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theme cover.PNG" descr="theme cover.PNG"/>
          <p:cNvPicPr>
            <a:picLocks noChangeAspect="1"/>
          </p:cNvPicPr>
          <p:nvPr/>
        </p:nvPicPr>
        <p:blipFill>
          <a:blip r:embed="rId2">
            <a:extLst/>
          </a:blip>
          <a:srcRect l="37063" t="33148" r="44595" b="27241"/>
          <a:stretch>
            <a:fillRect/>
          </a:stretch>
        </p:blipFill>
        <p:spPr>
          <a:xfrm flipH="1">
            <a:off x="1293836" y="6956870"/>
            <a:ext cx="3497306" cy="56647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"/>
          <p:cNvGrpSpPr/>
          <p:nvPr/>
        </p:nvGrpSpPr>
        <p:grpSpPr>
          <a:xfrm>
            <a:off x="2177063" y="879489"/>
            <a:ext cx="8926082" cy="5547315"/>
            <a:chOff x="-1424998" y="-285363"/>
            <a:chExt cx="8926081" cy="5547313"/>
          </a:xfrm>
        </p:grpSpPr>
        <p:sp>
          <p:nvSpPr>
            <p:cNvPr id="161" name="Quote Bubble"/>
            <p:cNvSpPr/>
            <p:nvPr/>
          </p:nvSpPr>
          <p:spPr>
            <a:xfrm>
              <a:off x="-1224395" y="0"/>
              <a:ext cx="8525007" cy="5261951"/>
            </a:xfrm>
            <a:prstGeom prst="wedgeEllipseCallout">
              <a:avLst>
                <a:gd name="adj1" fmla="val -33463"/>
                <a:gd name="adj2" fmla="val 68881"/>
              </a:avLst>
            </a:prstGeom>
            <a:solidFill>
              <a:schemeClr val="accent4">
                <a:hueOff val="348544"/>
                <a:lumOff val="7139"/>
              </a:schemeClr>
            </a:solidFill>
            <a:ln w="152400" cap="flat">
              <a:solidFill>
                <a:schemeClr val="accent4">
                  <a:hueOff val="-476017"/>
                  <a:lumOff val="-1004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62" name="Send Me to…"/>
            <p:cNvSpPr txBox="1"/>
            <p:nvPr/>
          </p:nvSpPr>
          <p:spPr>
            <a:xfrm>
              <a:off x="-1424999" y="-285364"/>
              <a:ext cx="8926083" cy="53767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Send Me to</a:t>
              </a:r>
            </a:p>
            <a:p>
              <a:pPr>
                <a:defRPr sz="8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pPr>
              <a:r>
                <a:t>Serve Others!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3" name="What They Were Missing"/>
          <p:cNvSpPr txBox="1"/>
          <p:nvPr/>
        </p:nvSpPr>
        <p:spPr>
          <a:xfrm>
            <a:off x="1277701" y="2857499"/>
            <a:ext cx="10449398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What They Were Missing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46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9148" y="2442042"/>
            <a:ext cx="3001601" cy="4869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" name="Group"/>
          <p:cNvGrpSpPr/>
          <p:nvPr/>
        </p:nvGrpSpPr>
        <p:grpSpPr>
          <a:xfrm>
            <a:off x="1444496" y="2537934"/>
            <a:ext cx="6461439" cy="4677732"/>
            <a:chOff x="0" y="0"/>
            <a:chExt cx="6461437" cy="4677730"/>
          </a:xfrm>
        </p:grpSpPr>
        <p:pic>
          <p:nvPicPr>
            <p:cNvPr id="247" name="crucifixion-310428_1280.png" descr="crucifixion-310428_128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354810" cy="46777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8" name="Arrow"/>
            <p:cNvSpPr/>
            <p:nvPr/>
          </p:nvSpPr>
          <p:spPr>
            <a:xfrm rot="21594359">
              <a:off x="3656464" y="1687763"/>
              <a:ext cx="2803358" cy="1970943"/>
            </a:xfrm>
            <a:prstGeom prst="rightArrow">
              <a:avLst>
                <a:gd name="adj1" fmla="val 29648"/>
                <a:gd name="adj2" fmla="val 517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1680510" y="1376718"/>
            <a:ext cx="2882783" cy="2111068"/>
            <a:chOff x="0" y="0"/>
            <a:chExt cx="2882782" cy="2111066"/>
          </a:xfrm>
        </p:grpSpPr>
        <p:sp>
          <p:nvSpPr>
            <p:cNvPr id="250" name="Callout"/>
            <p:cNvSpPr/>
            <p:nvPr/>
          </p:nvSpPr>
          <p:spPr>
            <a:xfrm>
              <a:off x="238462" y="3660"/>
              <a:ext cx="2405858" cy="2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" y="0"/>
                  </a:moveTo>
                  <a:cubicBezTo>
                    <a:pt x="285" y="0"/>
                    <a:pt x="0" y="325"/>
                    <a:pt x="0" y="728"/>
                  </a:cubicBezTo>
                  <a:lnTo>
                    <a:pt x="0" y="9266"/>
                  </a:lnTo>
                  <a:cubicBezTo>
                    <a:pt x="0" y="9669"/>
                    <a:pt x="285" y="9995"/>
                    <a:pt x="638" y="9995"/>
                  </a:cubicBezTo>
                  <a:lnTo>
                    <a:pt x="5530" y="9995"/>
                  </a:lnTo>
                  <a:lnTo>
                    <a:pt x="7190" y="21600"/>
                  </a:lnTo>
                  <a:lnTo>
                    <a:pt x="8855" y="9995"/>
                  </a:lnTo>
                  <a:lnTo>
                    <a:pt x="20962" y="9995"/>
                  </a:lnTo>
                  <a:cubicBezTo>
                    <a:pt x="21315" y="9995"/>
                    <a:pt x="21600" y="9669"/>
                    <a:pt x="21600" y="9266"/>
                  </a:cubicBezTo>
                  <a:lnTo>
                    <a:pt x="21600" y="728"/>
                  </a:lnTo>
                  <a:cubicBezTo>
                    <a:pt x="21600" y="325"/>
                    <a:pt x="21315" y="0"/>
                    <a:pt x="20962" y="0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1" name="Jesus"/>
            <p:cNvSpPr txBox="1"/>
            <p:nvPr/>
          </p:nvSpPr>
          <p:spPr>
            <a:xfrm>
              <a:off x="0" y="0"/>
              <a:ext cx="2882783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Jesus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4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55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9148" y="2442042"/>
            <a:ext cx="3001601" cy="4869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crucifixion-310428_1280.png" descr="crucifixion-310428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496" y="2537934"/>
            <a:ext cx="3354811" cy="467773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Arrow"/>
          <p:cNvSpPr/>
          <p:nvPr/>
        </p:nvSpPr>
        <p:spPr>
          <a:xfrm rot="21594359">
            <a:off x="5100961" y="4225698"/>
            <a:ext cx="2803358" cy="1970942"/>
          </a:xfrm>
          <a:prstGeom prst="rightArrow">
            <a:avLst>
              <a:gd name="adj1" fmla="val 29648"/>
              <a:gd name="adj2" fmla="val 5174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60" name="Group"/>
          <p:cNvGrpSpPr/>
          <p:nvPr/>
        </p:nvGrpSpPr>
        <p:grpSpPr>
          <a:xfrm>
            <a:off x="1680510" y="1380379"/>
            <a:ext cx="2882783" cy="2107407"/>
            <a:chOff x="0" y="0"/>
            <a:chExt cx="2882782" cy="2107406"/>
          </a:xfrm>
        </p:grpSpPr>
        <p:sp>
          <p:nvSpPr>
            <p:cNvPr id="258" name="Callout"/>
            <p:cNvSpPr/>
            <p:nvPr/>
          </p:nvSpPr>
          <p:spPr>
            <a:xfrm>
              <a:off x="238462" y="0"/>
              <a:ext cx="2405858" cy="2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" y="0"/>
                  </a:moveTo>
                  <a:cubicBezTo>
                    <a:pt x="285" y="0"/>
                    <a:pt x="0" y="325"/>
                    <a:pt x="0" y="728"/>
                  </a:cubicBezTo>
                  <a:lnTo>
                    <a:pt x="0" y="9266"/>
                  </a:lnTo>
                  <a:cubicBezTo>
                    <a:pt x="0" y="9669"/>
                    <a:pt x="285" y="9995"/>
                    <a:pt x="638" y="9995"/>
                  </a:cubicBezTo>
                  <a:lnTo>
                    <a:pt x="5530" y="9995"/>
                  </a:lnTo>
                  <a:lnTo>
                    <a:pt x="7190" y="21600"/>
                  </a:lnTo>
                  <a:lnTo>
                    <a:pt x="8855" y="9995"/>
                  </a:lnTo>
                  <a:lnTo>
                    <a:pt x="20962" y="9995"/>
                  </a:lnTo>
                  <a:cubicBezTo>
                    <a:pt x="21315" y="9995"/>
                    <a:pt x="21600" y="9669"/>
                    <a:pt x="21600" y="9266"/>
                  </a:cubicBezTo>
                  <a:lnTo>
                    <a:pt x="21600" y="728"/>
                  </a:lnTo>
                  <a:cubicBezTo>
                    <a:pt x="21600" y="325"/>
                    <a:pt x="21315" y="0"/>
                    <a:pt x="20962" y="0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9" name="Us"/>
            <p:cNvSpPr txBox="1"/>
            <p:nvPr/>
          </p:nvSpPr>
          <p:spPr>
            <a:xfrm>
              <a:off x="0" y="34439"/>
              <a:ext cx="2882783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Us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6015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150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"/>
          <p:cNvSpPr/>
          <p:nvPr/>
        </p:nvSpPr>
        <p:spPr>
          <a:xfrm>
            <a:off x="7254938" y="6146662"/>
            <a:ext cx="1491432" cy="125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15" h="21321" fill="norm" stroke="1" extrusionOk="0">
                <a:moveTo>
                  <a:pt x="12" y="2679"/>
                </a:moveTo>
                <a:cubicBezTo>
                  <a:pt x="1374" y="5045"/>
                  <a:pt x="3445" y="6471"/>
                  <a:pt x="5663" y="6569"/>
                </a:cubicBezTo>
                <a:cubicBezTo>
                  <a:pt x="8915" y="6714"/>
                  <a:pt x="11884" y="4085"/>
                  <a:pt x="13080" y="0"/>
                </a:cubicBezTo>
                <a:cubicBezTo>
                  <a:pt x="21421" y="3596"/>
                  <a:pt x="20182" y="20022"/>
                  <a:pt x="11475" y="21274"/>
                </a:cubicBezTo>
                <a:cubicBezTo>
                  <a:pt x="9210" y="21600"/>
                  <a:pt x="7084" y="20175"/>
                  <a:pt x="5301" y="18249"/>
                </a:cubicBezTo>
                <a:cubicBezTo>
                  <a:pt x="1784" y="14450"/>
                  <a:pt x="-179" y="8753"/>
                  <a:pt x="12" y="26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5" name="Shape"/>
          <p:cNvSpPr/>
          <p:nvPr/>
        </p:nvSpPr>
        <p:spPr>
          <a:xfrm>
            <a:off x="6873896" y="5261019"/>
            <a:ext cx="487052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Shape"/>
          <p:cNvSpPr/>
          <p:nvPr/>
        </p:nvSpPr>
        <p:spPr>
          <a:xfrm flipH="1">
            <a:off x="7493744" y="5261019"/>
            <a:ext cx="487051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7" name="Quote Bubble"/>
          <p:cNvSpPr/>
          <p:nvPr/>
        </p:nvSpPr>
        <p:spPr>
          <a:xfrm>
            <a:off x="385814" y="1996098"/>
            <a:ext cx="5385281" cy="3699965"/>
          </a:xfrm>
          <a:prstGeom prst="wedgeEllipseCallout">
            <a:avLst>
              <a:gd name="adj1" fmla="val 56728"/>
              <a:gd name="adj2" fmla="val 5072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8" name="Boast"/>
          <p:cNvSpPr txBox="1"/>
          <p:nvPr/>
        </p:nvSpPr>
        <p:spPr>
          <a:xfrm>
            <a:off x="1681543" y="3161124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Boast</a:t>
            </a:r>
          </a:p>
        </p:txBody>
      </p:sp>
      <p:sp>
        <p:nvSpPr>
          <p:cNvPr id="269" name="Pride"/>
          <p:cNvSpPr txBox="1"/>
          <p:nvPr/>
        </p:nvSpPr>
        <p:spPr>
          <a:xfrm>
            <a:off x="8710640" y="1010318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270" name="Power"/>
          <p:cNvSpPr txBox="1"/>
          <p:nvPr/>
        </p:nvSpPr>
        <p:spPr>
          <a:xfrm>
            <a:off x="8710640" y="2277860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271" name="Dominence"/>
          <p:cNvSpPr txBox="1"/>
          <p:nvPr/>
        </p:nvSpPr>
        <p:spPr>
          <a:xfrm>
            <a:off x="8710640" y="3545402"/>
            <a:ext cx="556179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Dominence</a:t>
            </a:r>
          </a:p>
        </p:txBody>
      </p:sp>
      <p:sp>
        <p:nvSpPr>
          <p:cNvPr id="272" name="World"/>
          <p:cNvSpPr txBox="1"/>
          <p:nvPr/>
        </p:nvSpPr>
        <p:spPr>
          <a:xfrm rot="19722299">
            <a:off x="-2989132" y="4111884"/>
            <a:ext cx="18694089" cy="1917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World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5" name="Jesus’ Great Statement"/>
          <p:cNvSpPr txBox="1"/>
          <p:nvPr/>
        </p:nvSpPr>
        <p:spPr>
          <a:xfrm>
            <a:off x="1277701" y="2857499"/>
            <a:ext cx="10449398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Jesus’ Great Statement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8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1600" y="1915271"/>
            <a:ext cx="3001600" cy="486951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Callout"/>
          <p:cNvSpPr/>
          <p:nvPr/>
        </p:nvSpPr>
        <p:spPr>
          <a:xfrm>
            <a:off x="3544207" y="648481"/>
            <a:ext cx="5916613" cy="2999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14" y="0"/>
                </a:moveTo>
                <a:cubicBezTo>
                  <a:pt x="141" y="0"/>
                  <a:pt x="0" y="277"/>
                  <a:pt x="0" y="620"/>
                </a:cubicBezTo>
                <a:lnTo>
                  <a:pt x="0" y="11792"/>
                </a:lnTo>
                <a:cubicBezTo>
                  <a:pt x="0" y="12134"/>
                  <a:pt x="141" y="12412"/>
                  <a:pt x="314" y="12412"/>
                </a:cubicBezTo>
                <a:lnTo>
                  <a:pt x="9284" y="12412"/>
                </a:lnTo>
                <a:lnTo>
                  <a:pt x="10762" y="21600"/>
                </a:lnTo>
                <a:lnTo>
                  <a:pt x="12239" y="12412"/>
                </a:lnTo>
                <a:lnTo>
                  <a:pt x="21286" y="12412"/>
                </a:lnTo>
                <a:cubicBezTo>
                  <a:pt x="21459" y="12412"/>
                  <a:pt x="21600" y="12134"/>
                  <a:pt x="21600" y="11792"/>
                </a:cubicBezTo>
                <a:lnTo>
                  <a:pt x="21600" y="620"/>
                </a:lnTo>
                <a:cubicBezTo>
                  <a:pt x="21600" y="277"/>
                  <a:pt x="21459" y="0"/>
                  <a:pt x="21286" y="0"/>
                </a:cubicBezTo>
                <a:lnTo>
                  <a:pt x="314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0" name="Son of Man"/>
          <p:cNvSpPr txBox="1"/>
          <p:nvPr/>
        </p:nvSpPr>
        <p:spPr>
          <a:xfrm>
            <a:off x="2814380" y="807117"/>
            <a:ext cx="737604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Son of Man</a:t>
            </a:r>
          </a:p>
        </p:txBody>
      </p:sp>
      <p:sp>
        <p:nvSpPr>
          <p:cNvPr id="281" name="Arrow"/>
          <p:cNvSpPr/>
          <p:nvPr/>
        </p:nvSpPr>
        <p:spPr>
          <a:xfrm rot="18944967">
            <a:off x="228342" y="7590880"/>
            <a:ext cx="5985206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2" name="Serve"/>
          <p:cNvSpPr txBox="1"/>
          <p:nvPr/>
        </p:nvSpPr>
        <p:spPr>
          <a:xfrm rot="18940585">
            <a:off x="726652" y="7292982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Serve</a:t>
            </a:r>
          </a:p>
        </p:txBody>
      </p:sp>
      <p:sp>
        <p:nvSpPr>
          <p:cNvPr id="283" name="Arrow"/>
          <p:cNvSpPr/>
          <p:nvPr/>
        </p:nvSpPr>
        <p:spPr>
          <a:xfrm rot="16193892">
            <a:off x="4148330" y="7876122"/>
            <a:ext cx="4713628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4" name="Arrow"/>
          <p:cNvSpPr/>
          <p:nvPr/>
        </p:nvSpPr>
        <p:spPr>
          <a:xfrm rot="13481261">
            <a:off x="6854904" y="7509186"/>
            <a:ext cx="5552268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5" name="Serve"/>
          <p:cNvSpPr txBox="1"/>
          <p:nvPr/>
        </p:nvSpPr>
        <p:spPr>
          <a:xfrm rot="2600649">
            <a:off x="8990368" y="7292982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Serve</a:t>
            </a:r>
          </a:p>
        </p:txBody>
      </p:sp>
      <p:sp>
        <p:nvSpPr>
          <p:cNvPr id="286" name="Serve"/>
          <p:cNvSpPr txBox="1"/>
          <p:nvPr/>
        </p:nvSpPr>
        <p:spPr>
          <a:xfrm rot="16123526">
            <a:off x="4216508" y="7812803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Serve</a:t>
            </a:r>
          </a:p>
        </p:txBody>
      </p:sp>
      <p:sp>
        <p:nvSpPr>
          <p:cNvPr id="287" name="Didn’t come for this."/>
          <p:cNvSpPr txBox="1"/>
          <p:nvPr/>
        </p:nvSpPr>
        <p:spPr>
          <a:xfrm rot="19722299">
            <a:off x="-2989132" y="4111884"/>
            <a:ext cx="18694089" cy="1917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Didn’t come for this.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96" name="Group"/>
          <p:cNvGrpSpPr/>
          <p:nvPr/>
        </p:nvGrpSpPr>
        <p:grpSpPr>
          <a:xfrm>
            <a:off x="1557336" y="5302713"/>
            <a:ext cx="9892639" cy="4678423"/>
            <a:chOff x="0" y="0"/>
            <a:chExt cx="9892637" cy="4678422"/>
          </a:xfrm>
        </p:grpSpPr>
        <p:sp>
          <p:nvSpPr>
            <p:cNvPr id="290" name="Arrow"/>
            <p:cNvSpPr/>
            <p:nvPr/>
          </p:nvSpPr>
          <p:spPr>
            <a:xfrm rot="8009529">
              <a:off x="-278226" y="1836635"/>
              <a:ext cx="4740407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1" name="Serve"/>
            <p:cNvSpPr txBox="1"/>
            <p:nvPr/>
          </p:nvSpPr>
          <p:spPr>
            <a:xfrm rot="18940585">
              <a:off x="91164" y="903804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  <p:sp>
          <p:nvSpPr>
            <p:cNvPr id="292" name="Arrow"/>
            <p:cNvSpPr/>
            <p:nvPr/>
          </p:nvSpPr>
          <p:spPr>
            <a:xfrm rot="5391422">
              <a:off x="3183548" y="2125216"/>
              <a:ext cx="3517122" cy="1339391"/>
            </a:xfrm>
            <a:prstGeom prst="rightArrow">
              <a:avLst>
                <a:gd name="adj1" fmla="val 32000"/>
                <a:gd name="adj2" fmla="val 61546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3" name="Arrow"/>
            <p:cNvSpPr/>
            <p:nvPr/>
          </p:nvSpPr>
          <p:spPr>
            <a:xfrm rot="2733292">
              <a:off x="5421360" y="1911655"/>
              <a:ext cx="4726358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4" name="Serve"/>
            <p:cNvSpPr txBox="1"/>
            <p:nvPr/>
          </p:nvSpPr>
          <p:spPr>
            <a:xfrm rot="2600649">
              <a:off x="6652945" y="1134266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  <p:sp>
          <p:nvSpPr>
            <p:cNvPr id="295" name="Serve"/>
            <p:cNvSpPr txBox="1"/>
            <p:nvPr/>
          </p:nvSpPr>
          <p:spPr>
            <a:xfrm rot="16123526">
              <a:off x="2609786" y="1587977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pic>
        <p:nvPicPr>
          <p:cNvPr id="297" name="crucifixion-310428_1280.png" descr="crucifixion-31042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4110" y="3097628"/>
            <a:ext cx="2116580" cy="29512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0" name="Group"/>
          <p:cNvGrpSpPr/>
          <p:nvPr/>
        </p:nvGrpSpPr>
        <p:grpSpPr>
          <a:xfrm>
            <a:off x="2814380" y="648481"/>
            <a:ext cx="7376040" cy="2999582"/>
            <a:chOff x="0" y="0"/>
            <a:chExt cx="7376039" cy="2999581"/>
          </a:xfrm>
        </p:grpSpPr>
        <p:sp>
          <p:nvSpPr>
            <p:cNvPr id="298" name="Callout"/>
            <p:cNvSpPr/>
            <p:nvPr/>
          </p:nvSpPr>
          <p:spPr>
            <a:xfrm>
              <a:off x="729827" y="0"/>
              <a:ext cx="5916613" cy="29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cubicBezTo>
                    <a:pt x="141" y="0"/>
                    <a:pt x="0" y="277"/>
                    <a:pt x="0" y="620"/>
                  </a:cubicBezTo>
                  <a:lnTo>
                    <a:pt x="0" y="11792"/>
                  </a:lnTo>
                  <a:cubicBezTo>
                    <a:pt x="0" y="12134"/>
                    <a:pt x="141" y="12412"/>
                    <a:pt x="314" y="12412"/>
                  </a:cubicBezTo>
                  <a:lnTo>
                    <a:pt x="9284" y="12412"/>
                  </a:lnTo>
                  <a:lnTo>
                    <a:pt x="10762" y="21600"/>
                  </a:lnTo>
                  <a:lnTo>
                    <a:pt x="12239" y="12412"/>
                  </a:lnTo>
                  <a:lnTo>
                    <a:pt x="21286" y="12412"/>
                  </a:lnTo>
                  <a:cubicBezTo>
                    <a:pt x="21459" y="12412"/>
                    <a:pt x="21600" y="12134"/>
                    <a:pt x="21600" y="11792"/>
                  </a:cubicBezTo>
                  <a:lnTo>
                    <a:pt x="21600" y="620"/>
                  </a:lnTo>
                  <a:cubicBezTo>
                    <a:pt x="21600" y="277"/>
                    <a:pt x="21459" y="0"/>
                    <a:pt x="21286" y="0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9" name="Son of Man"/>
            <p:cNvSpPr txBox="1"/>
            <p:nvPr/>
          </p:nvSpPr>
          <p:spPr>
            <a:xfrm>
              <a:off x="0" y="158636"/>
              <a:ext cx="7376040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Son of Man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" grpId="1"/>
      <p:bldP build="whole" bldLvl="1" animBg="1" rev="0" advAuto="0" spid="29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John Got It"/>
          <p:cNvSpPr txBox="1"/>
          <p:nvPr/>
        </p:nvSpPr>
        <p:spPr>
          <a:xfrm>
            <a:off x="1277701" y="3841750"/>
            <a:ext cx="10449398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John Got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13" name="Group"/>
          <p:cNvGrpSpPr/>
          <p:nvPr/>
        </p:nvGrpSpPr>
        <p:grpSpPr>
          <a:xfrm>
            <a:off x="1639645" y="4677173"/>
            <a:ext cx="9892638" cy="4677969"/>
            <a:chOff x="0" y="0"/>
            <a:chExt cx="9892637" cy="4677968"/>
          </a:xfrm>
        </p:grpSpPr>
        <p:sp>
          <p:nvSpPr>
            <p:cNvPr id="306" name="Arrow"/>
            <p:cNvSpPr/>
            <p:nvPr/>
          </p:nvSpPr>
          <p:spPr>
            <a:xfrm rot="8009529">
              <a:off x="-278226" y="1721404"/>
              <a:ext cx="4740407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7" name="Serve"/>
            <p:cNvSpPr txBox="1"/>
            <p:nvPr/>
          </p:nvSpPr>
          <p:spPr>
            <a:xfrm rot="18940585">
              <a:off x="133296" y="903804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  <p:sp>
          <p:nvSpPr>
            <p:cNvPr id="308" name="Arrow"/>
            <p:cNvSpPr/>
            <p:nvPr/>
          </p:nvSpPr>
          <p:spPr>
            <a:xfrm rot="5391422">
              <a:off x="3064790" y="2147782"/>
              <a:ext cx="3755231" cy="1301906"/>
            </a:xfrm>
            <a:prstGeom prst="rightArrow">
              <a:avLst>
                <a:gd name="adj1" fmla="val 32000"/>
                <a:gd name="adj2" fmla="val 62432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311" name="Group"/>
            <p:cNvGrpSpPr/>
            <p:nvPr/>
          </p:nvGrpSpPr>
          <p:grpSpPr>
            <a:xfrm>
              <a:off x="5676440" y="126419"/>
              <a:ext cx="4216198" cy="4436773"/>
              <a:chOff x="0" y="0"/>
              <a:chExt cx="4216197" cy="4436771"/>
            </a:xfrm>
          </p:grpSpPr>
          <p:sp>
            <p:nvSpPr>
              <p:cNvPr id="309" name="Arrow"/>
              <p:cNvSpPr/>
              <p:nvPr/>
            </p:nvSpPr>
            <p:spPr>
              <a:xfrm rot="2733292">
                <a:off x="-255080" y="1670004"/>
                <a:ext cx="4726357" cy="1270001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FFFB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165100" dist="0" dir="5400000">
                  <a:srgbClr val="000000"/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310" name="Serve"/>
              <p:cNvSpPr txBox="1"/>
              <p:nvPr/>
            </p:nvSpPr>
            <p:spPr>
              <a:xfrm rot="2600649">
                <a:off x="976504" y="892615"/>
                <a:ext cx="3156087" cy="1397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7500">
                    <a:solidFill>
                      <a:srgbClr val="000000"/>
                    </a:solidFill>
                    <a:latin typeface="Open Sans Regular Regular"/>
                    <a:ea typeface="Open Sans Regular Regular"/>
                    <a:cs typeface="Open Sans Regular Regular"/>
                    <a:sym typeface="Open Sans Regular Regular"/>
                  </a:defRPr>
                </a:lvl1pPr>
              </a:lstStyle>
              <a:p>
                <a:pPr/>
                <a:r>
                  <a:t>Serve</a:t>
                </a:r>
              </a:p>
            </p:txBody>
          </p:sp>
        </p:grpSp>
        <p:sp>
          <p:nvSpPr>
            <p:cNvPr id="312" name="Serve"/>
            <p:cNvSpPr txBox="1"/>
            <p:nvPr/>
          </p:nvSpPr>
          <p:spPr>
            <a:xfrm rot="16123526">
              <a:off x="2576863" y="1587977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pic>
        <p:nvPicPr>
          <p:cNvPr id="314" name="crucifixion-310428_1280.png" descr="crucifixion-31042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26418" y="2356857"/>
            <a:ext cx="2116580" cy="2951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crucifixion-310428_1280.png" descr="crucifixion-31042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1394" y="2356857"/>
            <a:ext cx="2116580" cy="2951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crucifixion-310428_1280.png" descr="crucifixion-310428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01442" y="2356857"/>
            <a:ext cx="2116580" cy="29512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Group"/>
          <p:cNvGrpSpPr/>
          <p:nvPr/>
        </p:nvGrpSpPr>
        <p:grpSpPr>
          <a:xfrm>
            <a:off x="5219498" y="899332"/>
            <a:ext cx="2882784" cy="2111068"/>
            <a:chOff x="0" y="0"/>
            <a:chExt cx="2882782" cy="2111066"/>
          </a:xfrm>
        </p:grpSpPr>
        <p:sp>
          <p:nvSpPr>
            <p:cNvPr id="317" name="Callout"/>
            <p:cNvSpPr/>
            <p:nvPr/>
          </p:nvSpPr>
          <p:spPr>
            <a:xfrm>
              <a:off x="238462" y="3660"/>
              <a:ext cx="2405858" cy="2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" y="0"/>
                  </a:moveTo>
                  <a:cubicBezTo>
                    <a:pt x="285" y="0"/>
                    <a:pt x="0" y="325"/>
                    <a:pt x="0" y="728"/>
                  </a:cubicBezTo>
                  <a:lnTo>
                    <a:pt x="0" y="9266"/>
                  </a:lnTo>
                  <a:cubicBezTo>
                    <a:pt x="0" y="9669"/>
                    <a:pt x="285" y="9995"/>
                    <a:pt x="638" y="9995"/>
                  </a:cubicBezTo>
                  <a:lnTo>
                    <a:pt x="5530" y="9995"/>
                  </a:lnTo>
                  <a:lnTo>
                    <a:pt x="7190" y="21600"/>
                  </a:lnTo>
                  <a:lnTo>
                    <a:pt x="8855" y="9995"/>
                  </a:lnTo>
                  <a:lnTo>
                    <a:pt x="20962" y="9995"/>
                  </a:lnTo>
                  <a:cubicBezTo>
                    <a:pt x="21315" y="9995"/>
                    <a:pt x="21600" y="9669"/>
                    <a:pt x="21600" y="9266"/>
                  </a:cubicBezTo>
                  <a:lnTo>
                    <a:pt x="21600" y="728"/>
                  </a:lnTo>
                  <a:cubicBezTo>
                    <a:pt x="21600" y="325"/>
                    <a:pt x="21315" y="0"/>
                    <a:pt x="20962" y="0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18" name="Jesus"/>
            <p:cNvSpPr txBox="1"/>
            <p:nvPr/>
          </p:nvSpPr>
          <p:spPr>
            <a:xfrm>
              <a:off x="0" y="0"/>
              <a:ext cx="2882783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Jesus</a:t>
              </a:r>
            </a:p>
          </p:txBody>
        </p:sp>
      </p:grpSp>
      <p:grpSp>
        <p:nvGrpSpPr>
          <p:cNvPr id="322" name="Group"/>
          <p:cNvGrpSpPr/>
          <p:nvPr/>
        </p:nvGrpSpPr>
        <p:grpSpPr>
          <a:xfrm rot="1063489">
            <a:off x="189053" y="3418310"/>
            <a:ext cx="3397145" cy="3696724"/>
            <a:chOff x="139455" y="499710"/>
            <a:chExt cx="3397144" cy="3696722"/>
          </a:xfrm>
        </p:grpSpPr>
        <p:sp>
          <p:nvSpPr>
            <p:cNvPr id="320" name="Arrow"/>
            <p:cNvSpPr/>
            <p:nvPr/>
          </p:nvSpPr>
          <p:spPr>
            <a:xfrm rot="8009529">
              <a:off x="39421" y="1819558"/>
              <a:ext cx="3597212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B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1" name="Serve"/>
            <p:cNvSpPr/>
            <p:nvPr/>
          </p:nvSpPr>
          <p:spPr>
            <a:xfrm rot="18940585">
              <a:off x="38946" y="1602304"/>
              <a:ext cx="31560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grpSp>
        <p:nvGrpSpPr>
          <p:cNvPr id="325" name="Group"/>
          <p:cNvGrpSpPr/>
          <p:nvPr/>
        </p:nvGrpSpPr>
        <p:grpSpPr>
          <a:xfrm rot="20054969">
            <a:off x="9574355" y="3473320"/>
            <a:ext cx="3417097" cy="3584161"/>
            <a:chOff x="0" y="507980"/>
            <a:chExt cx="3417096" cy="3584159"/>
          </a:xfrm>
        </p:grpSpPr>
        <p:sp>
          <p:nvSpPr>
            <p:cNvPr id="323" name="Arrow"/>
            <p:cNvSpPr/>
            <p:nvPr/>
          </p:nvSpPr>
          <p:spPr>
            <a:xfrm rot="2733292">
              <a:off x="-84028" y="1732738"/>
              <a:ext cx="3585152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B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4" name="Serve"/>
            <p:cNvSpPr/>
            <p:nvPr/>
          </p:nvSpPr>
          <p:spPr>
            <a:xfrm rot="2600649">
              <a:off x="380814" y="1591115"/>
              <a:ext cx="31560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grpSp>
        <p:nvGrpSpPr>
          <p:cNvPr id="328" name="Group"/>
          <p:cNvGrpSpPr/>
          <p:nvPr/>
        </p:nvGrpSpPr>
        <p:grpSpPr>
          <a:xfrm>
            <a:off x="2468292" y="901162"/>
            <a:ext cx="2882784" cy="2111068"/>
            <a:chOff x="0" y="0"/>
            <a:chExt cx="2882782" cy="2111066"/>
          </a:xfrm>
        </p:grpSpPr>
        <p:sp>
          <p:nvSpPr>
            <p:cNvPr id="326" name="Callout"/>
            <p:cNvSpPr/>
            <p:nvPr/>
          </p:nvSpPr>
          <p:spPr>
            <a:xfrm>
              <a:off x="238462" y="3660"/>
              <a:ext cx="2405858" cy="2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" y="0"/>
                  </a:moveTo>
                  <a:cubicBezTo>
                    <a:pt x="285" y="0"/>
                    <a:pt x="0" y="325"/>
                    <a:pt x="0" y="728"/>
                  </a:cubicBezTo>
                  <a:lnTo>
                    <a:pt x="0" y="9266"/>
                  </a:lnTo>
                  <a:cubicBezTo>
                    <a:pt x="0" y="9669"/>
                    <a:pt x="285" y="9995"/>
                    <a:pt x="638" y="9995"/>
                  </a:cubicBezTo>
                  <a:lnTo>
                    <a:pt x="5530" y="9995"/>
                  </a:lnTo>
                  <a:lnTo>
                    <a:pt x="7190" y="21600"/>
                  </a:lnTo>
                  <a:lnTo>
                    <a:pt x="8855" y="9995"/>
                  </a:lnTo>
                  <a:lnTo>
                    <a:pt x="20962" y="9995"/>
                  </a:lnTo>
                  <a:cubicBezTo>
                    <a:pt x="21315" y="9995"/>
                    <a:pt x="21600" y="9669"/>
                    <a:pt x="21600" y="9266"/>
                  </a:cubicBezTo>
                  <a:lnTo>
                    <a:pt x="21600" y="728"/>
                  </a:lnTo>
                  <a:cubicBezTo>
                    <a:pt x="21600" y="325"/>
                    <a:pt x="21315" y="0"/>
                    <a:pt x="20962" y="0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27" name="Me"/>
            <p:cNvSpPr txBox="1"/>
            <p:nvPr/>
          </p:nvSpPr>
          <p:spPr>
            <a:xfrm>
              <a:off x="0" y="0"/>
              <a:ext cx="2882783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Me</a:t>
              </a: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7818340" y="901162"/>
            <a:ext cx="2882783" cy="2111068"/>
            <a:chOff x="0" y="0"/>
            <a:chExt cx="2882782" cy="2111066"/>
          </a:xfrm>
        </p:grpSpPr>
        <p:sp>
          <p:nvSpPr>
            <p:cNvPr id="329" name="Callout"/>
            <p:cNvSpPr/>
            <p:nvPr/>
          </p:nvSpPr>
          <p:spPr>
            <a:xfrm>
              <a:off x="238462" y="3660"/>
              <a:ext cx="2405858" cy="2107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" y="0"/>
                  </a:moveTo>
                  <a:cubicBezTo>
                    <a:pt x="285" y="0"/>
                    <a:pt x="0" y="325"/>
                    <a:pt x="0" y="728"/>
                  </a:cubicBezTo>
                  <a:lnTo>
                    <a:pt x="0" y="9266"/>
                  </a:lnTo>
                  <a:cubicBezTo>
                    <a:pt x="0" y="9669"/>
                    <a:pt x="285" y="9995"/>
                    <a:pt x="638" y="9995"/>
                  </a:cubicBezTo>
                  <a:lnTo>
                    <a:pt x="5530" y="9995"/>
                  </a:lnTo>
                  <a:lnTo>
                    <a:pt x="7190" y="21600"/>
                  </a:lnTo>
                  <a:lnTo>
                    <a:pt x="8855" y="9995"/>
                  </a:lnTo>
                  <a:lnTo>
                    <a:pt x="20962" y="9995"/>
                  </a:lnTo>
                  <a:cubicBezTo>
                    <a:pt x="21315" y="9995"/>
                    <a:pt x="21600" y="9669"/>
                    <a:pt x="21600" y="9266"/>
                  </a:cubicBezTo>
                  <a:lnTo>
                    <a:pt x="21600" y="728"/>
                  </a:lnTo>
                  <a:cubicBezTo>
                    <a:pt x="21600" y="325"/>
                    <a:pt x="21315" y="0"/>
                    <a:pt x="20962" y="0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30" name="You"/>
            <p:cNvSpPr txBox="1"/>
            <p:nvPr/>
          </p:nvSpPr>
          <p:spPr>
            <a:xfrm>
              <a:off x="0" y="0"/>
              <a:ext cx="2882783" cy="889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You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6"/>
      <p:bldP build="whole" bldLvl="1" animBg="1" rev="0" advAuto="0" spid="328" grpId="5"/>
      <p:bldP build="whole" bldLvl="1" animBg="1" rev="0" advAuto="0" spid="315" grpId="3"/>
      <p:bldP build="whole" bldLvl="1" animBg="1" rev="0" advAuto="0" spid="319" grpId="1"/>
      <p:bldP build="whole" bldLvl="1" animBg="1" rev="0" advAuto="0" spid="316" grpId="4"/>
      <p:bldP build="whole" bldLvl="1" animBg="1" rev="0" advAuto="0" spid="325" grpId="8"/>
      <p:bldP build="whole" bldLvl="1" animBg="1" rev="0" advAuto="0" spid="322" grpId="7"/>
      <p:bldP build="whole" bldLvl="1" animBg="1" rev="0" advAuto="0" spid="3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6" name="Jesus’s Kingdom…"/>
          <p:cNvSpPr txBox="1"/>
          <p:nvPr/>
        </p:nvSpPr>
        <p:spPr>
          <a:xfrm>
            <a:off x="1277701" y="1873249"/>
            <a:ext cx="10449398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Jesus’s Kingdom</a:t>
            </a:r>
          </a:p>
          <a:p>
            <a: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in Prophecy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6015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150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"/>
          <p:cNvSpPr/>
          <p:nvPr/>
        </p:nvSpPr>
        <p:spPr>
          <a:xfrm>
            <a:off x="7254938" y="6146662"/>
            <a:ext cx="1491432" cy="125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15" h="21321" fill="norm" stroke="1" extrusionOk="0">
                <a:moveTo>
                  <a:pt x="12" y="2679"/>
                </a:moveTo>
                <a:cubicBezTo>
                  <a:pt x="1374" y="5045"/>
                  <a:pt x="3445" y="6471"/>
                  <a:pt x="5663" y="6569"/>
                </a:cubicBezTo>
                <a:cubicBezTo>
                  <a:pt x="8915" y="6714"/>
                  <a:pt x="11884" y="4085"/>
                  <a:pt x="13080" y="0"/>
                </a:cubicBezTo>
                <a:cubicBezTo>
                  <a:pt x="21421" y="3596"/>
                  <a:pt x="20182" y="20022"/>
                  <a:pt x="11475" y="21274"/>
                </a:cubicBezTo>
                <a:cubicBezTo>
                  <a:pt x="9210" y="21600"/>
                  <a:pt x="7084" y="20175"/>
                  <a:pt x="5301" y="18249"/>
                </a:cubicBezTo>
                <a:cubicBezTo>
                  <a:pt x="1784" y="14450"/>
                  <a:pt x="-179" y="8753"/>
                  <a:pt x="12" y="26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1" name="Shape"/>
          <p:cNvSpPr/>
          <p:nvPr/>
        </p:nvSpPr>
        <p:spPr>
          <a:xfrm>
            <a:off x="6873896" y="5261019"/>
            <a:ext cx="487052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2" name="Shape"/>
          <p:cNvSpPr/>
          <p:nvPr/>
        </p:nvSpPr>
        <p:spPr>
          <a:xfrm flipH="1">
            <a:off x="7493744" y="5261019"/>
            <a:ext cx="487051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175" name="Group"/>
          <p:cNvGrpSpPr/>
          <p:nvPr/>
        </p:nvGrpSpPr>
        <p:grpSpPr>
          <a:xfrm>
            <a:off x="385814" y="1996098"/>
            <a:ext cx="5385281" cy="3699965"/>
            <a:chOff x="0" y="0"/>
            <a:chExt cx="5385279" cy="3699964"/>
          </a:xfrm>
        </p:grpSpPr>
        <p:sp>
          <p:nvSpPr>
            <p:cNvPr id="173" name="Quote Bubble"/>
            <p:cNvSpPr/>
            <p:nvPr/>
          </p:nvSpPr>
          <p:spPr>
            <a:xfrm>
              <a:off x="0" y="0"/>
              <a:ext cx="5385280" cy="3699965"/>
            </a:xfrm>
            <a:prstGeom prst="wedgeEllipseCallout">
              <a:avLst>
                <a:gd name="adj1" fmla="val 56728"/>
                <a:gd name="adj2" fmla="val 5072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74" name="Boast"/>
            <p:cNvSpPr txBox="1"/>
            <p:nvPr/>
          </p:nvSpPr>
          <p:spPr>
            <a:xfrm>
              <a:off x="1295728" y="1165026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Boast</a:t>
              </a:r>
            </a:p>
          </p:txBody>
        </p:sp>
      </p:grpSp>
      <p:sp>
        <p:nvSpPr>
          <p:cNvPr id="176" name="Pride"/>
          <p:cNvSpPr txBox="1"/>
          <p:nvPr/>
        </p:nvSpPr>
        <p:spPr>
          <a:xfrm>
            <a:off x="8710640" y="1010318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177" name="Power"/>
          <p:cNvSpPr txBox="1"/>
          <p:nvPr/>
        </p:nvSpPr>
        <p:spPr>
          <a:xfrm>
            <a:off x="8710640" y="2277860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178" name="Dominence"/>
          <p:cNvSpPr txBox="1"/>
          <p:nvPr/>
        </p:nvSpPr>
        <p:spPr>
          <a:xfrm>
            <a:off x="8710640" y="3545402"/>
            <a:ext cx="556179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Dominence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8" grpId="4"/>
      <p:bldP build="whole" bldLvl="1" animBg="1" rev="0" advAuto="0" spid="175" grpId="1"/>
      <p:bldP build="whole" bldLvl="1" animBg="1" rev="0" advAuto="0" spid="17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81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9774" y="2837134"/>
            <a:ext cx="3905252" cy="63355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"/>
          <p:cNvGrpSpPr/>
          <p:nvPr/>
        </p:nvGrpSpPr>
        <p:grpSpPr>
          <a:xfrm>
            <a:off x="4627364" y="829558"/>
            <a:ext cx="3750072" cy="3870326"/>
            <a:chOff x="0" y="0"/>
            <a:chExt cx="3750071" cy="3870325"/>
          </a:xfrm>
        </p:grpSpPr>
        <p:sp>
          <p:nvSpPr>
            <p:cNvPr id="182" name="Callout"/>
            <p:cNvSpPr/>
            <p:nvPr/>
          </p:nvSpPr>
          <p:spPr>
            <a:xfrm>
              <a:off x="0" y="0"/>
              <a:ext cx="3750072" cy="387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" y="0"/>
                  </a:moveTo>
                  <a:cubicBezTo>
                    <a:pt x="287" y="0"/>
                    <a:pt x="0" y="278"/>
                    <a:pt x="0" y="622"/>
                  </a:cubicBezTo>
                  <a:lnTo>
                    <a:pt x="0" y="11843"/>
                  </a:lnTo>
                  <a:cubicBezTo>
                    <a:pt x="0" y="12187"/>
                    <a:pt x="287" y="12466"/>
                    <a:pt x="642" y="12466"/>
                  </a:cubicBezTo>
                  <a:lnTo>
                    <a:pt x="7679" y="12466"/>
                  </a:lnTo>
                  <a:lnTo>
                    <a:pt x="10701" y="21600"/>
                  </a:lnTo>
                  <a:lnTo>
                    <a:pt x="13720" y="12466"/>
                  </a:lnTo>
                  <a:lnTo>
                    <a:pt x="20958" y="12466"/>
                  </a:lnTo>
                  <a:cubicBezTo>
                    <a:pt x="21313" y="12466"/>
                    <a:pt x="21600" y="12187"/>
                    <a:pt x="21600" y="11843"/>
                  </a:cubicBezTo>
                  <a:lnTo>
                    <a:pt x="21600" y="622"/>
                  </a:lnTo>
                  <a:cubicBezTo>
                    <a:pt x="21600" y="278"/>
                    <a:pt x="21313" y="0"/>
                    <a:pt x="20958" y="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God"/>
            <p:cNvSpPr txBox="1"/>
            <p:nvPr/>
          </p:nvSpPr>
          <p:spPr>
            <a:xfrm>
              <a:off x="296992" y="405560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God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46015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alessandro-la-becca-0dJANT-HWAo-unsplash.jpg" descr="alessandro-la-becca-0dJANT-HWAo-unspla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0150" y="-121450"/>
            <a:ext cx="32793103" cy="2186206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"/>
          <p:cNvSpPr/>
          <p:nvPr/>
        </p:nvSpPr>
        <p:spPr>
          <a:xfrm>
            <a:off x="7254938" y="6146662"/>
            <a:ext cx="1491432" cy="125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15" h="21321" fill="norm" stroke="1" extrusionOk="0">
                <a:moveTo>
                  <a:pt x="12" y="2679"/>
                </a:moveTo>
                <a:cubicBezTo>
                  <a:pt x="1374" y="5045"/>
                  <a:pt x="3445" y="6471"/>
                  <a:pt x="5663" y="6569"/>
                </a:cubicBezTo>
                <a:cubicBezTo>
                  <a:pt x="8915" y="6714"/>
                  <a:pt x="11884" y="4085"/>
                  <a:pt x="13080" y="0"/>
                </a:cubicBezTo>
                <a:cubicBezTo>
                  <a:pt x="21421" y="3596"/>
                  <a:pt x="20182" y="20022"/>
                  <a:pt x="11475" y="21274"/>
                </a:cubicBezTo>
                <a:cubicBezTo>
                  <a:pt x="9210" y="21600"/>
                  <a:pt x="7084" y="20175"/>
                  <a:pt x="5301" y="18249"/>
                </a:cubicBezTo>
                <a:cubicBezTo>
                  <a:pt x="1784" y="14450"/>
                  <a:pt x="-179" y="8753"/>
                  <a:pt x="12" y="267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9" name="Shape"/>
          <p:cNvSpPr/>
          <p:nvPr/>
        </p:nvSpPr>
        <p:spPr>
          <a:xfrm>
            <a:off x="6873896" y="5261019"/>
            <a:ext cx="487052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0" name="Shape"/>
          <p:cNvSpPr/>
          <p:nvPr/>
        </p:nvSpPr>
        <p:spPr>
          <a:xfrm flipH="1">
            <a:off x="7493744" y="5261019"/>
            <a:ext cx="487051" cy="448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575" h="14300" fill="norm" stroke="1" extrusionOk="0">
                <a:moveTo>
                  <a:pt x="2584" y="0"/>
                </a:moveTo>
                <a:cubicBezTo>
                  <a:pt x="3191" y="2537"/>
                  <a:pt x="4892" y="4574"/>
                  <a:pt x="7125" y="5435"/>
                </a:cubicBezTo>
                <a:cubicBezTo>
                  <a:pt x="8803" y="6082"/>
                  <a:pt x="10640" y="5995"/>
                  <a:pt x="12262" y="5193"/>
                </a:cubicBezTo>
                <a:cubicBezTo>
                  <a:pt x="14051" y="6185"/>
                  <a:pt x="14970" y="8454"/>
                  <a:pt x="14414" y="10588"/>
                </a:cubicBezTo>
                <a:cubicBezTo>
                  <a:pt x="11541" y="21600"/>
                  <a:pt x="-6630" y="5095"/>
                  <a:pt x="258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91" name="Quote Bubble"/>
          <p:cNvSpPr/>
          <p:nvPr/>
        </p:nvSpPr>
        <p:spPr>
          <a:xfrm>
            <a:off x="385814" y="1996098"/>
            <a:ext cx="5385281" cy="3699965"/>
          </a:xfrm>
          <a:prstGeom prst="wedgeEllipseCallout">
            <a:avLst>
              <a:gd name="adj1" fmla="val 56728"/>
              <a:gd name="adj2" fmla="val 5072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2" name="Boast"/>
          <p:cNvSpPr txBox="1"/>
          <p:nvPr/>
        </p:nvSpPr>
        <p:spPr>
          <a:xfrm>
            <a:off x="1681543" y="3161124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Boast</a:t>
            </a:r>
          </a:p>
        </p:txBody>
      </p:sp>
      <p:sp>
        <p:nvSpPr>
          <p:cNvPr id="193" name="Pride"/>
          <p:cNvSpPr txBox="1"/>
          <p:nvPr/>
        </p:nvSpPr>
        <p:spPr>
          <a:xfrm>
            <a:off x="8710640" y="1010318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Pride</a:t>
            </a:r>
          </a:p>
        </p:txBody>
      </p:sp>
      <p:sp>
        <p:nvSpPr>
          <p:cNvPr id="194" name="Power"/>
          <p:cNvSpPr txBox="1"/>
          <p:nvPr/>
        </p:nvSpPr>
        <p:spPr>
          <a:xfrm>
            <a:off x="8710640" y="2277860"/>
            <a:ext cx="315608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Power</a:t>
            </a:r>
          </a:p>
        </p:txBody>
      </p:sp>
      <p:sp>
        <p:nvSpPr>
          <p:cNvPr id="195" name="Dominence"/>
          <p:cNvSpPr txBox="1"/>
          <p:nvPr/>
        </p:nvSpPr>
        <p:spPr>
          <a:xfrm>
            <a:off x="8710640" y="3545402"/>
            <a:ext cx="556179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1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Dominence</a:t>
            </a:r>
          </a:p>
        </p:txBody>
      </p:sp>
      <p:sp>
        <p:nvSpPr>
          <p:cNvPr id="196" name="Judged"/>
          <p:cNvSpPr txBox="1"/>
          <p:nvPr/>
        </p:nvSpPr>
        <p:spPr>
          <a:xfrm rot="19722299">
            <a:off x="-2989132" y="4111884"/>
            <a:ext cx="18694089" cy="19177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Judged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99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1600" y="1915271"/>
            <a:ext cx="3001600" cy="486951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allout"/>
          <p:cNvSpPr/>
          <p:nvPr/>
        </p:nvSpPr>
        <p:spPr>
          <a:xfrm>
            <a:off x="5055393" y="648481"/>
            <a:ext cx="2894014" cy="2986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" y="0"/>
                </a:moveTo>
                <a:cubicBezTo>
                  <a:pt x="288" y="0"/>
                  <a:pt x="0" y="279"/>
                  <a:pt x="0" y="623"/>
                </a:cubicBezTo>
                <a:lnTo>
                  <a:pt x="0" y="11842"/>
                </a:lnTo>
                <a:cubicBezTo>
                  <a:pt x="0" y="12186"/>
                  <a:pt x="288" y="12465"/>
                  <a:pt x="643" y="12465"/>
                </a:cubicBezTo>
                <a:lnTo>
                  <a:pt x="7678" y="12465"/>
                </a:lnTo>
                <a:lnTo>
                  <a:pt x="10699" y="21600"/>
                </a:lnTo>
                <a:lnTo>
                  <a:pt x="13721" y="12465"/>
                </a:lnTo>
                <a:lnTo>
                  <a:pt x="20957" y="12465"/>
                </a:lnTo>
                <a:cubicBezTo>
                  <a:pt x="21312" y="12465"/>
                  <a:pt x="21600" y="12186"/>
                  <a:pt x="21600" y="11842"/>
                </a:cubicBezTo>
                <a:lnTo>
                  <a:pt x="21600" y="623"/>
                </a:lnTo>
                <a:cubicBezTo>
                  <a:pt x="21600" y="279"/>
                  <a:pt x="21312" y="0"/>
                  <a:pt x="20957" y="0"/>
                </a:cubicBezTo>
                <a:lnTo>
                  <a:pt x="64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65100" dist="0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God"/>
          <p:cNvSpPr txBox="1"/>
          <p:nvPr/>
        </p:nvSpPr>
        <p:spPr>
          <a:xfrm>
            <a:off x="4924356" y="807117"/>
            <a:ext cx="3156087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500">
                <a:solidFill>
                  <a:srgbClr val="000000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God</a:t>
            </a:r>
          </a:p>
        </p:txBody>
      </p:sp>
      <p:grpSp>
        <p:nvGrpSpPr>
          <p:cNvPr id="204" name="Group"/>
          <p:cNvGrpSpPr/>
          <p:nvPr/>
        </p:nvGrpSpPr>
        <p:grpSpPr>
          <a:xfrm>
            <a:off x="634256" y="5682802"/>
            <a:ext cx="5173378" cy="5086156"/>
            <a:chOff x="0" y="0"/>
            <a:chExt cx="5173376" cy="5086155"/>
          </a:xfrm>
        </p:grpSpPr>
        <p:sp>
          <p:nvSpPr>
            <p:cNvPr id="202" name="Arrow"/>
            <p:cNvSpPr/>
            <p:nvPr/>
          </p:nvSpPr>
          <p:spPr>
            <a:xfrm rot="18944967">
              <a:off x="-405914" y="1908077"/>
              <a:ext cx="598520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3" name="Serve"/>
            <p:cNvSpPr txBox="1"/>
            <p:nvPr/>
          </p:nvSpPr>
          <p:spPr>
            <a:xfrm rot="18940585">
              <a:off x="92396" y="1610180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7210784" y="5740439"/>
            <a:ext cx="4984685" cy="4807495"/>
            <a:chOff x="0" y="0"/>
            <a:chExt cx="4984684" cy="4807494"/>
          </a:xfrm>
        </p:grpSpPr>
        <p:sp>
          <p:nvSpPr>
            <p:cNvPr id="205" name="Arrow"/>
            <p:cNvSpPr/>
            <p:nvPr/>
          </p:nvSpPr>
          <p:spPr>
            <a:xfrm rot="13481261">
              <a:off x="-355881" y="1768747"/>
              <a:ext cx="5552268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6" name="Serve"/>
            <p:cNvSpPr txBox="1"/>
            <p:nvPr/>
          </p:nvSpPr>
          <p:spPr>
            <a:xfrm rot="2600649">
              <a:off x="1779583" y="1552543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5061122" y="6153184"/>
            <a:ext cx="2083209" cy="4715877"/>
            <a:chOff x="0" y="0"/>
            <a:chExt cx="2083207" cy="4715875"/>
          </a:xfrm>
        </p:grpSpPr>
        <p:sp>
          <p:nvSpPr>
            <p:cNvPr id="208" name="Arrow"/>
            <p:cNvSpPr/>
            <p:nvPr/>
          </p:nvSpPr>
          <p:spPr>
            <a:xfrm rot="16193892">
              <a:off x="-912793" y="1722938"/>
              <a:ext cx="4713628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9" name="Serve"/>
            <p:cNvSpPr txBox="1"/>
            <p:nvPr/>
          </p:nvSpPr>
          <p:spPr>
            <a:xfrm rot="16123526">
              <a:off x="-844615" y="1659618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3"/>
      <p:bldP build="whole" bldLvl="1" animBg="1" rev="0" advAuto="0" spid="204" grpId="1"/>
      <p:bldP build="whole" bldLvl="1" animBg="1" rev="0" advAuto="0" spid="20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13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1600" y="1915271"/>
            <a:ext cx="3001600" cy="4869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"/>
          <p:cNvGrpSpPr/>
          <p:nvPr/>
        </p:nvGrpSpPr>
        <p:grpSpPr>
          <a:xfrm>
            <a:off x="2814380" y="648481"/>
            <a:ext cx="7376040" cy="2999582"/>
            <a:chOff x="0" y="0"/>
            <a:chExt cx="7376039" cy="2999581"/>
          </a:xfrm>
        </p:grpSpPr>
        <p:sp>
          <p:nvSpPr>
            <p:cNvPr id="214" name="Callout"/>
            <p:cNvSpPr/>
            <p:nvPr/>
          </p:nvSpPr>
          <p:spPr>
            <a:xfrm>
              <a:off x="729827" y="0"/>
              <a:ext cx="5916613" cy="2999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cubicBezTo>
                    <a:pt x="141" y="0"/>
                    <a:pt x="0" y="277"/>
                    <a:pt x="0" y="620"/>
                  </a:cubicBezTo>
                  <a:lnTo>
                    <a:pt x="0" y="11792"/>
                  </a:lnTo>
                  <a:cubicBezTo>
                    <a:pt x="0" y="12134"/>
                    <a:pt x="141" y="12412"/>
                    <a:pt x="314" y="12412"/>
                  </a:cubicBezTo>
                  <a:lnTo>
                    <a:pt x="9284" y="12412"/>
                  </a:lnTo>
                  <a:lnTo>
                    <a:pt x="10762" y="21600"/>
                  </a:lnTo>
                  <a:lnTo>
                    <a:pt x="12239" y="12412"/>
                  </a:lnTo>
                  <a:lnTo>
                    <a:pt x="21286" y="12412"/>
                  </a:lnTo>
                  <a:cubicBezTo>
                    <a:pt x="21459" y="12412"/>
                    <a:pt x="21600" y="12134"/>
                    <a:pt x="21600" y="11792"/>
                  </a:cubicBezTo>
                  <a:lnTo>
                    <a:pt x="21600" y="620"/>
                  </a:lnTo>
                  <a:cubicBezTo>
                    <a:pt x="21600" y="277"/>
                    <a:pt x="21459" y="0"/>
                    <a:pt x="21286" y="0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5" name="Son of Man"/>
            <p:cNvSpPr txBox="1"/>
            <p:nvPr/>
          </p:nvSpPr>
          <p:spPr>
            <a:xfrm>
              <a:off x="0" y="158636"/>
              <a:ext cx="7376040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Son of Man</a:t>
              </a:r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634256" y="5682802"/>
            <a:ext cx="11561214" cy="5186259"/>
            <a:chOff x="0" y="0"/>
            <a:chExt cx="11561213" cy="5186257"/>
          </a:xfrm>
        </p:grpSpPr>
        <p:sp>
          <p:nvSpPr>
            <p:cNvPr id="217" name="Arrow"/>
            <p:cNvSpPr/>
            <p:nvPr/>
          </p:nvSpPr>
          <p:spPr>
            <a:xfrm rot="18944967">
              <a:off x="-405914" y="1908077"/>
              <a:ext cx="5985206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8" name="Serve"/>
            <p:cNvSpPr txBox="1"/>
            <p:nvPr/>
          </p:nvSpPr>
          <p:spPr>
            <a:xfrm rot="18940585">
              <a:off x="92396" y="1610180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  <p:sp>
          <p:nvSpPr>
            <p:cNvPr id="219" name="Arrow"/>
            <p:cNvSpPr/>
            <p:nvPr/>
          </p:nvSpPr>
          <p:spPr>
            <a:xfrm rot="16193892">
              <a:off x="3514074" y="2193319"/>
              <a:ext cx="4713627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0" name="Arrow"/>
            <p:cNvSpPr/>
            <p:nvPr/>
          </p:nvSpPr>
          <p:spPr>
            <a:xfrm rot="13481261">
              <a:off x="6220647" y="1826383"/>
              <a:ext cx="5552269" cy="1270001"/>
            </a:xfrm>
            <a:prstGeom prst="rightArrow">
              <a:avLst>
                <a:gd name="adj1" fmla="val 32000"/>
                <a:gd name="adj2" fmla="val 64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1" name="Serve"/>
            <p:cNvSpPr txBox="1"/>
            <p:nvPr/>
          </p:nvSpPr>
          <p:spPr>
            <a:xfrm rot="2600649">
              <a:off x="8356112" y="1610179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  <p:sp>
          <p:nvSpPr>
            <p:cNvPr id="222" name="Serve"/>
            <p:cNvSpPr txBox="1"/>
            <p:nvPr/>
          </p:nvSpPr>
          <p:spPr>
            <a:xfrm rot="16123526">
              <a:off x="3582251" y="2130000"/>
              <a:ext cx="3156087" cy="1397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5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Serve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2"/>
      <p:bldP build="whole" bldLvl="1" animBg="1" rev="0" advAuto="0" spid="2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6" name="How…"/>
          <p:cNvSpPr txBox="1"/>
          <p:nvPr/>
        </p:nvSpPr>
        <p:spPr>
          <a:xfrm>
            <a:off x="1277701" y="1873249"/>
            <a:ext cx="10449398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How</a:t>
            </a:r>
          </a:p>
          <a:p>
            <a:pPr>
              <a:defRPr sz="114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James &amp; John Thought of 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"/>
          <p:cNvSpPr/>
          <p:nvPr/>
        </p:nvSpPr>
        <p:spPr>
          <a:xfrm>
            <a:off x="-30541" y="-26444"/>
            <a:ext cx="13065882" cy="9806488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29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1600" y="3791892"/>
            <a:ext cx="3001600" cy="4869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"/>
          <p:cNvGrpSpPr/>
          <p:nvPr/>
        </p:nvGrpSpPr>
        <p:grpSpPr>
          <a:xfrm>
            <a:off x="4472892" y="1381821"/>
            <a:ext cx="4059016" cy="3685244"/>
            <a:chOff x="0" y="0"/>
            <a:chExt cx="4059014" cy="3685243"/>
          </a:xfrm>
        </p:grpSpPr>
        <p:sp>
          <p:nvSpPr>
            <p:cNvPr id="230" name="Callout"/>
            <p:cNvSpPr/>
            <p:nvPr/>
          </p:nvSpPr>
          <p:spPr>
            <a:xfrm>
              <a:off x="307751" y="29230"/>
              <a:ext cx="3443686" cy="365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0" y="0"/>
                  </a:moveTo>
                  <a:cubicBezTo>
                    <a:pt x="233" y="0"/>
                    <a:pt x="0" y="219"/>
                    <a:pt x="0" y="490"/>
                  </a:cubicBezTo>
                  <a:lnTo>
                    <a:pt x="0" y="13844"/>
                  </a:lnTo>
                  <a:cubicBezTo>
                    <a:pt x="0" y="14115"/>
                    <a:pt x="233" y="14334"/>
                    <a:pt x="520" y="14334"/>
                  </a:cubicBezTo>
                  <a:lnTo>
                    <a:pt x="8680" y="14334"/>
                  </a:lnTo>
                  <a:lnTo>
                    <a:pt x="11127" y="21600"/>
                  </a:lnTo>
                  <a:lnTo>
                    <a:pt x="13574" y="14334"/>
                  </a:lnTo>
                  <a:lnTo>
                    <a:pt x="21077" y="14334"/>
                  </a:lnTo>
                  <a:cubicBezTo>
                    <a:pt x="21365" y="14334"/>
                    <a:pt x="21600" y="14115"/>
                    <a:pt x="21600" y="13844"/>
                  </a:cubicBezTo>
                  <a:lnTo>
                    <a:pt x="21600" y="490"/>
                  </a:lnTo>
                  <a:cubicBezTo>
                    <a:pt x="21600" y="219"/>
                    <a:pt x="21365" y="0"/>
                    <a:pt x="21077" y="0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1" name="Son of Man"/>
            <p:cNvSpPr txBox="1"/>
            <p:nvPr/>
          </p:nvSpPr>
          <p:spPr>
            <a:xfrm>
              <a:off x="0" y="0"/>
              <a:ext cx="4059015" cy="238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Son of Man</a:t>
              </a:r>
            </a:p>
          </p:txBody>
        </p:sp>
      </p:grpSp>
      <p:pic>
        <p:nvPicPr>
          <p:cNvPr id="233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513" y="3791892"/>
            <a:ext cx="3001601" cy="4869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throne-7137181_1280.png" descr="throne-7137181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2686" y="3791892"/>
            <a:ext cx="3001601" cy="48695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Group"/>
          <p:cNvGrpSpPr/>
          <p:nvPr/>
        </p:nvGrpSpPr>
        <p:grpSpPr>
          <a:xfrm>
            <a:off x="851343" y="1425666"/>
            <a:ext cx="4059016" cy="3659189"/>
            <a:chOff x="0" y="0"/>
            <a:chExt cx="4059014" cy="3659187"/>
          </a:xfrm>
        </p:grpSpPr>
        <p:sp>
          <p:nvSpPr>
            <p:cNvPr id="235" name="Callout"/>
            <p:cNvSpPr/>
            <p:nvPr/>
          </p:nvSpPr>
          <p:spPr>
            <a:xfrm>
              <a:off x="307751" y="0"/>
              <a:ext cx="3443686" cy="365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0" y="0"/>
                  </a:moveTo>
                  <a:cubicBezTo>
                    <a:pt x="233" y="0"/>
                    <a:pt x="0" y="219"/>
                    <a:pt x="0" y="490"/>
                  </a:cubicBezTo>
                  <a:lnTo>
                    <a:pt x="0" y="13831"/>
                  </a:lnTo>
                  <a:cubicBezTo>
                    <a:pt x="0" y="14102"/>
                    <a:pt x="233" y="14321"/>
                    <a:pt x="520" y="14321"/>
                  </a:cubicBezTo>
                  <a:lnTo>
                    <a:pt x="9636" y="14321"/>
                  </a:lnTo>
                  <a:lnTo>
                    <a:pt x="12086" y="21600"/>
                  </a:lnTo>
                  <a:lnTo>
                    <a:pt x="14535" y="14321"/>
                  </a:lnTo>
                  <a:lnTo>
                    <a:pt x="21077" y="14321"/>
                  </a:lnTo>
                  <a:cubicBezTo>
                    <a:pt x="21365" y="14321"/>
                    <a:pt x="21600" y="14102"/>
                    <a:pt x="21600" y="13831"/>
                  </a:cubicBezTo>
                  <a:lnTo>
                    <a:pt x="21600" y="490"/>
                  </a:lnTo>
                  <a:cubicBezTo>
                    <a:pt x="21600" y="219"/>
                    <a:pt x="21365" y="0"/>
                    <a:pt x="21077" y="0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6" name="James"/>
            <p:cNvSpPr txBox="1"/>
            <p:nvPr/>
          </p:nvSpPr>
          <p:spPr>
            <a:xfrm>
              <a:off x="0" y="542269"/>
              <a:ext cx="4059015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James</a:t>
              </a: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8143826" y="1409464"/>
            <a:ext cx="4059016" cy="3606404"/>
            <a:chOff x="0" y="0"/>
            <a:chExt cx="4059014" cy="3606403"/>
          </a:xfrm>
        </p:grpSpPr>
        <p:sp>
          <p:nvSpPr>
            <p:cNvPr id="238" name="Callout"/>
            <p:cNvSpPr/>
            <p:nvPr/>
          </p:nvSpPr>
          <p:spPr>
            <a:xfrm>
              <a:off x="307751" y="0"/>
              <a:ext cx="3443686" cy="360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20" y="0"/>
                  </a:moveTo>
                  <a:cubicBezTo>
                    <a:pt x="233" y="0"/>
                    <a:pt x="0" y="222"/>
                    <a:pt x="0" y="497"/>
                  </a:cubicBezTo>
                  <a:lnTo>
                    <a:pt x="0" y="14034"/>
                  </a:lnTo>
                  <a:cubicBezTo>
                    <a:pt x="0" y="14309"/>
                    <a:pt x="233" y="14531"/>
                    <a:pt x="520" y="14531"/>
                  </a:cubicBezTo>
                  <a:lnTo>
                    <a:pt x="6709" y="14531"/>
                  </a:lnTo>
                  <a:lnTo>
                    <a:pt x="9156" y="21600"/>
                  </a:lnTo>
                  <a:lnTo>
                    <a:pt x="11603" y="14531"/>
                  </a:lnTo>
                  <a:lnTo>
                    <a:pt x="21077" y="14531"/>
                  </a:lnTo>
                  <a:cubicBezTo>
                    <a:pt x="21365" y="14531"/>
                    <a:pt x="21600" y="14309"/>
                    <a:pt x="21600" y="14034"/>
                  </a:cubicBezTo>
                  <a:lnTo>
                    <a:pt x="21600" y="497"/>
                  </a:lnTo>
                  <a:cubicBezTo>
                    <a:pt x="21600" y="222"/>
                    <a:pt x="21365" y="0"/>
                    <a:pt x="21077" y="0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65100" dist="0" dir="5400000">
                <a:srgbClr val="000000"/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5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9" name="John"/>
            <p:cNvSpPr txBox="1"/>
            <p:nvPr/>
          </p:nvSpPr>
          <p:spPr>
            <a:xfrm>
              <a:off x="0" y="542269"/>
              <a:ext cx="4059015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6600">
                  <a:solidFill>
                    <a:srgbClr val="000000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John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40" grpId="5"/>
      <p:bldP build="whole" bldLvl="1" animBg="1" rev="0" advAuto="0" spid="237" grpId="3"/>
      <p:bldP build="whole" bldLvl="1" animBg="1" rev="0" advAuto="0" spid="232" grpId="1"/>
      <p:bldP build="whole" bldLvl="1" animBg="1" rev="0" advAuto="0" spid="23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