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b="1" sz="2304"/>
            </a:lvl1pPr>
          </a:lstStyle>
          <a:p>
            <a:pPr/>
            <a:r>
              <a:t>Author and Date</a:t>
            </a:r>
          </a:p>
        </p:txBody>
      </p:sp>
      <p:sp>
        <p:nvSpPr>
          <p:cNvPr id="12" name="Presentation Title"/>
          <p:cNvSpPr txBox="1"/>
          <p:nvPr>
            <p:ph type="title" hasCustomPrompt="1"/>
          </p:nvPr>
        </p:nvSpPr>
        <p:spPr>
          <a:xfrm>
            <a:off x="698500" y="1854200"/>
            <a:ext cx="11609057" cy="3302000"/>
          </a:xfrm>
          <a:prstGeom prst="rect">
            <a:avLst/>
          </a:prstGeom>
        </p:spPr>
        <p:txBody>
          <a:bodyPr anchor="b"/>
          <a:lstStyle>
            <a:lvl1pPr>
              <a:defRPr spc="-164" sz="8200"/>
            </a:lvl1pPr>
          </a:lstStyle>
          <a:p>
            <a:pPr/>
            <a:r>
              <a:t>Presentation Title</a:t>
            </a:r>
          </a:p>
        </p:txBody>
      </p:sp>
      <p:sp>
        <p:nvSpPr>
          <p:cNvPr id="13" name="Body Level One…"/>
          <p:cNvSpPr txBox="1"/>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6353454" y="92201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pc="-164" sz="82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164" sz="82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164" sz="82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164" sz="82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164" sz="8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b="1" sz="3800"/>
            </a:lvl1pPr>
          </a:lstStyle>
          <a:p>
            <a:pPr/>
            <a:r>
              <a:t>Fact information</a:t>
            </a:r>
          </a:p>
        </p:txBody>
      </p:sp>
      <p:sp>
        <p:nvSpPr>
          <p:cNvPr id="107" name="Body Level One…"/>
          <p:cNvSpPr txBox="1"/>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b="1" spc="-176" sz="17600"/>
            </a:lvl1pPr>
            <a:lvl2pPr marL="0" indent="457200" algn="ctr">
              <a:lnSpc>
                <a:spcPct val="80000"/>
              </a:lnSpc>
              <a:spcBef>
                <a:spcPts val="0"/>
              </a:spcBef>
              <a:buSzTx/>
              <a:buNone/>
              <a:defRPr b="1" spc="-176" sz="17600"/>
            </a:lvl2pPr>
            <a:lvl3pPr marL="0" indent="914400" algn="ctr">
              <a:lnSpc>
                <a:spcPct val="80000"/>
              </a:lnSpc>
              <a:spcBef>
                <a:spcPts val="0"/>
              </a:spcBef>
              <a:buSzTx/>
              <a:buNone/>
              <a:defRPr b="1" spc="-176" sz="17600"/>
            </a:lvl3pPr>
            <a:lvl4pPr marL="0" indent="1371600" algn="ctr">
              <a:lnSpc>
                <a:spcPct val="80000"/>
              </a:lnSpc>
              <a:spcBef>
                <a:spcPts val="0"/>
              </a:spcBef>
              <a:buSzTx/>
              <a:buNone/>
              <a:defRPr b="1" spc="-176" sz="17600"/>
            </a:lvl4pPr>
            <a:lvl5pPr marL="0" indent="1828800" algn="ctr">
              <a:lnSpc>
                <a:spcPct val="80000"/>
              </a:lnSpc>
              <a:spcBef>
                <a:spcPts val="0"/>
              </a:spcBef>
              <a:buSzTx/>
              <a:buNone/>
              <a:defRPr b="1" spc="-176" sz="176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pc="-119" sz="6000">
                <a:latin typeface="Helvetica Neue Medium"/>
                <a:ea typeface="Helvetica Neue Medium"/>
                <a:cs typeface="Helvetica Neue Medium"/>
                <a:sym typeface="Helvetica Neue Medium"/>
              </a:defRPr>
            </a:lvl1pPr>
            <a:lvl2pPr marL="457200" indent="114300">
              <a:spcBef>
                <a:spcPts val="0"/>
              </a:spcBef>
              <a:buSzTx/>
              <a:buNone/>
              <a:defRPr spc="-119" sz="6000">
                <a:latin typeface="Helvetica Neue Medium"/>
                <a:ea typeface="Helvetica Neue Medium"/>
                <a:cs typeface="Helvetica Neue Medium"/>
                <a:sym typeface="Helvetica Neue Medium"/>
              </a:defRPr>
            </a:lvl2pPr>
            <a:lvl3pPr marL="457200" indent="571500">
              <a:spcBef>
                <a:spcPts val="0"/>
              </a:spcBef>
              <a:buSzTx/>
              <a:buNone/>
              <a:defRPr spc="-119" sz="6000">
                <a:latin typeface="Helvetica Neue Medium"/>
                <a:ea typeface="Helvetica Neue Medium"/>
                <a:cs typeface="Helvetica Neue Medium"/>
                <a:sym typeface="Helvetica Neue Medium"/>
              </a:defRPr>
            </a:lvl3pPr>
            <a:lvl4pPr marL="457200" indent="1028700">
              <a:spcBef>
                <a:spcPts val="0"/>
              </a:spcBef>
              <a:buSzTx/>
              <a:buNone/>
              <a:defRPr spc="-119" sz="6000">
                <a:latin typeface="Helvetica Neue Medium"/>
                <a:ea typeface="Helvetica Neue Medium"/>
                <a:cs typeface="Helvetica Neue Medium"/>
                <a:sym typeface="Helvetica Neue Medium"/>
              </a:defRPr>
            </a:lvl4pPr>
            <a:lvl5pPr marL="457200" indent="1485900">
              <a:spcBef>
                <a:spcPts val="0"/>
              </a:spcBef>
              <a:buSzTx/>
              <a:buNone/>
              <a:defRPr spc="-119" sz="60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6" name="Attribution"/>
          <p:cNvSpPr txBox="1"/>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b="1" sz="2304"/>
            </a:lvl1pPr>
          </a:lstStyle>
          <a:p>
            <a:pPr/>
            <a:r>
              <a:t>Attribution</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Bowl of pappardelle pasta with parsley butter, roasted hazelnuts, and shaved parmesan cheese"/>
          <p:cNvSpPr/>
          <p:nvPr>
            <p:ph type="pic" idx="21"/>
          </p:nvPr>
        </p:nvSpPr>
        <p:spPr>
          <a:xfrm>
            <a:off x="-2082800" y="687558"/>
            <a:ext cx="11165190" cy="8373892"/>
          </a:xfrm>
          <a:prstGeom prst="rect">
            <a:avLst/>
          </a:prstGeom>
        </p:spPr>
        <p:txBody>
          <a:bodyPr lIns="91439" tIns="45719" rIns="91439" bIns="45719">
            <a:noAutofit/>
          </a:bodyPr>
          <a:lstStyle/>
          <a:p>
            <a:pPr/>
          </a:p>
        </p:txBody>
      </p:sp>
      <p:sp>
        <p:nvSpPr>
          <p:cNvPr id="125" name="Bowl of salad with fried rice, boiled eggs, and chopsticks"/>
          <p:cNvSpPr/>
          <p:nvPr>
            <p:ph type="pic" sz="half" idx="22"/>
          </p:nvPr>
        </p:nvSpPr>
        <p:spPr>
          <a:xfrm>
            <a:off x="6597650" y="292100"/>
            <a:ext cx="5740400" cy="4592321"/>
          </a:xfrm>
          <a:prstGeom prst="rect">
            <a:avLst/>
          </a:prstGeom>
        </p:spPr>
        <p:txBody>
          <a:bodyPr lIns="91439" tIns="45719" rIns="91439" bIns="45719">
            <a:noAutofit/>
          </a:bodyPr>
          <a:lstStyle/>
          <a:p>
            <a:pPr/>
          </a:p>
        </p:txBody>
      </p:sp>
      <p:sp>
        <p:nvSpPr>
          <p:cNvPr id="126" name="Bowl with salmon cakes, salad, and hummus"/>
          <p:cNvSpPr/>
          <p:nvPr>
            <p:ph type="pic" idx="23"/>
          </p:nvPr>
        </p:nvSpPr>
        <p:spPr>
          <a:xfrm>
            <a:off x="4984750" y="2749413"/>
            <a:ext cx="7937500" cy="9238277"/>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wl of salad with fried rice, boiled eggs, and chopsticks"/>
          <p:cNvSpPr/>
          <p:nvPr>
            <p:ph type="pic" idx="21"/>
          </p:nvPr>
        </p:nvSpPr>
        <p:spPr>
          <a:xfrm>
            <a:off x="-1016000" y="-1054100"/>
            <a:ext cx="14427200" cy="11541760"/>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49" name="Title Text"/>
          <p:cNvSpPr txBox="1"/>
          <p:nvPr>
            <p:ph type="title"/>
          </p:nvPr>
        </p:nvSpPr>
        <p:spPr>
          <a:xfrm>
            <a:off x="975359" y="3029937"/>
            <a:ext cx="11054082" cy="2090703"/>
          </a:xfrm>
          <a:prstGeom prst="rect">
            <a:avLst/>
          </a:prstGeom>
        </p:spPr>
        <p:txBody>
          <a:bodyPr lIns="65023" tIns="65023" rIns="65023" bIns="65023" anchor="ctr"/>
          <a:lstStyle>
            <a:lvl1pPr algn="ctr" defTabSz="1300480">
              <a:lnSpc>
                <a:spcPct val="100000"/>
              </a:lnSpc>
              <a:defRPr b="0" spc="0" sz="6200">
                <a:latin typeface="Calibri"/>
                <a:ea typeface="Calibri"/>
                <a:cs typeface="Calibri"/>
                <a:sym typeface="Calibri"/>
              </a:defRPr>
            </a:lvl1pPr>
          </a:lstStyle>
          <a:p>
            <a:pPr/>
            <a:r>
              <a:t>Title Text</a:t>
            </a:r>
          </a:p>
        </p:txBody>
      </p:sp>
      <p:sp>
        <p:nvSpPr>
          <p:cNvPr id="150" name="Body Level One…"/>
          <p:cNvSpPr txBox="1"/>
          <p:nvPr>
            <p:ph type="body" sz="quarter" idx="1"/>
          </p:nvPr>
        </p:nvSpPr>
        <p:spPr>
          <a:xfrm>
            <a:off x="1950719" y="5527040"/>
            <a:ext cx="9103361" cy="2492587"/>
          </a:xfrm>
          <a:prstGeom prst="rect">
            <a:avLst/>
          </a:prstGeom>
        </p:spPr>
        <p:txBody>
          <a:bodyPr lIns="65023" tIns="65023" rIns="65023" bIns="65023"/>
          <a:lstStyle>
            <a:lvl1pPr marL="0" indent="0" algn="ctr" defTabSz="1300480">
              <a:lnSpc>
                <a:spcPct val="100000"/>
              </a:lnSpc>
              <a:spcBef>
                <a:spcPts val="1000"/>
              </a:spcBef>
              <a:buSzTx/>
              <a:buNone/>
              <a:defRPr sz="4400">
                <a:solidFill>
                  <a:srgbClr val="888888"/>
                </a:solidFill>
                <a:latin typeface="Calibri"/>
                <a:ea typeface="Calibri"/>
                <a:cs typeface="Calibri"/>
                <a:sym typeface="Calibri"/>
              </a:defRPr>
            </a:lvl1pPr>
            <a:lvl2pPr marL="0" indent="457200" algn="ctr" defTabSz="1300480">
              <a:lnSpc>
                <a:spcPct val="100000"/>
              </a:lnSpc>
              <a:spcBef>
                <a:spcPts val="1000"/>
              </a:spcBef>
              <a:buSzTx/>
              <a:buNone/>
              <a:defRPr sz="4400">
                <a:solidFill>
                  <a:srgbClr val="888888"/>
                </a:solidFill>
                <a:latin typeface="Calibri"/>
                <a:ea typeface="Calibri"/>
                <a:cs typeface="Calibri"/>
                <a:sym typeface="Calibri"/>
              </a:defRPr>
            </a:lvl2pPr>
            <a:lvl3pPr marL="0" indent="914400" algn="ctr" defTabSz="1300480">
              <a:lnSpc>
                <a:spcPct val="100000"/>
              </a:lnSpc>
              <a:spcBef>
                <a:spcPts val="1000"/>
              </a:spcBef>
              <a:buSzTx/>
              <a:buNone/>
              <a:defRPr sz="4400">
                <a:solidFill>
                  <a:srgbClr val="888888"/>
                </a:solidFill>
                <a:latin typeface="Calibri"/>
                <a:ea typeface="Calibri"/>
                <a:cs typeface="Calibri"/>
                <a:sym typeface="Calibri"/>
              </a:defRPr>
            </a:lvl3pPr>
            <a:lvl4pPr marL="0" indent="1371600" algn="ctr" defTabSz="1300480">
              <a:lnSpc>
                <a:spcPct val="100000"/>
              </a:lnSpc>
              <a:spcBef>
                <a:spcPts val="1000"/>
              </a:spcBef>
              <a:buSzTx/>
              <a:buNone/>
              <a:defRPr sz="4400">
                <a:solidFill>
                  <a:srgbClr val="888888"/>
                </a:solidFill>
                <a:latin typeface="Calibri"/>
                <a:ea typeface="Calibri"/>
                <a:cs typeface="Calibri"/>
                <a:sym typeface="Calibri"/>
              </a:defRPr>
            </a:lvl4pPr>
            <a:lvl5pPr marL="0" indent="1828800" algn="ctr" defTabSz="1300480">
              <a:lnSpc>
                <a:spcPct val="100000"/>
              </a:lnSpc>
              <a:spcBef>
                <a:spcPts val="1000"/>
              </a:spcBef>
              <a:buSzTx/>
              <a:buNone/>
              <a:defRPr sz="4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2005833" y="9130186"/>
            <a:ext cx="348727" cy="339202"/>
          </a:xfrm>
          <a:prstGeom prst="rect">
            <a:avLst/>
          </a:prstGeom>
        </p:spPr>
        <p:txBody>
          <a:bodyPr lIns="65023" tIns="65023" rIns="65023" bIns="65023"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376767" y="-915894"/>
            <a:ext cx="17835652" cy="10682195"/>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698500" y="5181600"/>
            <a:ext cx="11607800" cy="3302000"/>
          </a:xfrm>
          <a:prstGeom prst="rect">
            <a:avLst/>
          </a:prstGeom>
        </p:spPr>
        <p:txBody>
          <a:bodyPr anchor="b"/>
          <a:lstStyle>
            <a:lvl1pPr>
              <a:defRPr spc="-164" sz="8200"/>
            </a:lvl1pPr>
          </a:lstStyle>
          <a:p>
            <a:pPr/>
            <a:r>
              <a:t>Presentation Title</a:t>
            </a:r>
          </a:p>
        </p:txBody>
      </p:sp>
      <p:sp>
        <p:nvSpPr>
          <p:cNvPr id="23" name="Body Level One…"/>
          <p:cNvSpPr txBox="1"/>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b="1" sz="2304"/>
            </a:lvl1pPr>
          </a:lstStyle>
          <a:p>
            <a:pPr/>
            <a:r>
              <a:t>Author and Date</a:t>
            </a:r>
          </a:p>
        </p:txBody>
      </p:sp>
      <p:sp>
        <p:nvSpPr>
          <p:cNvPr id="25" name="Slide Number"/>
          <p:cNvSpPr txBox="1"/>
          <p:nvPr>
            <p:ph type="sldNum" sz="quarter" idx="2"/>
          </p:nvPr>
        </p:nvSpPr>
        <p:spPr>
          <a:xfrm>
            <a:off x="6349999" y="9220199"/>
            <a:ext cx="297893"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
          <p:cNvSpPr/>
          <p:nvPr>
            <p:ph type="pic" idx="21"/>
          </p:nvPr>
        </p:nvSpPr>
        <p:spPr>
          <a:xfrm>
            <a:off x="5319129" y="495299"/>
            <a:ext cx="7543801" cy="8780059"/>
          </a:xfrm>
          <a:prstGeom prst="rect">
            <a:avLst/>
          </a:prstGeom>
        </p:spPr>
        <p:txBody>
          <a:bodyPr lIns="91439" tIns="45719" rIns="91439" bIns="45719">
            <a:noAutofit/>
          </a:bodyPr>
          <a:lstStyle/>
          <a:p>
            <a:pPr/>
          </a:p>
        </p:txBody>
      </p:sp>
      <p:sp>
        <p:nvSpPr>
          <p:cNvPr id="33" name="Body Level One…"/>
          <p:cNvSpPr txBox="1"/>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Slide Subtitle</a:t>
            </a:r>
          </a:p>
          <a:p>
            <a:pPr lvl="1"/>
            <a:r>
              <a:t/>
            </a:r>
          </a:p>
          <a:p>
            <a:pPr lvl="2"/>
            <a:r>
              <a:t/>
            </a:r>
          </a:p>
          <a:p>
            <a:pPr lvl="3"/>
            <a:r>
              <a:t/>
            </a:r>
          </a:p>
          <a:p>
            <a:pPr lvl="4"/>
            <a:r>
              <a:t/>
            </a:r>
          </a:p>
        </p:txBody>
      </p:sp>
      <p:sp>
        <p:nvSpPr>
          <p:cNvPr id="34" name="Slide Title"/>
          <p:cNvSpPr txBox="1"/>
          <p:nvPr>
            <p:ph type="title" hasCustomPrompt="1"/>
          </p:nvPr>
        </p:nvSpPr>
        <p:spPr>
          <a:xfrm>
            <a:off x="698500" y="692534"/>
            <a:ext cx="5105400" cy="4387466"/>
          </a:xfrm>
          <a:prstGeom prst="rect">
            <a:avLst/>
          </a:prstGeom>
        </p:spPr>
        <p:txBody>
          <a:bodyPr anchor="b"/>
          <a:lstStyle/>
          <a:p>
            <a:pPr/>
            <a:r>
              <a:t>Slide Title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3"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44" name="Slide Title"/>
          <p:cNvSpPr txBox="1"/>
          <p:nvPr>
            <p:ph type="title" hasCustomPrompt="1"/>
          </p:nvPr>
        </p:nvSpPr>
        <p:spPr>
          <a:prstGeom prst="rect">
            <a:avLst/>
          </a:prstGeom>
        </p:spPr>
        <p:txBody>
          <a:bodyPr/>
          <a:lstStyle/>
          <a:p>
            <a:pPr/>
            <a:r>
              <a:t>Slide 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589358"/>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Bowl of pappardelle pasta with parsley butter, roasted hazelnuts, and shaved parmesan cheese"/>
          <p:cNvSpPr/>
          <p:nvPr>
            <p:ph type="pic" idx="21"/>
          </p:nvPr>
        </p:nvSpPr>
        <p:spPr>
          <a:xfrm>
            <a:off x="6172200" y="596900"/>
            <a:ext cx="6448425" cy="8597900"/>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698500" y="444500"/>
            <a:ext cx="5105400" cy="1016000"/>
          </a:xfrm>
          <a:prstGeom prst="rect">
            <a:avLst/>
          </a:prstGeom>
        </p:spPr>
        <p:txBody>
          <a:bodyPr/>
          <a:lstStyle/>
          <a:p>
            <a:pPr/>
            <a:r>
              <a:t>Slide Title</a:t>
            </a:r>
          </a:p>
        </p:txBody>
      </p:sp>
      <p:sp>
        <p:nvSpPr>
          <p:cNvPr id="62" name="Slide Subtitle"/>
          <p:cNvSpPr txBox="1"/>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63"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698500" y="3225800"/>
            <a:ext cx="11607800" cy="3302000"/>
          </a:xfrm>
          <a:prstGeom prst="rect">
            <a:avLst/>
          </a:prstGeom>
        </p:spPr>
        <p:txBody>
          <a:bodyPr anchor="ctr"/>
          <a:lstStyle>
            <a:lvl1pPr>
              <a:defRPr b="0" spc="-164" sz="82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698500" y="444500"/>
            <a:ext cx="11607800" cy="1016000"/>
          </a:xfrm>
          <a:prstGeom prst="rect">
            <a:avLst/>
          </a:prstGeom>
        </p:spPr>
        <p:txBody>
          <a:bodyPr/>
          <a:lstStyle/>
          <a:p>
            <a:pPr/>
            <a:r>
              <a:t>Agenda Title</a:t>
            </a:r>
          </a:p>
        </p:txBody>
      </p:sp>
      <p:sp>
        <p:nvSpPr>
          <p:cNvPr id="89" name="Agenda Subtitle"/>
          <p:cNvSpPr txBox="1"/>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b="1" sz="38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a:spcBef>
                <a:spcPts val="1300"/>
              </a:spcBef>
              <a:buSzTx/>
              <a:buNone/>
              <a:defRPr spc="-38" sz="3800"/>
            </a:lvl1pPr>
            <a:lvl2pPr marL="0" indent="457200">
              <a:spcBef>
                <a:spcPts val="1300"/>
              </a:spcBef>
              <a:buSzTx/>
              <a:buNone/>
              <a:defRPr spc="-38" sz="3800"/>
            </a:lvl2pPr>
            <a:lvl3pPr marL="0" indent="914400">
              <a:spcBef>
                <a:spcPts val="1300"/>
              </a:spcBef>
              <a:buSzTx/>
              <a:buNone/>
              <a:defRPr spc="-38" sz="3800"/>
            </a:lvl3pPr>
            <a:lvl4pPr marL="0" indent="1371600">
              <a:spcBef>
                <a:spcPts val="1300"/>
              </a:spcBef>
              <a:buSzTx/>
              <a:buNone/>
              <a:defRPr spc="-38" sz="3800"/>
            </a:lvl4pPr>
            <a:lvl5pPr marL="0" indent="1828800">
              <a:spcBef>
                <a:spcPts val="1300"/>
              </a:spcBef>
              <a:buSzTx/>
              <a:buNone/>
              <a:defRPr spc="-38" sz="38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4" name="Slide Number"/>
          <p:cNvSpPr txBox="1"/>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23_FB_Parable_Good_Samaritan_1024.jpg" descr="23_FB_Parable_Good_Samaritan_1024.jpg"/>
          <p:cNvPicPr>
            <a:picLocks noChangeAspect="1"/>
          </p:cNvPicPr>
          <p:nvPr/>
        </p:nvPicPr>
        <p:blipFill>
          <a:blip r:embed="rId2">
            <a:extLst/>
          </a:blip>
          <a:stretch>
            <a:fillRect/>
          </a:stretch>
        </p:blipFill>
        <p:spPr>
          <a:xfrm>
            <a:off x="4849" y="-8062621"/>
            <a:ext cx="25056791" cy="18792594"/>
          </a:xfrm>
          <a:prstGeom prst="rect">
            <a:avLst/>
          </a:prstGeom>
          <a:ln w="12700">
            <a:miter lim="400000"/>
          </a:ln>
        </p:spPr>
      </p:pic>
      <p:sp>
        <p:nvSpPr>
          <p:cNvPr id="161" name="The Good Samaritan Part 3"/>
          <p:cNvSpPr txBox="1"/>
          <p:nvPr/>
        </p:nvSpPr>
        <p:spPr>
          <a:xfrm>
            <a:off x="407688" y="241475"/>
            <a:ext cx="7740272" cy="2184401"/>
          </a:xfrm>
          <a:prstGeom prst="rect">
            <a:avLst/>
          </a:prstGeom>
          <a:ln w="12700">
            <a:miter lim="400000"/>
          </a:ln>
          <a:effectLst>
            <a:outerShdw sx="100000" sy="100000" kx="0" ky="0" algn="b" rotWithShape="0" blurRad="342900" dist="0" dir="540000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l">
              <a:defRPr sz="6000">
                <a:solidFill>
                  <a:srgbClr val="FFFFFF"/>
                </a:solidFill>
                <a:latin typeface="Open Sans Regular ExtraBold"/>
                <a:ea typeface="Open Sans Regular ExtraBold"/>
                <a:cs typeface="Open Sans Regular ExtraBold"/>
                <a:sym typeface="Open Sans Regular ExtraBold"/>
              </a:defRPr>
            </a:lvl1pPr>
          </a:lstStyle>
          <a:p>
            <a:pPr/>
            <a:r>
              <a:t>The Good Samaritan Part 3</a:t>
            </a:r>
          </a:p>
        </p:txBody>
      </p:sp>
      <p:grpSp>
        <p:nvGrpSpPr>
          <p:cNvPr id="164" name="Group"/>
          <p:cNvGrpSpPr/>
          <p:nvPr/>
        </p:nvGrpSpPr>
        <p:grpSpPr>
          <a:xfrm>
            <a:off x="-30625" y="6207808"/>
            <a:ext cx="13066050" cy="2957106"/>
            <a:chOff x="0" y="0"/>
            <a:chExt cx="13066048" cy="2957105"/>
          </a:xfrm>
        </p:grpSpPr>
        <p:sp>
          <p:nvSpPr>
            <p:cNvPr id="162" name="Rectangle"/>
            <p:cNvSpPr/>
            <p:nvPr/>
          </p:nvSpPr>
          <p:spPr>
            <a:xfrm>
              <a:off x="0" y="0"/>
              <a:ext cx="13066049" cy="2957106"/>
            </a:xfrm>
            <a:prstGeom prst="rect">
              <a:avLst/>
            </a:prstGeom>
            <a:solidFill>
              <a:srgbClr val="000000">
                <a:alpha val="54932"/>
              </a:srgbClr>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3" name="Loving Everyone"/>
            <p:cNvSpPr txBox="1"/>
            <p:nvPr/>
          </p:nvSpPr>
          <p:spPr>
            <a:xfrm>
              <a:off x="100828" y="811802"/>
              <a:ext cx="12864393" cy="1333501"/>
            </a:xfrm>
            <a:prstGeom prst="rect">
              <a:avLst/>
            </a:prstGeom>
            <a:noFill/>
            <a:ln w="12700" cap="flat">
              <a:noFill/>
              <a:miter lim="400000"/>
            </a:ln>
            <a:effectLst>
              <a:outerShdw sx="100000" sy="100000" kx="0" ky="0" algn="b" rotWithShape="0" blurRad="342900" dist="0" dir="5400000">
                <a:srgbClr val="000000"/>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7100">
                  <a:solidFill>
                    <a:srgbClr val="FFFFFF"/>
                  </a:solidFill>
                  <a:latin typeface="Open Sans Regular ExtraBold"/>
                  <a:ea typeface="Open Sans Regular ExtraBold"/>
                  <a:cs typeface="Open Sans Regular ExtraBold"/>
                  <a:sym typeface="Open Sans Regular ExtraBold"/>
                </a:defRPr>
              </a:lvl1pPr>
            </a:lstStyle>
            <a:p>
              <a:pPr/>
              <a:r>
                <a:t>Loving Everyone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4"/>
                                        </p:tgtEl>
                                        <p:attrNameLst>
                                          <p:attrName>style.visibility</p:attrName>
                                        </p:attrNameLst>
                                      </p:cBhvr>
                                      <p:to>
                                        <p:strVal val="visible"/>
                                      </p:to>
                                    </p:set>
                                    <p:animEffect filter="fade" transition="in">
                                      <p:cBhvr>
                                        <p:cTn id="7"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4"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8" name="Rectangle"/>
          <p:cNvSpPr/>
          <p:nvPr/>
        </p:nvSpPr>
        <p:spPr>
          <a:xfrm>
            <a:off x="-30541" y="-26444"/>
            <a:ext cx="13065882" cy="9806488"/>
          </a:xfrm>
          <a:prstGeom prst="rect">
            <a:avLst/>
          </a:prstGeom>
          <a:solidFill>
            <a:schemeClr val="accent1">
              <a:hueOff val="114395"/>
              <a:lumOff val="-24975"/>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09" name="How God Taught Jonah"/>
          <p:cNvSpPr txBox="1"/>
          <p:nvPr/>
        </p:nvSpPr>
        <p:spPr>
          <a:xfrm>
            <a:off x="11916" y="3098800"/>
            <a:ext cx="12980967"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0000">
                <a:solidFill>
                  <a:srgbClr val="FFFFFF"/>
                </a:solidFill>
                <a:latin typeface="Open Sans Regular Regular"/>
                <a:ea typeface="Open Sans Regular Regular"/>
                <a:cs typeface="Open Sans Regular Regular"/>
                <a:sym typeface="Open Sans Regular Regular"/>
              </a:defRPr>
            </a:pPr>
            <a:r>
              <a:t>How God</a:t>
            </a:r>
            <a:br/>
            <a:r>
              <a:t>Taught Jonah</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1" name="God shows Jonah the good in others."/>
          <p:cNvSpPr txBox="1"/>
          <p:nvPr/>
        </p:nvSpPr>
        <p:spPr>
          <a:xfrm>
            <a:off x="558217" y="694680"/>
            <a:ext cx="11888366" cy="208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700">
                <a:solidFill>
                  <a:srgbClr val="000000"/>
                </a:solidFill>
                <a:latin typeface="Open Sans Regular Regular"/>
                <a:ea typeface="Open Sans Regular Regular"/>
                <a:cs typeface="Open Sans Regular Regular"/>
                <a:sym typeface="Open Sans Regular Regular"/>
              </a:defRPr>
            </a:pPr>
            <a:r>
              <a:t>God shows Jonah</a:t>
            </a:r>
            <a:br/>
            <a:r>
              <a:t>the good in others.</a:t>
            </a:r>
          </a:p>
        </p:txBody>
      </p:sp>
      <p:grpSp>
        <p:nvGrpSpPr>
          <p:cNvPr id="724" name="Group"/>
          <p:cNvGrpSpPr/>
          <p:nvPr/>
        </p:nvGrpSpPr>
        <p:grpSpPr>
          <a:xfrm>
            <a:off x="2629121" y="6309829"/>
            <a:ext cx="729176" cy="1416336"/>
            <a:chOff x="-38100" y="-38099"/>
            <a:chExt cx="729174" cy="1416335"/>
          </a:xfrm>
        </p:grpSpPr>
        <p:pic>
          <p:nvPicPr>
            <p:cNvPr id="712"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714"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716"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718"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720"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722"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777" name="Group"/>
          <p:cNvGrpSpPr/>
          <p:nvPr/>
        </p:nvGrpSpPr>
        <p:grpSpPr>
          <a:xfrm>
            <a:off x="1351922" y="5394051"/>
            <a:ext cx="2987165" cy="3460206"/>
            <a:chOff x="-38100" y="-38099"/>
            <a:chExt cx="2987164" cy="3460204"/>
          </a:xfrm>
        </p:grpSpPr>
        <p:grpSp>
          <p:nvGrpSpPr>
            <p:cNvPr id="737" name="Group"/>
            <p:cNvGrpSpPr/>
            <p:nvPr/>
          </p:nvGrpSpPr>
          <p:grpSpPr>
            <a:xfrm>
              <a:off x="-38100" y="1842153"/>
              <a:ext cx="729175" cy="1416336"/>
              <a:chOff x="-38100" y="-38099"/>
              <a:chExt cx="729174" cy="1416335"/>
            </a:xfrm>
          </p:grpSpPr>
          <p:pic>
            <p:nvPicPr>
              <p:cNvPr id="725"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727"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729"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731"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733"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735"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750" name="Group"/>
            <p:cNvGrpSpPr/>
            <p:nvPr/>
          </p:nvGrpSpPr>
          <p:grpSpPr>
            <a:xfrm>
              <a:off x="2064166" y="2005769"/>
              <a:ext cx="729175" cy="1416336"/>
              <a:chOff x="-38100" y="-38099"/>
              <a:chExt cx="729174" cy="1416335"/>
            </a:xfrm>
          </p:grpSpPr>
          <p:pic>
            <p:nvPicPr>
              <p:cNvPr id="738"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740"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742"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744"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746"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748"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763" name="Group"/>
            <p:cNvGrpSpPr/>
            <p:nvPr/>
          </p:nvGrpSpPr>
          <p:grpSpPr>
            <a:xfrm>
              <a:off x="2219889" y="156554"/>
              <a:ext cx="729176" cy="1416336"/>
              <a:chOff x="-38100" y="-38099"/>
              <a:chExt cx="729174" cy="1416335"/>
            </a:xfrm>
          </p:grpSpPr>
          <p:pic>
            <p:nvPicPr>
              <p:cNvPr id="751"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753"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755"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757"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759"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761"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776" name="Group"/>
            <p:cNvGrpSpPr/>
            <p:nvPr/>
          </p:nvGrpSpPr>
          <p:grpSpPr>
            <a:xfrm>
              <a:off x="351208" y="-38100"/>
              <a:ext cx="729176" cy="1416335"/>
              <a:chOff x="-38100" y="-38099"/>
              <a:chExt cx="729174" cy="1416335"/>
            </a:xfrm>
          </p:grpSpPr>
          <p:pic>
            <p:nvPicPr>
              <p:cNvPr id="764"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766"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768"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770"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772"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774"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sp>
        <p:nvSpPr>
          <p:cNvPr id="778" name="Circle"/>
          <p:cNvSpPr/>
          <p:nvPr/>
        </p:nvSpPr>
        <p:spPr>
          <a:xfrm>
            <a:off x="436545" y="4460833"/>
            <a:ext cx="5114327" cy="5114327"/>
          </a:xfrm>
          <a:prstGeom prst="ellipse">
            <a:avLst/>
          </a:prstGeom>
          <a:ln w="76200">
            <a:solidFill>
              <a:schemeClr val="accent1"/>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791" name="Group"/>
          <p:cNvGrpSpPr/>
          <p:nvPr/>
        </p:nvGrpSpPr>
        <p:grpSpPr>
          <a:xfrm>
            <a:off x="8980814" y="6003049"/>
            <a:ext cx="729175" cy="1416336"/>
            <a:chOff x="-38100" y="-38099"/>
            <a:chExt cx="729174" cy="1416335"/>
          </a:xfrm>
        </p:grpSpPr>
        <p:pic>
          <p:nvPicPr>
            <p:cNvPr id="779"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781"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783"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785"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787"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789"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804" name="Group"/>
          <p:cNvGrpSpPr/>
          <p:nvPr/>
        </p:nvGrpSpPr>
        <p:grpSpPr>
          <a:xfrm>
            <a:off x="11649778" y="6698236"/>
            <a:ext cx="729176" cy="1416336"/>
            <a:chOff x="-38100" y="-38099"/>
            <a:chExt cx="729174" cy="1416335"/>
          </a:xfrm>
        </p:grpSpPr>
        <p:pic>
          <p:nvPicPr>
            <p:cNvPr id="792"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794"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796"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798"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800"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802"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817" name="Group"/>
          <p:cNvGrpSpPr/>
          <p:nvPr/>
        </p:nvGrpSpPr>
        <p:grpSpPr>
          <a:xfrm>
            <a:off x="10315296" y="6892889"/>
            <a:ext cx="729176" cy="1416336"/>
            <a:chOff x="-38100" y="-38099"/>
            <a:chExt cx="729174" cy="1416335"/>
          </a:xfrm>
        </p:grpSpPr>
        <p:pic>
          <p:nvPicPr>
            <p:cNvPr id="805"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807"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809"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811"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813"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815"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830" name="Group"/>
          <p:cNvGrpSpPr/>
          <p:nvPr/>
        </p:nvGrpSpPr>
        <p:grpSpPr>
          <a:xfrm>
            <a:off x="8807825" y="7996535"/>
            <a:ext cx="729176" cy="1416336"/>
            <a:chOff x="-38100" y="-38099"/>
            <a:chExt cx="729174" cy="1416335"/>
          </a:xfrm>
        </p:grpSpPr>
        <p:pic>
          <p:nvPicPr>
            <p:cNvPr id="818"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820"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822"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824"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826"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828"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834" name="Group"/>
          <p:cNvGrpSpPr/>
          <p:nvPr/>
        </p:nvGrpSpPr>
        <p:grpSpPr>
          <a:xfrm>
            <a:off x="1175612" y="2450980"/>
            <a:ext cx="2983263" cy="4794080"/>
            <a:chOff x="0" y="0"/>
            <a:chExt cx="2983261" cy="4794078"/>
          </a:xfrm>
        </p:grpSpPr>
        <p:sp>
          <p:nvSpPr>
            <p:cNvPr id="831" name="Rectangle"/>
            <p:cNvSpPr/>
            <p:nvPr/>
          </p:nvSpPr>
          <p:spPr>
            <a:xfrm>
              <a:off x="0" y="0"/>
              <a:ext cx="202368" cy="4794079"/>
            </a:xfrm>
            <a:prstGeom prst="rect">
              <a:avLst/>
            </a:prstGeom>
            <a:solidFill>
              <a:srgbClr val="929292"/>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832" name="Shape"/>
            <p:cNvSpPr/>
            <p:nvPr/>
          </p:nvSpPr>
          <p:spPr>
            <a:xfrm>
              <a:off x="135099" y="4152"/>
              <a:ext cx="2848163" cy="1671224"/>
            </a:xfrm>
            <a:custGeom>
              <a:avLst/>
              <a:gdLst/>
              <a:ahLst/>
              <a:cxnLst>
                <a:cxn ang="0">
                  <a:pos x="wd2" y="hd2"/>
                </a:cxn>
                <a:cxn ang="5400000">
                  <a:pos x="wd2" y="hd2"/>
                </a:cxn>
                <a:cxn ang="10800000">
                  <a:pos x="wd2" y="hd2"/>
                </a:cxn>
                <a:cxn ang="16200000">
                  <a:pos x="wd2" y="hd2"/>
                </a:cxn>
              </a:cxnLst>
              <a:rect l="0" t="0" r="r" b="b"/>
              <a:pathLst>
                <a:path w="21600" h="20851" fill="norm" stroke="1" extrusionOk="0">
                  <a:moveTo>
                    <a:pt x="0" y="1404"/>
                  </a:moveTo>
                  <a:cubicBezTo>
                    <a:pt x="2369" y="-85"/>
                    <a:pt x="4942" y="-401"/>
                    <a:pt x="7409" y="509"/>
                  </a:cubicBezTo>
                  <a:cubicBezTo>
                    <a:pt x="9323" y="1214"/>
                    <a:pt x="11116" y="2636"/>
                    <a:pt x="13022" y="3397"/>
                  </a:cubicBezTo>
                  <a:cubicBezTo>
                    <a:pt x="15728" y="4478"/>
                    <a:pt x="18562" y="4197"/>
                    <a:pt x="21173" y="2591"/>
                  </a:cubicBezTo>
                  <a:lnTo>
                    <a:pt x="21600" y="19272"/>
                  </a:lnTo>
                  <a:cubicBezTo>
                    <a:pt x="19423" y="20744"/>
                    <a:pt x="17049" y="21199"/>
                    <a:pt x="14728" y="20585"/>
                  </a:cubicBezTo>
                  <a:cubicBezTo>
                    <a:pt x="12138" y="19900"/>
                    <a:pt x="9713" y="17905"/>
                    <a:pt x="7100" y="17507"/>
                  </a:cubicBezTo>
                  <a:cubicBezTo>
                    <a:pt x="4847" y="17163"/>
                    <a:pt x="2585" y="18028"/>
                    <a:pt x="639" y="19959"/>
                  </a:cubicBezTo>
                  <a:lnTo>
                    <a:pt x="0" y="1404"/>
                  </a:lnTo>
                  <a:close/>
                </a:path>
              </a:pathLst>
            </a:custGeom>
            <a:solidFill>
              <a:schemeClr val="accent1"/>
            </a:solidFill>
            <a:ln w="12700" cap="flat">
              <a:noFill/>
              <a:miter lim="400000"/>
            </a:ln>
            <a:effectLst/>
          </p:spPr>
          <p:txBody>
            <a:bodyPr wrap="square" lIns="50800" tIns="50800" rIns="50800" bIns="50800" numCol="1" anchor="ctr">
              <a:noAutofit/>
            </a:bodyPr>
            <a:lstStyle/>
            <a:p>
              <a:pPr/>
            </a:p>
          </p:txBody>
        </p:sp>
        <p:sp>
          <p:nvSpPr>
            <p:cNvPr id="833" name="GOOD"/>
            <p:cNvSpPr/>
            <p:nvPr/>
          </p:nvSpPr>
          <p:spPr>
            <a:xfrm>
              <a:off x="135240" y="839764"/>
              <a:ext cx="284774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700">
                  <a:solidFill>
                    <a:srgbClr val="FFFFFF"/>
                  </a:solidFill>
                  <a:latin typeface="Open Sans Regular Regular"/>
                  <a:ea typeface="Open Sans Regular Regular"/>
                  <a:cs typeface="Open Sans Regular Regular"/>
                  <a:sym typeface="Open Sans Regular Regular"/>
                </a:defRPr>
              </a:lvl1pPr>
            </a:lstStyle>
            <a:p>
              <a:pPr/>
              <a:r>
                <a:t>GOOD</a:t>
              </a:r>
            </a:p>
          </p:txBody>
        </p:sp>
      </p:grpSp>
      <p:grpSp>
        <p:nvGrpSpPr>
          <p:cNvPr id="838" name="Group"/>
          <p:cNvGrpSpPr/>
          <p:nvPr/>
        </p:nvGrpSpPr>
        <p:grpSpPr>
          <a:xfrm>
            <a:off x="8206348" y="2937616"/>
            <a:ext cx="2983263" cy="5625770"/>
            <a:chOff x="0" y="0"/>
            <a:chExt cx="2983261" cy="5625769"/>
          </a:xfrm>
        </p:grpSpPr>
        <p:sp>
          <p:nvSpPr>
            <p:cNvPr id="835" name="Rectangle"/>
            <p:cNvSpPr/>
            <p:nvPr/>
          </p:nvSpPr>
          <p:spPr>
            <a:xfrm>
              <a:off x="0" y="0"/>
              <a:ext cx="211492" cy="5625770"/>
            </a:xfrm>
            <a:prstGeom prst="rect">
              <a:avLst/>
            </a:prstGeom>
            <a:solidFill>
              <a:srgbClr val="929292"/>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836" name="Shape"/>
            <p:cNvSpPr/>
            <p:nvPr/>
          </p:nvSpPr>
          <p:spPr>
            <a:xfrm>
              <a:off x="135100" y="4152"/>
              <a:ext cx="2848162" cy="1671224"/>
            </a:xfrm>
            <a:custGeom>
              <a:avLst/>
              <a:gdLst/>
              <a:ahLst/>
              <a:cxnLst>
                <a:cxn ang="0">
                  <a:pos x="wd2" y="hd2"/>
                </a:cxn>
                <a:cxn ang="5400000">
                  <a:pos x="wd2" y="hd2"/>
                </a:cxn>
                <a:cxn ang="10800000">
                  <a:pos x="wd2" y="hd2"/>
                </a:cxn>
                <a:cxn ang="16200000">
                  <a:pos x="wd2" y="hd2"/>
                </a:cxn>
              </a:cxnLst>
              <a:rect l="0" t="0" r="r" b="b"/>
              <a:pathLst>
                <a:path w="21600" h="20851" fill="norm" stroke="1" extrusionOk="0">
                  <a:moveTo>
                    <a:pt x="0" y="1404"/>
                  </a:moveTo>
                  <a:cubicBezTo>
                    <a:pt x="2369" y="-85"/>
                    <a:pt x="4942" y="-401"/>
                    <a:pt x="7409" y="509"/>
                  </a:cubicBezTo>
                  <a:cubicBezTo>
                    <a:pt x="9323" y="1214"/>
                    <a:pt x="11116" y="2636"/>
                    <a:pt x="13022" y="3397"/>
                  </a:cubicBezTo>
                  <a:cubicBezTo>
                    <a:pt x="15728" y="4478"/>
                    <a:pt x="18562" y="4197"/>
                    <a:pt x="21173" y="2591"/>
                  </a:cubicBezTo>
                  <a:lnTo>
                    <a:pt x="21600" y="19272"/>
                  </a:lnTo>
                  <a:cubicBezTo>
                    <a:pt x="19423" y="20744"/>
                    <a:pt x="17049" y="21199"/>
                    <a:pt x="14728" y="20585"/>
                  </a:cubicBezTo>
                  <a:cubicBezTo>
                    <a:pt x="12138" y="19900"/>
                    <a:pt x="9713" y="17905"/>
                    <a:pt x="7100" y="17507"/>
                  </a:cubicBezTo>
                  <a:cubicBezTo>
                    <a:pt x="4847" y="17163"/>
                    <a:pt x="2585" y="18028"/>
                    <a:pt x="639" y="19959"/>
                  </a:cubicBezTo>
                  <a:lnTo>
                    <a:pt x="0" y="1404"/>
                  </a:ln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p>
          </p:txBody>
        </p:sp>
        <p:sp>
          <p:nvSpPr>
            <p:cNvPr id="837" name="BAD"/>
            <p:cNvSpPr txBox="1"/>
            <p:nvPr/>
          </p:nvSpPr>
          <p:spPr>
            <a:xfrm>
              <a:off x="135241" y="293664"/>
              <a:ext cx="2847740" cy="1092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700">
                  <a:solidFill>
                    <a:srgbClr val="FFFFFF"/>
                  </a:solidFill>
                  <a:latin typeface="Open Sans Regular Regular"/>
                  <a:ea typeface="Open Sans Regular Regular"/>
                  <a:cs typeface="Open Sans Regular Regular"/>
                  <a:sym typeface="Open Sans Regular Regular"/>
                </a:defRPr>
              </a:lvl1pPr>
            </a:lstStyle>
            <a:p>
              <a:pPr/>
              <a:r>
                <a:t>BAD</a:t>
              </a:r>
            </a:p>
          </p:txBody>
        </p:sp>
      </p:grpSp>
      <p:grpSp>
        <p:nvGrpSpPr>
          <p:cNvPr id="842" name="Group"/>
          <p:cNvGrpSpPr/>
          <p:nvPr/>
        </p:nvGrpSpPr>
        <p:grpSpPr>
          <a:xfrm>
            <a:off x="9889627" y="3386661"/>
            <a:ext cx="2983262" cy="5625771"/>
            <a:chOff x="0" y="0"/>
            <a:chExt cx="2983261" cy="5625769"/>
          </a:xfrm>
        </p:grpSpPr>
        <p:sp>
          <p:nvSpPr>
            <p:cNvPr id="839" name="Rectangle"/>
            <p:cNvSpPr/>
            <p:nvPr/>
          </p:nvSpPr>
          <p:spPr>
            <a:xfrm>
              <a:off x="0" y="0"/>
              <a:ext cx="211492" cy="5625770"/>
            </a:xfrm>
            <a:prstGeom prst="rect">
              <a:avLst/>
            </a:prstGeom>
            <a:solidFill>
              <a:srgbClr val="929292"/>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840" name="Shape"/>
            <p:cNvSpPr/>
            <p:nvPr/>
          </p:nvSpPr>
          <p:spPr>
            <a:xfrm>
              <a:off x="135099" y="4152"/>
              <a:ext cx="2848163" cy="1671224"/>
            </a:xfrm>
            <a:custGeom>
              <a:avLst/>
              <a:gdLst/>
              <a:ahLst/>
              <a:cxnLst>
                <a:cxn ang="0">
                  <a:pos x="wd2" y="hd2"/>
                </a:cxn>
                <a:cxn ang="5400000">
                  <a:pos x="wd2" y="hd2"/>
                </a:cxn>
                <a:cxn ang="10800000">
                  <a:pos x="wd2" y="hd2"/>
                </a:cxn>
                <a:cxn ang="16200000">
                  <a:pos x="wd2" y="hd2"/>
                </a:cxn>
              </a:cxnLst>
              <a:rect l="0" t="0" r="r" b="b"/>
              <a:pathLst>
                <a:path w="21600" h="20851" fill="norm" stroke="1" extrusionOk="0">
                  <a:moveTo>
                    <a:pt x="0" y="1404"/>
                  </a:moveTo>
                  <a:cubicBezTo>
                    <a:pt x="2369" y="-85"/>
                    <a:pt x="4942" y="-401"/>
                    <a:pt x="7409" y="509"/>
                  </a:cubicBezTo>
                  <a:cubicBezTo>
                    <a:pt x="9323" y="1214"/>
                    <a:pt x="11116" y="2636"/>
                    <a:pt x="13022" y="3397"/>
                  </a:cubicBezTo>
                  <a:cubicBezTo>
                    <a:pt x="15728" y="4478"/>
                    <a:pt x="18562" y="4197"/>
                    <a:pt x="21173" y="2591"/>
                  </a:cubicBezTo>
                  <a:lnTo>
                    <a:pt x="21600" y="19272"/>
                  </a:lnTo>
                  <a:cubicBezTo>
                    <a:pt x="19423" y="20744"/>
                    <a:pt x="17049" y="21199"/>
                    <a:pt x="14728" y="20585"/>
                  </a:cubicBezTo>
                  <a:cubicBezTo>
                    <a:pt x="12138" y="19900"/>
                    <a:pt x="9713" y="17905"/>
                    <a:pt x="7100" y="17507"/>
                  </a:cubicBezTo>
                  <a:cubicBezTo>
                    <a:pt x="4847" y="17163"/>
                    <a:pt x="2585" y="18028"/>
                    <a:pt x="639" y="19959"/>
                  </a:cubicBezTo>
                  <a:lnTo>
                    <a:pt x="0" y="1404"/>
                  </a:lnTo>
                  <a:close/>
                </a:path>
              </a:pathLst>
            </a:custGeom>
            <a:solidFill>
              <a:schemeClr val="accent1"/>
            </a:solidFill>
            <a:ln w="12700" cap="flat">
              <a:noFill/>
              <a:miter lim="400000"/>
            </a:ln>
            <a:effectLst/>
          </p:spPr>
          <p:txBody>
            <a:bodyPr wrap="square" lIns="50800" tIns="50800" rIns="50800" bIns="50800" numCol="1" anchor="ctr">
              <a:noAutofit/>
            </a:bodyPr>
            <a:lstStyle/>
            <a:p>
              <a:pPr/>
            </a:p>
          </p:txBody>
        </p:sp>
        <p:sp>
          <p:nvSpPr>
            <p:cNvPr id="841" name="GOOD"/>
            <p:cNvSpPr txBox="1"/>
            <p:nvPr/>
          </p:nvSpPr>
          <p:spPr>
            <a:xfrm>
              <a:off x="135240" y="293664"/>
              <a:ext cx="2847740" cy="1092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700">
                  <a:solidFill>
                    <a:srgbClr val="FFFFFF"/>
                  </a:solidFill>
                  <a:latin typeface="Open Sans Regular Regular"/>
                  <a:ea typeface="Open Sans Regular Regular"/>
                  <a:cs typeface="Open Sans Regular Regular"/>
                  <a:sym typeface="Open Sans Regular Regular"/>
                </a:defRPr>
              </a:lvl1pPr>
            </a:lstStyle>
            <a:p>
              <a:pPr/>
              <a:r>
                <a:t>GOOD</a:t>
              </a:r>
            </a:p>
          </p:txBody>
        </p:sp>
      </p:grpSp>
      <p:grpSp>
        <p:nvGrpSpPr>
          <p:cNvPr id="846" name="Group"/>
          <p:cNvGrpSpPr/>
          <p:nvPr/>
        </p:nvGrpSpPr>
        <p:grpSpPr>
          <a:xfrm>
            <a:off x="3028538" y="3192007"/>
            <a:ext cx="2983263" cy="5625771"/>
            <a:chOff x="0" y="0"/>
            <a:chExt cx="2983261" cy="5625769"/>
          </a:xfrm>
        </p:grpSpPr>
        <p:sp>
          <p:nvSpPr>
            <p:cNvPr id="843" name="Rectangle"/>
            <p:cNvSpPr/>
            <p:nvPr/>
          </p:nvSpPr>
          <p:spPr>
            <a:xfrm>
              <a:off x="0" y="0"/>
              <a:ext cx="211492" cy="5625770"/>
            </a:xfrm>
            <a:prstGeom prst="rect">
              <a:avLst/>
            </a:prstGeom>
            <a:solidFill>
              <a:srgbClr val="929292"/>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844" name="Shape"/>
            <p:cNvSpPr/>
            <p:nvPr/>
          </p:nvSpPr>
          <p:spPr>
            <a:xfrm>
              <a:off x="135100" y="4152"/>
              <a:ext cx="2848162" cy="1671224"/>
            </a:xfrm>
            <a:custGeom>
              <a:avLst/>
              <a:gdLst/>
              <a:ahLst/>
              <a:cxnLst>
                <a:cxn ang="0">
                  <a:pos x="wd2" y="hd2"/>
                </a:cxn>
                <a:cxn ang="5400000">
                  <a:pos x="wd2" y="hd2"/>
                </a:cxn>
                <a:cxn ang="10800000">
                  <a:pos x="wd2" y="hd2"/>
                </a:cxn>
                <a:cxn ang="16200000">
                  <a:pos x="wd2" y="hd2"/>
                </a:cxn>
              </a:cxnLst>
              <a:rect l="0" t="0" r="r" b="b"/>
              <a:pathLst>
                <a:path w="21600" h="20851" fill="norm" stroke="1" extrusionOk="0">
                  <a:moveTo>
                    <a:pt x="0" y="1404"/>
                  </a:moveTo>
                  <a:cubicBezTo>
                    <a:pt x="2369" y="-85"/>
                    <a:pt x="4942" y="-401"/>
                    <a:pt x="7409" y="509"/>
                  </a:cubicBezTo>
                  <a:cubicBezTo>
                    <a:pt x="9323" y="1214"/>
                    <a:pt x="11116" y="2636"/>
                    <a:pt x="13022" y="3397"/>
                  </a:cubicBezTo>
                  <a:cubicBezTo>
                    <a:pt x="15728" y="4478"/>
                    <a:pt x="18562" y="4197"/>
                    <a:pt x="21173" y="2591"/>
                  </a:cubicBezTo>
                  <a:lnTo>
                    <a:pt x="21600" y="19272"/>
                  </a:lnTo>
                  <a:cubicBezTo>
                    <a:pt x="19423" y="20744"/>
                    <a:pt x="17049" y="21199"/>
                    <a:pt x="14728" y="20585"/>
                  </a:cubicBezTo>
                  <a:cubicBezTo>
                    <a:pt x="12138" y="19900"/>
                    <a:pt x="9713" y="17905"/>
                    <a:pt x="7100" y="17507"/>
                  </a:cubicBezTo>
                  <a:cubicBezTo>
                    <a:pt x="4847" y="17163"/>
                    <a:pt x="2585" y="18028"/>
                    <a:pt x="639" y="19959"/>
                  </a:cubicBezTo>
                  <a:lnTo>
                    <a:pt x="0" y="1404"/>
                  </a:ln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p>
          </p:txBody>
        </p:sp>
        <p:sp>
          <p:nvSpPr>
            <p:cNvPr id="845" name="BAD"/>
            <p:cNvSpPr txBox="1"/>
            <p:nvPr/>
          </p:nvSpPr>
          <p:spPr>
            <a:xfrm>
              <a:off x="135241" y="293664"/>
              <a:ext cx="2847740" cy="1092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700">
                  <a:solidFill>
                    <a:srgbClr val="FFFFFF"/>
                  </a:solidFill>
                  <a:latin typeface="Open Sans Regular Regular"/>
                  <a:ea typeface="Open Sans Regular Regular"/>
                  <a:cs typeface="Open Sans Regular Regular"/>
                  <a:sym typeface="Open Sans Regular Regular"/>
                </a:defRPr>
              </a:lvl1pPr>
            </a:lstStyle>
            <a:p>
              <a:pPr/>
              <a:r>
                <a:t>BAD</a:t>
              </a: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834"/>
                                        </p:tgtEl>
                                        <p:attrNameLst>
                                          <p:attrName>style.visibility</p:attrName>
                                        </p:attrNameLst>
                                      </p:cBhvr>
                                      <p:to>
                                        <p:strVal val="visible"/>
                                      </p:to>
                                    </p:set>
                                    <p:animEffect filter="fade" transition="in">
                                      <p:cBhvr>
                                        <p:cTn id="7" dur="1000"/>
                                        <p:tgtEl>
                                          <p:spTgt spid="83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838"/>
                                        </p:tgtEl>
                                        <p:attrNameLst>
                                          <p:attrName>style.visibility</p:attrName>
                                        </p:attrNameLst>
                                      </p:cBhvr>
                                      <p:to>
                                        <p:strVal val="visible"/>
                                      </p:to>
                                    </p:set>
                                    <p:animEffect filter="fade" transition="in">
                                      <p:cBhvr>
                                        <p:cTn id="12" dur="1000"/>
                                        <p:tgtEl>
                                          <p:spTgt spid="83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842"/>
                                        </p:tgtEl>
                                        <p:attrNameLst>
                                          <p:attrName>style.visibility</p:attrName>
                                        </p:attrNameLst>
                                      </p:cBhvr>
                                      <p:to>
                                        <p:strVal val="visible"/>
                                      </p:to>
                                    </p:set>
                                    <p:animEffect filter="fade" transition="in">
                                      <p:cBhvr>
                                        <p:cTn id="17" dur="1000"/>
                                        <p:tgtEl>
                                          <p:spTgt spid="84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846"/>
                                        </p:tgtEl>
                                        <p:attrNameLst>
                                          <p:attrName>style.visibility</p:attrName>
                                        </p:attrNameLst>
                                      </p:cBhvr>
                                      <p:to>
                                        <p:strVal val="visible"/>
                                      </p:to>
                                    </p:set>
                                    <p:animEffect filter="fade" transition="in">
                                      <p:cBhvr>
                                        <p:cTn id="22" dur="1000"/>
                                        <p:tgtEl>
                                          <p:spTgt spid="8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46" grpId="4"/>
      <p:bldP build="whole" bldLvl="1" animBg="1" rev="0" advAuto="0" spid="838" grpId="2"/>
      <p:bldP build="whole" bldLvl="1" animBg="1" rev="0" advAuto="0" spid="842" grpId="3"/>
      <p:bldP build="whole" bldLvl="1" animBg="1" rev="0" advAuto="0" spid="834"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8" name="God shows Jonah grace."/>
          <p:cNvSpPr txBox="1"/>
          <p:nvPr/>
        </p:nvSpPr>
        <p:spPr>
          <a:xfrm>
            <a:off x="1959728" y="1936507"/>
            <a:ext cx="11888366" cy="208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700">
                <a:solidFill>
                  <a:srgbClr val="000000"/>
                </a:solidFill>
                <a:latin typeface="Open Sans Regular Regular"/>
                <a:ea typeface="Open Sans Regular Regular"/>
                <a:cs typeface="Open Sans Regular Regular"/>
                <a:sym typeface="Open Sans Regular Regular"/>
              </a:defRPr>
            </a:pPr>
            <a:r>
              <a:t>God shows</a:t>
            </a:r>
            <a:br/>
            <a:r>
              <a:t>Jonah grace.</a:t>
            </a:r>
          </a:p>
        </p:txBody>
      </p:sp>
      <p:grpSp>
        <p:nvGrpSpPr>
          <p:cNvPr id="861" name="Group"/>
          <p:cNvGrpSpPr/>
          <p:nvPr/>
        </p:nvGrpSpPr>
        <p:grpSpPr>
          <a:xfrm>
            <a:off x="2629121" y="6309829"/>
            <a:ext cx="729176" cy="1416336"/>
            <a:chOff x="-38100" y="-38099"/>
            <a:chExt cx="729174" cy="1416335"/>
          </a:xfrm>
        </p:grpSpPr>
        <p:pic>
          <p:nvPicPr>
            <p:cNvPr id="849"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851"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853"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855"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857"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859"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914" name="Group"/>
          <p:cNvGrpSpPr/>
          <p:nvPr/>
        </p:nvGrpSpPr>
        <p:grpSpPr>
          <a:xfrm>
            <a:off x="1351922" y="5394051"/>
            <a:ext cx="2987165" cy="3460206"/>
            <a:chOff x="-38100" y="-38099"/>
            <a:chExt cx="2987164" cy="3460204"/>
          </a:xfrm>
        </p:grpSpPr>
        <p:grpSp>
          <p:nvGrpSpPr>
            <p:cNvPr id="874" name="Group"/>
            <p:cNvGrpSpPr/>
            <p:nvPr/>
          </p:nvGrpSpPr>
          <p:grpSpPr>
            <a:xfrm>
              <a:off x="-38100" y="1842153"/>
              <a:ext cx="729175" cy="1416336"/>
              <a:chOff x="-38100" y="-38099"/>
              <a:chExt cx="729174" cy="1416335"/>
            </a:xfrm>
          </p:grpSpPr>
          <p:pic>
            <p:nvPicPr>
              <p:cNvPr id="862"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864"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866"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868"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870"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872"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887" name="Group"/>
            <p:cNvGrpSpPr/>
            <p:nvPr/>
          </p:nvGrpSpPr>
          <p:grpSpPr>
            <a:xfrm>
              <a:off x="2064166" y="2005769"/>
              <a:ext cx="729175" cy="1416336"/>
              <a:chOff x="-38100" y="-38099"/>
              <a:chExt cx="729174" cy="1416335"/>
            </a:xfrm>
          </p:grpSpPr>
          <p:pic>
            <p:nvPicPr>
              <p:cNvPr id="875"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877"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879"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881"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883"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885"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900" name="Group"/>
            <p:cNvGrpSpPr/>
            <p:nvPr/>
          </p:nvGrpSpPr>
          <p:grpSpPr>
            <a:xfrm>
              <a:off x="2219889" y="156554"/>
              <a:ext cx="729176" cy="1416336"/>
              <a:chOff x="-38100" y="-38099"/>
              <a:chExt cx="729174" cy="1416335"/>
            </a:xfrm>
          </p:grpSpPr>
          <p:pic>
            <p:nvPicPr>
              <p:cNvPr id="888"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890"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892"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894"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896"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898"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913" name="Group"/>
            <p:cNvGrpSpPr/>
            <p:nvPr/>
          </p:nvGrpSpPr>
          <p:grpSpPr>
            <a:xfrm>
              <a:off x="351208" y="-38100"/>
              <a:ext cx="729176" cy="1416335"/>
              <a:chOff x="-38100" y="-38099"/>
              <a:chExt cx="729174" cy="1416335"/>
            </a:xfrm>
          </p:grpSpPr>
          <p:pic>
            <p:nvPicPr>
              <p:cNvPr id="901"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903"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905"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907"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909"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911"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sp>
        <p:nvSpPr>
          <p:cNvPr id="915" name="Circle"/>
          <p:cNvSpPr/>
          <p:nvPr/>
        </p:nvSpPr>
        <p:spPr>
          <a:xfrm>
            <a:off x="436545" y="4460833"/>
            <a:ext cx="5114327" cy="5114327"/>
          </a:xfrm>
          <a:prstGeom prst="ellipse">
            <a:avLst/>
          </a:prstGeom>
          <a:ln w="76200">
            <a:solidFill>
              <a:schemeClr val="accent1"/>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928" name="Group"/>
          <p:cNvGrpSpPr/>
          <p:nvPr/>
        </p:nvGrpSpPr>
        <p:grpSpPr>
          <a:xfrm>
            <a:off x="9333392" y="6022515"/>
            <a:ext cx="729175" cy="1416336"/>
            <a:chOff x="-38100" y="-38099"/>
            <a:chExt cx="729174" cy="1416335"/>
          </a:xfrm>
        </p:grpSpPr>
        <p:pic>
          <p:nvPicPr>
            <p:cNvPr id="916"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918"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920"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922"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924"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926"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941" name="Group"/>
          <p:cNvGrpSpPr/>
          <p:nvPr/>
        </p:nvGrpSpPr>
        <p:grpSpPr>
          <a:xfrm>
            <a:off x="11649778" y="6698236"/>
            <a:ext cx="729176" cy="1416336"/>
            <a:chOff x="-38100" y="-38099"/>
            <a:chExt cx="729174" cy="1416335"/>
          </a:xfrm>
        </p:grpSpPr>
        <p:pic>
          <p:nvPicPr>
            <p:cNvPr id="929"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931"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933"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935"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937"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939"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954" name="Group"/>
          <p:cNvGrpSpPr/>
          <p:nvPr/>
        </p:nvGrpSpPr>
        <p:grpSpPr>
          <a:xfrm>
            <a:off x="10444555" y="7398991"/>
            <a:ext cx="729176" cy="1416335"/>
            <a:chOff x="-38100" y="-38099"/>
            <a:chExt cx="729174" cy="1416335"/>
          </a:xfrm>
        </p:grpSpPr>
        <p:pic>
          <p:nvPicPr>
            <p:cNvPr id="942"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944"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946"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948"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950"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952"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967" name="Group"/>
          <p:cNvGrpSpPr/>
          <p:nvPr/>
        </p:nvGrpSpPr>
        <p:grpSpPr>
          <a:xfrm>
            <a:off x="8807825" y="7996535"/>
            <a:ext cx="729176" cy="1416336"/>
            <a:chOff x="-38100" y="-38099"/>
            <a:chExt cx="729174" cy="1416335"/>
          </a:xfrm>
        </p:grpSpPr>
        <p:pic>
          <p:nvPicPr>
            <p:cNvPr id="955"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957"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959"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961"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963"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965"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971" name="Group"/>
          <p:cNvGrpSpPr/>
          <p:nvPr/>
        </p:nvGrpSpPr>
        <p:grpSpPr>
          <a:xfrm>
            <a:off x="1569839" y="-1393968"/>
            <a:ext cx="2847740" cy="7115661"/>
            <a:chOff x="0" y="0"/>
            <a:chExt cx="2847738" cy="7115660"/>
          </a:xfrm>
        </p:grpSpPr>
        <p:sp>
          <p:nvSpPr>
            <p:cNvPr id="968" name="Arrow"/>
            <p:cNvSpPr/>
            <p:nvPr/>
          </p:nvSpPr>
          <p:spPr>
            <a:xfrm rot="5396314">
              <a:off x="-2135019" y="2206298"/>
              <a:ext cx="7112767" cy="2703064"/>
            </a:xfrm>
            <a:prstGeom prst="rightArrow">
              <a:avLst>
                <a:gd name="adj1" fmla="val 48525"/>
                <a:gd name="adj2" fmla="val 45398"/>
              </a:avLst>
            </a:prstGeom>
            <a:solidFill>
              <a:srgbClr val="929292"/>
            </a:solidFill>
            <a:ln w="127000" cap="flat">
              <a:solidFill>
                <a:srgbClr val="FFFFFF"/>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969" name="Heart"/>
            <p:cNvSpPr/>
            <p:nvPr/>
          </p:nvSpPr>
          <p:spPr>
            <a:xfrm>
              <a:off x="14788" y="1990462"/>
              <a:ext cx="2818163" cy="2490461"/>
            </a:xfrm>
            <a:custGeom>
              <a:avLst/>
              <a:gdLst/>
              <a:ahLst/>
              <a:cxnLst>
                <a:cxn ang="0">
                  <a:pos x="wd2" y="hd2"/>
                </a:cxn>
                <a:cxn ang="5400000">
                  <a:pos x="wd2" y="hd2"/>
                </a:cxn>
                <a:cxn ang="10800000">
                  <a:pos x="wd2" y="hd2"/>
                </a:cxn>
                <a:cxn ang="16200000">
                  <a:pos x="wd2" y="hd2"/>
                </a:cxn>
              </a:cxnLst>
              <a:rect l="0" t="0" r="r" b="b"/>
              <a:pathLst>
                <a:path w="21506" h="21433" fill="norm" stroke="1" extrusionOk="0">
                  <a:moveTo>
                    <a:pt x="5838" y="8"/>
                  </a:moveTo>
                  <a:cubicBezTo>
                    <a:pt x="3712" y="114"/>
                    <a:pt x="158" y="1891"/>
                    <a:pt x="2" y="7232"/>
                  </a:cubicBezTo>
                  <a:cubicBezTo>
                    <a:pt x="-54" y="9134"/>
                    <a:pt x="1253" y="14877"/>
                    <a:pt x="10702" y="21433"/>
                  </a:cubicBezTo>
                  <a:cubicBezTo>
                    <a:pt x="20130" y="14892"/>
                    <a:pt x="21546" y="9139"/>
                    <a:pt x="21505" y="7232"/>
                  </a:cubicBezTo>
                  <a:cubicBezTo>
                    <a:pt x="21391" y="1889"/>
                    <a:pt x="17806" y="115"/>
                    <a:pt x="15669" y="8"/>
                  </a:cubicBezTo>
                  <a:cubicBezTo>
                    <a:pt x="12170" y="-167"/>
                    <a:pt x="10753" y="2729"/>
                    <a:pt x="10753" y="2729"/>
                  </a:cubicBezTo>
                  <a:cubicBezTo>
                    <a:pt x="10753" y="2729"/>
                    <a:pt x="9337" y="-167"/>
                    <a:pt x="5838" y="8"/>
                  </a:cubicBezTo>
                  <a:close/>
                </a:path>
              </a:pathLst>
            </a:custGeom>
            <a:solidFill>
              <a:schemeClr val="accent6">
                <a:lumOff val="16165"/>
              </a:schemeClr>
            </a:solidFill>
            <a:ln w="165100" cap="flat">
              <a:solidFill>
                <a:srgbClr val="FFFFFF"/>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970" name="GRACE"/>
            <p:cNvSpPr txBox="1"/>
            <p:nvPr/>
          </p:nvSpPr>
          <p:spPr>
            <a:xfrm>
              <a:off x="0" y="2404798"/>
              <a:ext cx="2847739" cy="1092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700">
                  <a:solidFill>
                    <a:srgbClr val="FFFFFF"/>
                  </a:solidFill>
                  <a:latin typeface="Open Sans Regular Regular"/>
                  <a:ea typeface="Open Sans Regular Regular"/>
                  <a:cs typeface="Open Sans Regular Regular"/>
                  <a:sym typeface="Open Sans Regular Regular"/>
                </a:defRPr>
              </a:lvl1pPr>
            </a:lstStyle>
            <a:p>
              <a:pPr/>
              <a:r>
                <a:t>GRACE</a:t>
              </a: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971"/>
                                        </p:tgtEl>
                                        <p:attrNameLst>
                                          <p:attrName>style.visibility</p:attrName>
                                        </p:attrNameLst>
                                      </p:cBhvr>
                                      <p:to>
                                        <p:strVal val="visible"/>
                                      </p:to>
                                    </p:set>
                                    <p:animEffect filter="fade" transition="in">
                                      <p:cBhvr>
                                        <p:cTn id="7" dur="1000"/>
                                        <p:tgtEl>
                                          <p:spTgt spid="9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1"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3" name="God shows Jonah the good in others again."/>
          <p:cNvSpPr txBox="1"/>
          <p:nvPr/>
        </p:nvSpPr>
        <p:spPr>
          <a:xfrm>
            <a:off x="558217" y="363767"/>
            <a:ext cx="11888366" cy="208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700">
                <a:solidFill>
                  <a:srgbClr val="000000"/>
                </a:solidFill>
                <a:latin typeface="Open Sans Regular Regular"/>
                <a:ea typeface="Open Sans Regular Regular"/>
                <a:cs typeface="Open Sans Regular Regular"/>
                <a:sym typeface="Open Sans Regular Regular"/>
              </a:defRPr>
            </a:pPr>
            <a:r>
              <a:t>God shows Jonah</a:t>
            </a:r>
            <a:br/>
            <a:r>
              <a:t>the good in others again.</a:t>
            </a:r>
          </a:p>
        </p:txBody>
      </p:sp>
      <p:grpSp>
        <p:nvGrpSpPr>
          <p:cNvPr id="986" name="Group"/>
          <p:cNvGrpSpPr/>
          <p:nvPr/>
        </p:nvGrpSpPr>
        <p:grpSpPr>
          <a:xfrm>
            <a:off x="2629121" y="6309829"/>
            <a:ext cx="729176" cy="1416336"/>
            <a:chOff x="-38100" y="-38099"/>
            <a:chExt cx="729174" cy="1416335"/>
          </a:xfrm>
        </p:grpSpPr>
        <p:pic>
          <p:nvPicPr>
            <p:cNvPr id="974"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976"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978"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980"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982"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984"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1039" name="Group"/>
          <p:cNvGrpSpPr/>
          <p:nvPr/>
        </p:nvGrpSpPr>
        <p:grpSpPr>
          <a:xfrm>
            <a:off x="1351922" y="5394051"/>
            <a:ext cx="2987165" cy="3460206"/>
            <a:chOff x="-38100" y="-38099"/>
            <a:chExt cx="2987164" cy="3460204"/>
          </a:xfrm>
        </p:grpSpPr>
        <p:grpSp>
          <p:nvGrpSpPr>
            <p:cNvPr id="999" name="Group"/>
            <p:cNvGrpSpPr/>
            <p:nvPr/>
          </p:nvGrpSpPr>
          <p:grpSpPr>
            <a:xfrm>
              <a:off x="-38100" y="1842153"/>
              <a:ext cx="729175" cy="1416336"/>
              <a:chOff x="-38100" y="-38099"/>
              <a:chExt cx="729174" cy="1416335"/>
            </a:xfrm>
          </p:grpSpPr>
          <p:pic>
            <p:nvPicPr>
              <p:cNvPr id="987"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989"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991"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993"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995"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997"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1012" name="Group"/>
            <p:cNvGrpSpPr/>
            <p:nvPr/>
          </p:nvGrpSpPr>
          <p:grpSpPr>
            <a:xfrm>
              <a:off x="2064166" y="2005769"/>
              <a:ext cx="729175" cy="1416336"/>
              <a:chOff x="-38100" y="-38099"/>
              <a:chExt cx="729174" cy="1416335"/>
            </a:xfrm>
          </p:grpSpPr>
          <p:pic>
            <p:nvPicPr>
              <p:cNvPr id="1000"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002"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004"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006"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008"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010"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1025" name="Group"/>
            <p:cNvGrpSpPr/>
            <p:nvPr/>
          </p:nvGrpSpPr>
          <p:grpSpPr>
            <a:xfrm>
              <a:off x="2219889" y="156554"/>
              <a:ext cx="729176" cy="1416336"/>
              <a:chOff x="-38100" y="-38099"/>
              <a:chExt cx="729174" cy="1416335"/>
            </a:xfrm>
          </p:grpSpPr>
          <p:pic>
            <p:nvPicPr>
              <p:cNvPr id="1013"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015"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017"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019"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021"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023"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1038" name="Group"/>
            <p:cNvGrpSpPr/>
            <p:nvPr/>
          </p:nvGrpSpPr>
          <p:grpSpPr>
            <a:xfrm>
              <a:off x="351208" y="-38100"/>
              <a:ext cx="729176" cy="1416335"/>
              <a:chOff x="-38100" y="-38099"/>
              <a:chExt cx="729174" cy="1416335"/>
            </a:xfrm>
          </p:grpSpPr>
          <p:pic>
            <p:nvPicPr>
              <p:cNvPr id="1026"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028"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030"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032"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034"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036"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sp>
        <p:nvSpPr>
          <p:cNvPr id="1040" name="Circle"/>
          <p:cNvSpPr/>
          <p:nvPr/>
        </p:nvSpPr>
        <p:spPr>
          <a:xfrm>
            <a:off x="436545" y="4460833"/>
            <a:ext cx="5114327" cy="5114327"/>
          </a:xfrm>
          <a:prstGeom prst="ellipse">
            <a:avLst/>
          </a:prstGeom>
          <a:ln w="76200">
            <a:solidFill>
              <a:schemeClr val="accent1"/>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1053" name="Group"/>
          <p:cNvGrpSpPr/>
          <p:nvPr/>
        </p:nvGrpSpPr>
        <p:grpSpPr>
          <a:xfrm>
            <a:off x="8980814" y="6003049"/>
            <a:ext cx="729176" cy="1416336"/>
            <a:chOff x="-38100" y="-38099"/>
            <a:chExt cx="729174" cy="1416335"/>
          </a:xfrm>
        </p:grpSpPr>
        <p:pic>
          <p:nvPicPr>
            <p:cNvPr id="1041"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1043"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1045"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1047"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1049"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1051"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1066" name="Group"/>
          <p:cNvGrpSpPr/>
          <p:nvPr/>
        </p:nvGrpSpPr>
        <p:grpSpPr>
          <a:xfrm>
            <a:off x="11649778" y="6698236"/>
            <a:ext cx="729176" cy="1416336"/>
            <a:chOff x="-38100" y="-38099"/>
            <a:chExt cx="729174" cy="1416335"/>
          </a:xfrm>
        </p:grpSpPr>
        <p:pic>
          <p:nvPicPr>
            <p:cNvPr id="1054"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1056"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1058"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1060"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1062"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1064"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1079" name="Group"/>
          <p:cNvGrpSpPr/>
          <p:nvPr/>
        </p:nvGrpSpPr>
        <p:grpSpPr>
          <a:xfrm>
            <a:off x="10315296" y="6892890"/>
            <a:ext cx="729176" cy="1416336"/>
            <a:chOff x="-38100" y="-38099"/>
            <a:chExt cx="729174" cy="1416335"/>
          </a:xfrm>
        </p:grpSpPr>
        <p:pic>
          <p:nvPicPr>
            <p:cNvPr id="1067"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1069"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1071"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1073"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1075"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1077"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1092" name="Group"/>
          <p:cNvGrpSpPr/>
          <p:nvPr/>
        </p:nvGrpSpPr>
        <p:grpSpPr>
          <a:xfrm>
            <a:off x="8807825" y="7996535"/>
            <a:ext cx="729176" cy="1416336"/>
            <a:chOff x="-38100" y="-38099"/>
            <a:chExt cx="729174" cy="1416335"/>
          </a:xfrm>
        </p:grpSpPr>
        <p:pic>
          <p:nvPicPr>
            <p:cNvPr id="1080"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1082"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1084"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1086"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1088"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1090"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1096" name="Group"/>
          <p:cNvGrpSpPr/>
          <p:nvPr/>
        </p:nvGrpSpPr>
        <p:grpSpPr>
          <a:xfrm>
            <a:off x="8206348" y="2937616"/>
            <a:ext cx="2983263" cy="5625770"/>
            <a:chOff x="0" y="0"/>
            <a:chExt cx="2983261" cy="5625769"/>
          </a:xfrm>
        </p:grpSpPr>
        <p:sp>
          <p:nvSpPr>
            <p:cNvPr id="1093" name="Rectangle"/>
            <p:cNvSpPr/>
            <p:nvPr/>
          </p:nvSpPr>
          <p:spPr>
            <a:xfrm>
              <a:off x="0" y="0"/>
              <a:ext cx="211492" cy="5625770"/>
            </a:xfrm>
            <a:prstGeom prst="rect">
              <a:avLst/>
            </a:prstGeom>
            <a:solidFill>
              <a:srgbClr val="929292"/>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094" name="Shape"/>
            <p:cNvSpPr/>
            <p:nvPr/>
          </p:nvSpPr>
          <p:spPr>
            <a:xfrm>
              <a:off x="135100" y="4152"/>
              <a:ext cx="2848162" cy="1671224"/>
            </a:xfrm>
            <a:custGeom>
              <a:avLst/>
              <a:gdLst/>
              <a:ahLst/>
              <a:cxnLst>
                <a:cxn ang="0">
                  <a:pos x="wd2" y="hd2"/>
                </a:cxn>
                <a:cxn ang="5400000">
                  <a:pos x="wd2" y="hd2"/>
                </a:cxn>
                <a:cxn ang="10800000">
                  <a:pos x="wd2" y="hd2"/>
                </a:cxn>
                <a:cxn ang="16200000">
                  <a:pos x="wd2" y="hd2"/>
                </a:cxn>
              </a:cxnLst>
              <a:rect l="0" t="0" r="r" b="b"/>
              <a:pathLst>
                <a:path w="21600" h="20851" fill="norm" stroke="1" extrusionOk="0">
                  <a:moveTo>
                    <a:pt x="0" y="1404"/>
                  </a:moveTo>
                  <a:cubicBezTo>
                    <a:pt x="2369" y="-85"/>
                    <a:pt x="4942" y="-401"/>
                    <a:pt x="7409" y="509"/>
                  </a:cubicBezTo>
                  <a:cubicBezTo>
                    <a:pt x="9323" y="1214"/>
                    <a:pt x="11116" y="2636"/>
                    <a:pt x="13022" y="3397"/>
                  </a:cubicBezTo>
                  <a:cubicBezTo>
                    <a:pt x="15728" y="4478"/>
                    <a:pt x="18562" y="4197"/>
                    <a:pt x="21173" y="2591"/>
                  </a:cubicBezTo>
                  <a:lnTo>
                    <a:pt x="21600" y="19272"/>
                  </a:lnTo>
                  <a:cubicBezTo>
                    <a:pt x="19423" y="20744"/>
                    <a:pt x="17049" y="21199"/>
                    <a:pt x="14728" y="20585"/>
                  </a:cubicBezTo>
                  <a:cubicBezTo>
                    <a:pt x="12138" y="19900"/>
                    <a:pt x="9713" y="17905"/>
                    <a:pt x="7100" y="17507"/>
                  </a:cubicBezTo>
                  <a:cubicBezTo>
                    <a:pt x="4847" y="17163"/>
                    <a:pt x="2585" y="18028"/>
                    <a:pt x="639" y="19959"/>
                  </a:cubicBezTo>
                  <a:lnTo>
                    <a:pt x="0" y="1404"/>
                  </a:ln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p>
          </p:txBody>
        </p:sp>
        <p:sp>
          <p:nvSpPr>
            <p:cNvPr id="1095" name="BAD"/>
            <p:cNvSpPr txBox="1"/>
            <p:nvPr/>
          </p:nvSpPr>
          <p:spPr>
            <a:xfrm>
              <a:off x="135241" y="293664"/>
              <a:ext cx="2847740" cy="1092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700">
                  <a:solidFill>
                    <a:srgbClr val="FFFFFF"/>
                  </a:solidFill>
                  <a:latin typeface="Open Sans Regular Regular"/>
                  <a:ea typeface="Open Sans Regular Regular"/>
                  <a:cs typeface="Open Sans Regular Regular"/>
                  <a:sym typeface="Open Sans Regular Regular"/>
                </a:defRPr>
              </a:lvl1pPr>
            </a:lstStyle>
            <a:p>
              <a:pPr/>
              <a:r>
                <a:t>BAD</a:t>
              </a:r>
            </a:p>
          </p:txBody>
        </p:sp>
      </p:grpSp>
      <p:grpSp>
        <p:nvGrpSpPr>
          <p:cNvPr id="1100" name="Group"/>
          <p:cNvGrpSpPr/>
          <p:nvPr/>
        </p:nvGrpSpPr>
        <p:grpSpPr>
          <a:xfrm>
            <a:off x="9889627" y="3386661"/>
            <a:ext cx="2983262" cy="5625771"/>
            <a:chOff x="0" y="0"/>
            <a:chExt cx="2983261" cy="5625769"/>
          </a:xfrm>
        </p:grpSpPr>
        <p:sp>
          <p:nvSpPr>
            <p:cNvPr id="1097" name="Rectangle"/>
            <p:cNvSpPr/>
            <p:nvPr/>
          </p:nvSpPr>
          <p:spPr>
            <a:xfrm>
              <a:off x="0" y="0"/>
              <a:ext cx="211492" cy="5625770"/>
            </a:xfrm>
            <a:prstGeom prst="rect">
              <a:avLst/>
            </a:prstGeom>
            <a:solidFill>
              <a:srgbClr val="929292"/>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098" name="Shape"/>
            <p:cNvSpPr/>
            <p:nvPr/>
          </p:nvSpPr>
          <p:spPr>
            <a:xfrm>
              <a:off x="135099" y="4152"/>
              <a:ext cx="2848163" cy="1671224"/>
            </a:xfrm>
            <a:custGeom>
              <a:avLst/>
              <a:gdLst/>
              <a:ahLst/>
              <a:cxnLst>
                <a:cxn ang="0">
                  <a:pos x="wd2" y="hd2"/>
                </a:cxn>
                <a:cxn ang="5400000">
                  <a:pos x="wd2" y="hd2"/>
                </a:cxn>
                <a:cxn ang="10800000">
                  <a:pos x="wd2" y="hd2"/>
                </a:cxn>
                <a:cxn ang="16200000">
                  <a:pos x="wd2" y="hd2"/>
                </a:cxn>
              </a:cxnLst>
              <a:rect l="0" t="0" r="r" b="b"/>
              <a:pathLst>
                <a:path w="21600" h="20851" fill="norm" stroke="1" extrusionOk="0">
                  <a:moveTo>
                    <a:pt x="0" y="1404"/>
                  </a:moveTo>
                  <a:cubicBezTo>
                    <a:pt x="2369" y="-85"/>
                    <a:pt x="4942" y="-401"/>
                    <a:pt x="7409" y="509"/>
                  </a:cubicBezTo>
                  <a:cubicBezTo>
                    <a:pt x="9323" y="1214"/>
                    <a:pt x="11116" y="2636"/>
                    <a:pt x="13022" y="3397"/>
                  </a:cubicBezTo>
                  <a:cubicBezTo>
                    <a:pt x="15728" y="4478"/>
                    <a:pt x="18562" y="4197"/>
                    <a:pt x="21173" y="2591"/>
                  </a:cubicBezTo>
                  <a:lnTo>
                    <a:pt x="21600" y="19272"/>
                  </a:lnTo>
                  <a:cubicBezTo>
                    <a:pt x="19423" y="20744"/>
                    <a:pt x="17049" y="21199"/>
                    <a:pt x="14728" y="20585"/>
                  </a:cubicBezTo>
                  <a:cubicBezTo>
                    <a:pt x="12138" y="19900"/>
                    <a:pt x="9713" y="17905"/>
                    <a:pt x="7100" y="17507"/>
                  </a:cubicBezTo>
                  <a:cubicBezTo>
                    <a:pt x="4847" y="17163"/>
                    <a:pt x="2585" y="18028"/>
                    <a:pt x="639" y="19959"/>
                  </a:cubicBezTo>
                  <a:lnTo>
                    <a:pt x="0" y="1404"/>
                  </a:lnTo>
                  <a:close/>
                </a:path>
              </a:pathLst>
            </a:custGeom>
            <a:solidFill>
              <a:schemeClr val="accent1"/>
            </a:solidFill>
            <a:ln w="12700" cap="flat">
              <a:noFill/>
              <a:miter lim="400000"/>
            </a:ln>
            <a:effectLst/>
          </p:spPr>
          <p:txBody>
            <a:bodyPr wrap="square" lIns="50800" tIns="50800" rIns="50800" bIns="50800" numCol="1" anchor="ctr">
              <a:noAutofit/>
            </a:bodyPr>
            <a:lstStyle/>
            <a:p>
              <a:pPr/>
            </a:p>
          </p:txBody>
        </p:sp>
        <p:sp>
          <p:nvSpPr>
            <p:cNvPr id="1099" name="GOOD"/>
            <p:cNvSpPr txBox="1"/>
            <p:nvPr/>
          </p:nvSpPr>
          <p:spPr>
            <a:xfrm>
              <a:off x="135240" y="293664"/>
              <a:ext cx="2847740" cy="1092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700">
                  <a:solidFill>
                    <a:srgbClr val="FFFFFF"/>
                  </a:solidFill>
                  <a:latin typeface="Open Sans Regular Regular"/>
                  <a:ea typeface="Open Sans Regular Regular"/>
                  <a:cs typeface="Open Sans Regular Regular"/>
                  <a:sym typeface="Open Sans Regular Regular"/>
                </a:defRPr>
              </a:lvl1pPr>
            </a:lstStyle>
            <a:p>
              <a:pPr/>
              <a:r>
                <a:t>GOOD</a:t>
              </a: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096"/>
                                        </p:tgtEl>
                                        <p:attrNameLst>
                                          <p:attrName>style.visibility</p:attrName>
                                        </p:attrNameLst>
                                      </p:cBhvr>
                                      <p:to>
                                        <p:strVal val="visible"/>
                                      </p:to>
                                    </p:set>
                                    <p:animEffect filter="fade" transition="in">
                                      <p:cBhvr>
                                        <p:cTn id="7" dur="1000"/>
                                        <p:tgtEl>
                                          <p:spTgt spid="109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100"/>
                                        </p:tgtEl>
                                        <p:attrNameLst>
                                          <p:attrName>style.visibility</p:attrName>
                                        </p:attrNameLst>
                                      </p:cBhvr>
                                      <p:to>
                                        <p:strVal val="visible"/>
                                      </p:to>
                                    </p:set>
                                    <p:animEffect filter="fade" transition="in">
                                      <p:cBhvr>
                                        <p:cTn id="12" dur="1000"/>
                                        <p:tgtEl>
                                          <p:spTgt spid="1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96" grpId="1"/>
      <p:bldP build="whole" bldLvl="1" animBg="1" rev="0" advAuto="0" spid="1100"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05" name="Group"/>
          <p:cNvGrpSpPr/>
          <p:nvPr/>
        </p:nvGrpSpPr>
        <p:grpSpPr>
          <a:xfrm>
            <a:off x="8941568" y="-303904"/>
            <a:ext cx="2847740" cy="7115661"/>
            <a:chOff x="0" y="0"/>
            <a:chExt cx="2847738" cy="7115660"/>
          </a:xfrm>
        </p:grpSpPr>
        <p:sp>
          <p:nvSpPr>
            <p:cNvPr id="1102" name="Arrow"/>
            <p:cNvSpPr/>
            <p:nvPr/>
          </p:nvSpPr>
          <p:spPr>
            <a:xfrm rot="5396314">
              <a:off x="-2135019" y="2206298"/>
              <a:ext cx="7112767" cy="2703064"/>
            </a:xfrm>
            <a:prstGeom prst="rightArrow">
              <a:avLst>
                <a:gd name="adj1" fmla="val 48525"/>
                <a:gd name="adj2" fmla="val 45398"/>
              </a:avLst>
            </a:prstGeom>
            <a:solidFill>
              <a:srgbClr val="929292"/>
            </a:solidFill>
            <a:ln w="127000" cap="flat">
              <a:solidFill>
                <a:srgbClr val="FFFFFF"/>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103" name="Heart"/>
            <p:cNvSpPr/>
            <p:nvPr/>
          </p:nvSpPr>
          <p:spPr>
            <a:xfrm>
              <a:off x="14788" y="1990462"/>
              <a:ext cx="2818163" cy="2490461"/>
            </a:xfrm>
            <a:custGeom>
              <a:avLst/>
              <a:gdLst/>
              <a:ahLst/>
              <a:cxnLst>
                <a:cxn ang="0">
                  <a:pos x="wd2" y="hd2"/>
                </a:cxn>
                <a:cxn ang="5400000">
                  <a:pos x="wd2" y="hd2"/>
                </a:cxn>
                <a:cxn ang="10800000">
                  <a:pos x="wd2" y="hd2"/>
                </a:cxn>
                <a:cxn ang="16200000">
                  <a:pos x="wd2" y="hd2"/>
                </a:cxn>
              </a:cxnLst>
              <a:rect l="0" t="0" r="r" b="b"/>
              <a:pathLst>
                <a:path w="21506" h="21433" fill="norm" stroke="1" extrusionOk="0">
                  <a:moveTo>
                    <a:pt x="5838" y="8"/>
                  </a:moveTo>
                  <a:cubicBezTo>
                    <a:pt x="3712" y="114"/>
                    <a:pt x="158" y="1891"/>
                    <a:pt x="2" y="7232"/>
                  </a:cubicBezTo>
                  <a:cubicBezTo>
                    <a:pt x="-54" y="9134"/>
                    <a:pt x="1253" y="14877"/>
                    <a:pt x="10702" y="21433"/>
                  </a:cubicBezTo>
                  <a:cubicBezTo>
                    <a:pt x="20130" y="14892"/>
                    <a:pt x="21546" y="9139"/>
                    <a:pt x="21505" y="7232"/>
                  </a:cubicBezTo>
                  <a:cubicBezTo>
                    <a:pt x="21391" y="1889"/>
                    <a:pt x="17806" y="115"/>
                    <a:pt x="15669" y="8"/>
                  </a:cubicBezTo>
                  <a:cubicBezTo>
                    <a:pt x="12170" y="-167"/>
                    <a:pt x="10753" y="2729"/>
                    <a:pt x="10753" y="2729"/>
                  </a:cubicBezTo>
                  <a:cubicBezTo>
                    <a:pt x="10753" y="2729"/>
                    <a:pt x="9337" y="-167"/>
                    <a:pt x="5838" y="8"/>
                  </a:cubicBezTo>
                  <a:close/>
                </a:path>
              </a:pathLst>
            </a:custGeom>
            <a:solidFill>
              <a:schemeClr val="accent6">
                <a:lumOff val="16165"/>
              </a:schemeClr>
            </a:solidFill>
            <a:ln w="165100" cap="flat">
              <a:solidFill>
                <a:srgbClr val="FFFFFF"/>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104" name="GRACE"/>
            <p:cNvSpPr txBox="1"/>
            <p:nvPr/>
          </p:nvSpPr>
          <p:spPr>
            <a:xfrm>
              <a:off x="0" y="2404798"/>
              <a:ext cx="2847739" cy="1092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700">
                  <a:solidFill>
                    <a:srgbClr val="FFFFFF"/>
                  </a:solidFill>
                  <a:latin typeface="Open Sans Regular Regular"/>
                  <a:ea typeface="Open Sans Regular Regular"/>
                  <a:cs typeface="Open Sans Regular Regular"/>
                  <a:sym typeface="Open Sans Regular Regular"/>
                </a:defRPr>
              </a:lvl1pPr>
            </a:lstStyle>
            <a:p>
              <a:pPr/>
              <a:r>
                <a:t>GRACE</a:t>
              </a:r>
            </a:p>
          </p:txBody>
        </p:sp>
      </p:grpSp>
      <p:grpSp>
        <p:nvGrpSpPr>
          <p:cNvPr id="1108" name="Group"/>
          <p:cNvGrpSpPr/>
          <p:nvPr/>
        </p:nvGrpSpPr>
        <p:grpSpPr>
          <a:xfrm>
            <a:off x="8903388" y="1184945"/>
            <a:ext cx="2924100" cy="2924100"/>
            <a:chOff x="0" y="0"/>
            <a:chExt cx="2924099" cy="2924099"/>
          </a:xfrm>
        </p:grpSpPr>
        <p:sp>
          <p:nvSpPr>
            <p:cNvPr id="1106" name="Line"/>
            <p:cNvSpPr/>
            <p:nvPr/>
          </p:nvSpPr>
          <p:spPr>
            <a:xfrm flipV="1">
              <a:off x="78645" y="78645"/>
              <a:ext cx="2766809" cy="2766809"/>
            </a:xfrm>
            <a:prstGeom prst="line">
              <a:avLst/>
            </a:prstGeom>
            <a:noFill/>
            <a:ln w="152400" cap="flat">
              <a:solidFill>
                <a:srgbClr val="000000"/>
              </a:solidFill>
              <a:prstDash val="solid"/>
              <a:miter lim="400000"/>
            </a:ln>
            <a:effectLst/>
          </p:spPr>
          <p:txBody>
            <a:bodyPr wrap="square" lIns="50800" tIns="50800" rIns="50800" bIns="50800" numCol="1" anchor="ctr">
              <a:noAutofit/>
            </a:bodyPr>
            <a:lstStyle/>
            <a:p>
              <a:pPr/>
            </a:p>
          </p:txBody>
        </p:sp>
        <p:sp>
          <p:nvSpPr>
            <p:cNvPr id="1107" name="Line"/>
            <p:cNvSpPr/>
            <p:nvPr/>
          </p:nvSpPr>
          <p:spPr>
            <a:xfrm flipH="1" flipV="1">
              <a:off x="0" y="0"/>
              <a:ext cx="2924100" cy="2924100"/>
            </a:xfrm>
            <a:prstGeom prst="line">
              <a:avLst/>
            </a:prstGeom>
            <a:noFill/>
            <a:ln w="152400" cap="flat">
              <a:solidFill>
                <a:srgbClr val="000000"/>
              </a:solidFill>
              <a:prstDash val="solid"/>
              <a:miter lim="400000"/>
            </a:ln>
            <a:effectLst/>
          </p:spPr>
          <p:txBody>
            <a:bodyPr wrap="square" lIns="50800" tIns="50800" rIns="50800" bIns="50800" numCol="1" anchor="ctr">
              <a:noAutofit/>
            </a:bodyPr>
            <a:lstStyle/>
            <a:p>
              <a:pPr/>
            </a:p>
          </p:txBody>
        </p:sp>
      </p:grpSp>
      <p:sp>
        <p:nvSpPr>
          <p:cNvPr id="1109" name="But Jonah still isn’t pleased with God’s grace toward others."/>
          <p:cNvSpPr txBox="1"/>
          <p:nvPr/>
        </p:nvSpPr>
        <p:spPr>
          <a:xfrm>
            <a:off x="616613" y="919600"/>
            <a:ext cx="7529175" cy="307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700">
                <a:solidFill>
                  <a:srgbClr val="000000"/>
                </a:solidFill>
                <a:latin typeface="Open Sans Regular Regular"/>
                <a:ea typeface="Open Sans Regular Regular"/>
                <a:cs typeface="Open Sans Regular Regular"/>
                <a:sym typeface="Open Sans Regular Regular"/>
              </a:defRPr>
            </a:lvl1pPr>
          </a:lstStyle>
          <a:p>
            <a:pPr/>
            <a:r>
              <a:t>But Jonah still isn’t pleased with God’s grace toward others.</a:t>
            </a:r>
          </a:p>
        </p:txBody>
      </p:sp>
      <p:grpSp>
        <p:nvGrpSpPr>
          <p:cNvPr id="1122" name="Group"/>
          <p:cNvGrpSpPr/>
          <p:nvPr/>
        </p:nvGrpSpPr>
        <p:grpSpPr>
          <a:xfrm>
            <a:off x="2629121" y="6309829"/>
            <a:ext cx="729176" cy="1416336"/>
            <a:chOff x="-38100" y="-38099"/>
            <a:chExt cx="729174" cy="1416335"/>
          </a:xfrm>
        </p:grpSpPr>
        <p:pic>
          <p:nvPicPr>
            <p:cNvPr id="1110"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112"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114"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116"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118"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120"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1175" name="Group"/>
          <p:cNvGrpSpPr/>
          <p:nvPr/>
        </p:nvGrpSpPr>
        <p:grpSpPr>
          <a:xfrm>
            <a:off x="1351922" y="5394051"/>
            <a:ext cx="2987165" cy="3460206"/>
            <a:chOff x="-38100" y="-38099"/>
            <a:chExt cx="2987164" cy="3460204"/>
          </a:xfrm>
        </p:grpSpPr>
        <p:grpSp>
          <p:nvGrpSpPr>
            <p:cNvPr id="1135" name="Group"/>
            <p:cNvGrpSpPr/>
            <p:nvPr/>
          </p:nvGrpSpPr>
          <p:grpSpPr>
            <a:xfrm>
              <a:off x="-38100" y="1842153"/>
              <a:ext cx="729175" cy="1416336"/>
              <a:chOff x="-38100" y="-38099"/>
              <a:chExt cx="729174" cy="1416335"/>
            </a:xfrm>
          </p:grpSpPr>
          <p:pic>
            <p:nvPicPr>
              <p:cNvPr id="1123"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125"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127"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129"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131"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133"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1148" name="Group"/>
            <p:cNvGrpSpPr/>
            <p:nvPr/>
          </p:nvGrpSpPr>
          <p:grpSpPr>
            <a:xfrm>
              <a:off x="2064166" y="2005769"/>
              <a:ext cx="729175" cy="1416336"/>
              <a:chOff x="-38100" y="-38099"/>
              <a:chExt cx="729174" cy="1416335"/>
            </a:xfrm>
          </p:grpSpPr>
          <p:pic>
            <p:nvPicPr>
              <p:cNvPr id="1136"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138"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140"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142"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144"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146"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1161" name="Group"/>
            <p:cNvGrpSpPr/>
            <p:nvPr/>
          </p:nvGrpSpPr>
          <p:grpSpPr>
            <a:xfrm>
              <a:off x="2219889" y="156554"/>
              <a:ext cx="729176" cy="1416336"/>
              <a:chOff x="-38100" y="-38099"/>
              <a:chExt cx="729174" cy="1416335"/>
            </a:xfrm>
          </p:grpSpPr>
          <p:pic>
            <p:nvPicPr>
              <p:cNvPr id="1149"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151"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153"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155"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157"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159"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1174" name="Group"/>
            <p:cNvGrpSpPr/>
            <p:nvPr/>
          </p:nvGrpSpPr>
          <p:grpSpPr>
            <a:xfrm>
              <a:off x="351208" y="-38100"/>
              <a:ext cx="729176" cy="1416335"/>
              <a:chOff x="-38100" y="-38099"/>
              <a:chExt cx="729174" cy="1416335"/>
            </a:xfrm>
          </p:grpSpPr>
          <p:pic>
            <p:nvPicPr>
              <p:cNvPr id="1162"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164"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166"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168"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170"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172"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sp>
        <p:nvSpPr>
          <p:cNvPr id="1176" name="Circle"/>
          <p:cNvSpPr/>
          <p:nvPr/>
        </p:nvSpPr>
        <p:spPr>
          <a:xfrm>
            <a:off x="436545" y="4460833"/>
            <a:ext cx="5114327" cy="5114327"/>
          </a:xfrm>
          <a:prstGeom prst="ellipse">
            <a:avLst/>
          </a:prstGeom>
          <a:ln w="76200">
            <a:solidFill>
              <a:schemeClr val="accent1"/>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1189" name="Group"/>
          <p:cNvGrpSpPr/>
          <p:nvPr/>
        </p:nvGrpSpPr>
        <p:grpSpPr>
          <a:xfrm>
            <a:off x="8980814" y="6003049"/>
            <a:ext cx="729176" cy="1416336"/>
            <a:chOff x="-38100" y="-38099"/>
            <a:chExt cx="729174" cy="1416335"/>
          </a:xfrm>
        </p:grpSpPr>
        <p:pic>
          <p:nvPicPr>
            <p:cNvPr id="1177"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1179"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1181"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1183"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1185"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1187"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1202" name="Group"/>
          <p:cNvGrpSpPr/>
          <p:nvPr/>
        </p:nvGrpSpPr>
        <p:grpSpPr>
          <a:xfrm>
            <a:off x="11649778" y="6698236"/>
            <a:ext cx="729176" cy="1416336"/>
            <a:chOff x="-38100" y="-38099"/>
            <a:chExt cx="729174" cy="1416335"/>
          </a:xfrm>
        </p:grpSpPr>
        <p:pic>
          <p:nvPicPr>
            <p:cNvPr id="1190"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1192"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1194"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1196"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1198"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1200"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1215" name="Group"/>
          <p:cNvGrpSpPr/>
          <p:nvPr/>
        </p:nvGrpSpPr>
        <p:grpSpPr>
          <a:xfrm>
            <a:off x="10315296" y="6892890"/>
            <a:ext cx="729176" cy="1416336"/>
            <a:chOff x="-38100" y="-38099"/>
            <a:chExt cx="729174" cy="1416335"/>
          </a:xfrm>
        </p:grpSpPr>
        <p:pic>
          <p:nvPicPr>
            <p:cNvPr id="1203"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1205"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1207"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1209"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1211"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1213"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1228" name="Group"/>
          <p:cNvGrpSpPr/>
          <p:nvPr/>
        </p:nvGrpSpPr>
        <p:grpSpPr>
          <a:xfrm>
            <a:off x="8807825" y="7996535"/>
            <a:ext cx="729176" cy="1416336"/>
            <a:chOff x="-38100" y="-38099"/>
            <a:chExt cx="729174" cy="1416335"/>
          </a:xfrm>
        </p:grpSpPr>
        <p:pic>
          <p:nvPicPr>
            <p:cNvPr id="1216"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1218"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1220"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1222"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1224"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1226"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105"/>
                                        </p:tgtEl>
                                        <p:attrNameLst>
                                          <p:attrName>style.visibility</p:attrName>
                                        </p:attrNameLst>
                                      </p:cBhvr>
                                      <p:to>
                                        <p:strVal val="visible"/>
                                      </p:to>
                                    </p:set>
                                    <p:animEffect filter="fade" transition="in">
                                      <p:cBhvr>
                                        <p:cTn id="7" dur="1000"/>
                                        <p:tgtEl>
                                          <p:spTgt spid="110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108"/>
                                        </p:tgtEl>
                                        <p:attrNameLst>
                                          <p:attrName>style.visibility</p:attrName>
                                        </p:attrNameLst>
                                      </p:cBhvr>
                                      <p:to>
                                        <p:strVal val="visible"/>
                                      </p:to>
                                    </p:set>
                                    <p:animEffect filter="fade" transition="in">
                                      <p:cBhvr>
                                        <p:cTn id="12" dur="1000"/>
                                        <p:tgtEl>
                                          <p:spTgt spid="1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05" grpId="1"/>
      <p:bldP build="whole" bldLvl="1" animBg="1" rev="0" advAuto="0" spid="1108"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0" name="So God shows Jonah grace again…"/>
          <p:cNvSpPr txBox="1"/>
          <p:nvPr/>
        </p:nvSpPr>
        <p:spPr>
          <a:xfrm>
            <a:off x="2757810" y="1118959"/>
            <a:ext cx="11888366" cy="208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700">
                <a:solidFill>
                  <a:srgbClr val="000000"/>
                </a:solidFill>
                <a:latin typeface="Open Sans Regular Regular"/>
                <a:ea typeface="Open Sans Regular Regular"/>
                <a:cs typeface="Open Sans Regular Regular"/>
                <a:sym typeface="Open Sans Regular Regular"/>
              </a:defRPr>
            </a:pPr>
            <a:r>
              <a:t>So God shows</a:t>
            </a:r>
            <a:br/>
            <a:r>
              <a:t>Jonah grace again…</a:t>
            </a:r>
          </a:p>
        </p:txBody>
      </p:sp>
      <p:sp>
        <p:nvSpPr>
          <p:cNvPr id="1231" name="…then takes it away."/>
          <p:cNvSpPr txBox="1"/>
          <p:nvPr/>
        </p:nvSpPr>
        <p:spPr>
          <a:xfrm>
            <a:off x="2757810" y="3794387"/>
            <a:ext cx="11888366"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700">
                <a:solidFill>
                  <a:srgbClr val="000000"/>
                </a:solidFill>
                <a:latin typeface="Open Sans Regular Regular"/>
                <a:ea typeface="Open Sans Regular Regular"/>
                <a:cs typeface="Open Sans Regular Regular"/>
                <a:sym typeface="Open Sans Regular Regular"/>
              </a:defRPr>
            </a:lvl1pPr>
          </a:lstStyle>
          <a:p>
            <a:pPr/>
            <a:r>
              <a:t>…then takes it away.</a:t>
            </a:r>
          </a:p>
        </p:txBody>
      </p:sp>
      <p:grpSp>
        <p:nvGrpSpPr>
          <p:cNvPr id="1244" name="Group"/>
          <p:cNvGrpSpPr/>
          <p:nvPr/>
        </p:nvGrpSpPr>
        <p:grpSpPr>
          <a:xfrm>
            <a:off x="2629121" y="6309829"/>
            <a:ext cx="729176" cy="1416336"/>
            <a:chOff x="-38100" y="-38099"/>
            <a:chExt cx="729174" cy="1416335"/>
          </a:xfrm>
        </p:grpSpPr>
        <p:pic>
          <p:nvPicPr>
            <p:cNvPr id="1232"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234"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236"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238"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240"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242"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1297" name="Group"/>
          <p:cNvGrpSpPr/>
          <p:nvPr/>
        </p:nvGrpSpPr>
        <p:grpSpPr>
          <a:xfrm>
            <a:off x="1351922" y="5394051"/>
            <a:ext cx="2987165" cy="3460206"/>
            <a:chOff x="-38100" y="-38099"/>
            <a:chExt cx="2987164" cy="3460204"/>
          </a:xfrm>
        </p:grpSpPr>
        <p:grpSp>
          <p:nvGrpSpPr>
            <p:cNvPr id="1257" name="Group"/>
            <p:cNvGrpSpPr/>
            <p:nvPr/>
          </p:nvGrpSpPr>
          <p:grpSpPr>
            <a:xfrm>
              <a:off x="-38100" y="1842153"/>
              <a:ext cx="729175" cy="1416336"/>
              <a:chOff x="-38100" y="-38099"/>
              <a:chExt cx="729174" cy="1416335"/>
            </a:xfrm>
          </p:grpSpPr>
          <p:pic>
            <p:nvPicPr>
              <p:cNvPr id="1245"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247"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249"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251"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253"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255"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1270" name="Group"/>
            <p:cNvGrpSpPr/>
            <p:nvPr/>
          </p:nvGrpSpPr>
          <p:grpSpPr>
            <a:xfrm>
              <a:off x="2064166" y="2005769"/>
              <a:ext cx="729175" cy="1416336"/>
              <a:chOff x="-38100" y="-38099"/>
              <a:chExt cx="729174" cy="1416335"/>
            </a:xfrm>
          </p:grpSpPr>
          <p:pic>
            <p:nvPicPr>
              <p:cNvPr id="1258"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260"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262"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264"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266"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268"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1283" name="Group"/>
            <p:cNvGrpSpPr/>
            <p:nvPr/>
          </p:nvGrpSpPr>
          <p:grpSpPr>
            <a:xfrm>
              <a:off x="2219889" y="156554"/>
              <a:ext cx="729176" cy="1416336"/>
              <a:chOff x="-38100" y="-38099"/>
              <a:chExt cx="729174" cy="1416335"/>
            </a:xfrm>
          </p:grpSpPr>
          <p:pic>
            <p:nvPicPr>
              <p:cNvPr id="1271"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273"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275"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277"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279"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281"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1296" name="Group"/>
            <p:cNvGrpSpPr/>
            <p:nvPr/>
          </p:nvGrpSpPr>
          <p:grpSpPr>
            <a:xfrm>
              <a:off x="351208" y="-38100"/>
              <a:ext cx="729176" cy="1416335"/>
              <a:chOff x="-38100" y="-38099"/>
              <a:chExt cx="729174" cy="1416335"/>
            </a:xfrm>
          </p:grpSpPr>
          <p:pic>
            <p:nvPicPr>
              <p:cNvPr id="1284"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286"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288"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290"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292"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294"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sp>
        <p:nvSpPr>
          <p:cNvPr id="1298" name="Circle"/>
          <p:cNvSpPr/>
          <p:nvPr/>
        </p:nvSpPr>
        <p:spPr>
          <a:xfrm>
            <a:off x="436545" y="4460833"/>
            <a:ext cx="5114327" cy="5114327"/>
          </a:xfrm>
          <a:prstGeom prst="ellipse">
            <a:avLst/>
          </a:prstGeom>
          <a:ln w="76200">
            <a:solidFill>
              <a:schemeClr val="accent1"/>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1311" name="Group"/>
          <p:cNvGrpSpPr/>
          <p:nvPr/>
        </p:nvGrpSpPr>
        <p:grpSpPr>
          <a:xfrm>
            <a:off x="8980814" y="6003049"/>
            <a:ext cx="729176" cy="1416336"/>
            <a:chOff x="-38100" y="-38099"/>
            <a:chExt cx="729174" cy="1416335"/>
          </a:xfrm>
        </p:grpSpPr>
        <p:pic>
          <p:nvPicPr>
            <p:cNvPr id="1299"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1301"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1303"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1305"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1307"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1309"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1324" name="Group"/>
          <p:cNvGrpSpPr/>
          <p:nvPr/>
        </p:nvGrpSpPr>
        <p:grpSpPr>
          <a:xfrm>
            <a:off x="11649778" y="6698236"/>
            <a:ext cx="729176" cy="1416336"/>
            <a:chOff x="-38100" y="-38099"/>
            <a:chExt cx="729174" cy="1416335"/>
          </a:xfrm>
        </p:grpSpPr>
        <p:pic>
          <p:nvPicPr>
            <p:cNvPr id="1312"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1314"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1316"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1318"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1320"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1322"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1337" name="Group"/>
          <p:cNvGrpSpPr/>
          <p:nvPr/>
        </p:nvGrpSpPr>
        <p:grpSpPr>
          <a:xfrm>
            <a:off x="10315296" y="6892890"/>
            <a:ext cx="729176" cy="1416336"/>
            <a:chOff x="-38100" y="-38099"/>
            <a:chExt cx="729174" cy="1416335"/>
          </a:xfrm>
        </p:grpSpPr>
        <p:pic>
          <p:nvPicPr>
            <p:cNvPr id="1325"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1327"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1329"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1331"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1333"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1335"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1350" name="Group"/>
          <p:cNvGrpSpPr/>
          <p:nvPr/>
        </p:nvGrpSpPr>
        <p:grpSpPr>
          <a:xfrm>
            <a:off x="8807825" y="7996535"/>
            <a:ext cx="729176" cy="1416336"/>
            <a:chOff x="-38100" y="-38099"/>
            <a:chExt cx="729174" cy="1416335"/>
          </a:xfrm>
        </p:grpSpPr>
        <p:pic>
          <p:nvPicPr>
            <p:cNvPr id="1338"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1340"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1342"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1344"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1346"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1348"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1354" name="Group"/>
          <p:cNvGrpSpPr/>
          <p:nvPr/>
        </p:nvGrpSpPr>
        <p:grpSpPr>
          <a:xfrm>
            <a:off x="1569839" y="-1101987"/>
            <a:ext cx="2847740" cy="7115662"/>
            <a:chOff x="0" y="0"/>
            <a:chExt cx="2847738" cy="7115660"/>
          </a:xfrm>
        </p:grpSpPr>
        <p:sp>
          <p:nvSpPr>
            <p:cNvPr id="1351" name="Arrow"/>
            <p:cNvSpPr/>
            <p:nvPr/>
          </p:nvSpPr>
          <p:spPr>
            <a:xfrm rot="5396314">
              <a:off x="-2135019" y="2206298"/>
              <a:ext cx="7112767" cy="2703064"/>
            </a:xfrm>
            <a:prstGeom prst="rightArrow">
              <a:avLst>
                <a:gd name="adj1" fmla="val 48525"/>
                <a:gd name="adj2" fmla="val 45398"/>
              </a:avLst>
            </a:prstGeom>
            <a:solidFill>
              <a:srgbClr val="929292"/>
            </a:solidFill>
            <a:ln w="127000" cap="flat">
              <a:solidFill>
                <a:srgbClr val="FFFFFF"/>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352" name="Heart"/>
            <p:cNvSpPr/>
            <p:nvPr/>
          </p:nvSpPr>
          <p:spPr>
            <a:xfrm>
              <a:off x="14788" y="1990462"/>
              <a:ext cx="2818163" cy="2490461"/>
            </a:xfrm>
            <a:custGeom>
              <a:avLst/>
              <a:gdLst/>
              <a:ahLst/>
              <a:cxnLst>
                <a:cxn ang="0">
                  <a:pos x="wd2" y="hd2"/>
                </a:cxn>
                <a:cxn ang="5400000">
                  <a:pos x="wd2" y="hd2"/>
                </a:cxn>
                <a:cxn ang="10800000">
                  <a:pos x="wd2" y="hd2"/>
                </a:cxn>
                <a:cxn ang="16200000">
                  <a:pos x="wd2" y="hd2"/>
                </a:cxn>
              </a:cxnLst>
              <a:rect l="0" t="0" r="r" b="b"/>
              <a:pathLst>
                <a:path w="21506" h="21433" fill="norm" stroke="1" extrusionOk="0">
                  <a:moveTo>
                    <a:pt x="5838" y="8"/>
                  </a:moveTo>
                  <a:cubicBezTo>
                    <a:pt x="3712" y="114"/>
                    <a:pt x="158" y="1891"/>
                    <a:pt x="2" y="7232"/>
                  </a:cubicBezTo>
                  <a:cubicBezTo>
                    <a:pt x="-54" y="9134"/>
                    <a:pt x="1253" y="14877"/>
                    <a:pt x="10702" y="21433"/>
                  </a:cubicBezTo>
                  <a:cubicBezTo>
                    <a:pt x="20130" y="14892"/>
                    <a:pt x="21546" y="9139"/>
                    <a:pt x="21505" y="7232"/>
                  </a:cubicBezTo>
                  <a:cubicBezTo>
                    <a:pt x="21391" y="1889"/>
                    <a:pt x="17806" y="115"/>
                    <a:pt x="15669" y="8"/>
                  </a:cubicBezTo>
                  <a:cubicBezTo>
                    <a:pt x="12170" y="-167"/>
                    <a:pt x="10753" y="2729"/>
                    <a:pt x="10753" y="2729"/>
                  </a:cubicBezTo>
                  <a:cubicBezTo>
                    <a:pt x="10753" y="2729"/>
                    <a:pt x="9337" y="-167"/>
                    <a:pt x="5838" y="8"/>
                  </a:cubicBezTo>
                  <a:close/>
                </a:path>
              </a:pathLst>
            </a:custGeom>
            <a:solidFill>
              <a:schemeClr val="accent6">
                <a:lumOff val="16165"/>
              </a:schemeClr>
            </a:solidFill>
            <a:ln w="165100" cap="flat">
              <a:solidFill>
                <a:srgbClr val="FFFFFF"/>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353" name="GRACE"/>
            <p:cNvSpPr txBox="1"/>
            <p:nvPr/>
          </p:nvSpPr>
          <p:spPr>
            <a:xfrm>
              <a:off x="0" y="2404798"/>
              <a:ext cx="2847739" cy="1092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5700">
                  <a:solidFill>
                    <a:srgbClr val="FFFFFF"/>
                  </a:solidFill>
                  <a:latin typeface="Open Sans Regular Regular"/>
                  <a:ea typeface="Open Sans Regular Regular"/>
                  <a:cs typeface="Open Sans Regular Regular"/>
                  <a:sym typeface="Open Sans Regular Regular"/>
                </a:defRPr>
              </a:lvl1pPr>
            </a:lstStyle>
            <a:p>
              <a:pPr/>
              <a:r>
                <a:t>GRACE</a:t>
              </a:r>
            </a:p>
          </p:txBody>
        </p:sp>
      </p:grpSp>
      <p:grpSp>
        <p:nvGrpSpPr>
          <p:cNvPr id="1357" name="Group"/>
          <p:cNvGrpSpPr/>
          <p:nvPr/>
        </p:nvGrpSpPr>
        <p:grpSpPr>
          <a:xfrm>
            <a:off x="1531659" y="386863"/>
            <a:ext cx="2924100" cy="2924100"/>
            <a:chOff x="0" y="0"/>
            <a:chExt cx="2924099" cy="2924099"/>
          </a:xfrm>
        </p:grpSpPr>
        <p:sp>
          <p:nvSpPr>
            <p:cNvPr id="1355" name="Line"/>
            <p:cNvSpPr/>
            <p:nvPr/>
          </p:nvSpPr>
          <p:spPr>
            <a:xfrm flipV="1">
              <a:off x="78645" y="78645"/>
              <a:ext cx="2766809" cy="2766809"/>
            </a:xfrm>
            <a:prstGeom prst="line">
              <a:avLst/>
            </a:prstGeom>
            <a:noFill/>
            <a:ln w="152400" cap="flat">
              <a:solidFill>
                <a:srgbClr val="000000"/>
              </a:solidFill>
              <a:prstDash val="solid"/>
              <a:miter lim="400000"/>
            </a:ln>
            <a:effectLst/>
          </p:spPr>
          <p:txBody>
            <a:bodyPr wrap="square" lIns="50800" tIns="50800" rIns="50800" bIns="50800" numCol="1" anchor="ctr">
              <a:noAutofit/>
            </a:bodyPr>
            <a:lstStyle/>
            <a:p>
              <a:pPr/>
            </a:p>
          </p:txBody>
        </p:sp>
        <p:sp>
          <p:nvSpPr>
            <p:cNvPr id="1356" name="Line"/>
            <p:cNvSpPr/>
            <p:nvPr/>
          </p:nvSpPr>
          <p:spPr>
            <a:xfrm flipH="1" flipV="1">
              <a:off x="0" y="0"/>
              <a:ext cx="2924100" cy="2924100"/>
            </a:xfrm>
            <a:prstGeom prst="line">
              <a:avLst/>
            </a:prstGeom>
            <a:noFill/>
            <a:ln w="152400" cap="flat">
              <a:solidFill>
                <a:srgbClr val="000000"/>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354"/>
                                        </p:tgtEl>
                                        <p:attrNameLst>
                                          <p:attrName>style.visibility</p:attrName>
                                        </p:attrNameLst>
                                      </p:cBhvr>
                                      <p:to>
                                        <p:strVal val="visible"/>
                                      </p:to>
                                    </p:set>
                                    <p:animEffect filter="fade" transition="in">
                                      <p:cBhvr>
                                        <p:cTn id="7" dur="1000"/>
                                        <p:tgtEl>
                                          <p:spTgt spid="135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231"/>
                                        </p:tgtEl>
                                        <p:attrNameLst>
                                          <p:attrName>style.visibility</p:attrName>
                                        </p:attrNameLst>
                                      </p:cBhvr>
                                      <p:to>
                                        <p:strVal val="visible"/>
                                      </p:to>
                                    </p:set>
                                    <p:animEffect filter="fade" transition="in">
                                      <p:cBhvr>
                                        <p:cTn id="12" dur="1000"/>
                                        <p:tgtEl>
                                          <p:spTgt spid="123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1357"/>
                                        </p:tgtEl>
                                        <p:attrNameLst>
                                          <p:attrName>style.visibility</p:attrName>
                                        </p:attrNameLst>
                                      </p:cBhvr>
                                      <p:to>
                                        <p:strVal val="visible"/>
                                      </p:to>
                                    </p:set>
                                    <p:animEffect filter="fade" transition="in">
                                      <p:cBhvr>
                                        <p:cTn id="17" dur="1000"/>
                                        <p:tgtEl>
                                          <p:spTgt spid="1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57" grpId="3"/>
      <p:bldP build="whole" bldLvl="1" animBg="1" rev="0" advAuto="0" spid="1354" grpId="1"/>
      <p:bldP build="whole" bldLvl="1" animBg="1" rev="0" advAuto="0" spid="1231" grpId="2"/>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9" name="The key to loving everyone"/>
          <p:cNvSpPr txBox="1"/>
          <p:nvPr/>
        </p:nvSpPr>
        <p:spPr>
          <a:xfrm>
            <a:off x="4766127" y="402698"/>
            <a:ext cx="5810135" cy="208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700">
                <a:solidFill>
                  <a:srgbClr val="000000"/>
                </a:solidFill>
                <a:latin typeface="Open Sans Regular Regular"/>
                <a:ea typeface="Open Sans Regular Regular"/>
                <a:cs typeface="Open Sans Regular Regular"/>
                <a:sym typeface="Open Sans Regular Regular"/>
              </a:defRPr>
            </a:lvl1pPr>
          </a:lstStyle>
          <a:p>
            <a:pPr/>
            <a:r>
              <a:t>The key to loving everyone</a:t>
            </a:r>
          </a:p>
        </p:txBody>
      </p:sp>
      <p:grpSp>
        <p:nvGrpSpPr>
          <p:cNvPr id="1372" name="Group"/>
          <p:cNvGrpSpPr/>
          <p:nvPr/>
        </p:nvGrpSpPr>
        <p:grpSpPr>
          <a:xfrm>
            <a:off x="2629121" y="6309829"/>
            <a:ext cx="729176" cy="1416336"/>
            <a:chOff x="-38100" y="-38099"/>
            <a:chExt cx="729174" cy="1416335"/>
          </a:xfrm>
        </p:grpSpPr>
        <p:pic>
          <p:nvPicPr>
            <p:cNvPr id="1360"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362"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364"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366"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368"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370"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1425" name="Group"/>
          <p:cNvGrpSpPr/>
          <p:nvPr/>
        </p:nvGrpSpPr>
        <p:grpSpPr>
          <a:xfrm>
            <a:off x="1351922" y="5394051"/>
            <a:ext cx="2987165" cy="3460206"/>
            <a:chOff x="-38100" y="-38099"/>
            <a:chExt cx="2987164" cy="3460204"/>
          </a:xfrm>
        </p:grpSpPr>
        <p:grpSp>
          <p:nvGrpSpPr>
            <p:cNvPr id="1385" name="Group"/>
            <p:cNvGrpSpPr/>
            <p:nvPr/>
          </p:nvGrpSpPr>
          <p:grpSpPr>
            <a:xfrm>
              <a:off x="-38100" y="1842153"/>
              <a:ext cx="729175" cy="1416336"/>
              <a:chOff x="-38100" y="-38099"/>
              <a:chExt cx="729174" cy="1416335"/>
            </a:xfrm>
          </p:grpSpPr>
          <p:pic>
            <p:nvPicPr>
              <p:cNvPr id="1373"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375"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377"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379"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381"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383"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1398" name="Group"/>
            <p:cNvGrpSpPr/>
            <p:nvPr/>
          </p:nvGrpSpPr>
          <p:grpSpPr>
            <a:xfrm>
              <a:off x="2064166" y="2005769"/>
              <a:ext cx="729175" cy="1416336"/>
              <a:chOff x="-38100" y="-38099"/>
              <a:chExt cx="729174" cy="1416335"/>
            </a:xfrm>
          </p:grpSpPr>
          <p:pic>
            <p:nvPicPr>
              <p:cNvPr id="1386"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388"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390"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392"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394"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396"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1411" name="Group"/>
            <p:cNvGrpSpPr/>
            <p:nvPr/>
          </p:nvGrpSpPr>
          <p:grpSpPr>
            <a:xfrm>
              <a:off x="2219889" y="156554"/>
              <a:ext cx="729176" cy="1416336"/>
              <a:chOff x="-38100" y="-38099"/>
              <a:chExt cx="729174" cy="1416335"/>
            </a:xfrm>
          </p:grpSpPr>
          <p:pic>
            <p:nvPicPr>
              <p:cNvPr id="1399"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401"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403"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405"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407"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409"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1424" name="Group"/>
            <p:cNvGrpSpPr/>
            <p:nvPr/>
          </p:nvGrpSpPr>
          <p:grpSpPr>
            <a:xfrm>
              <a:off x="351208" y="-38100"/>
              <a:ext cx="729176" cy="1416335"/>
              <a:chOff x="-38100" y="-38099"/>
              <a:chExt cx="729174" cy="1416335"/>
            </a:xfrm>
          </p:grpSpPr>
          <p:pic>
            <p:nvPicPr>
              <p:cNvPr id="1412"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414"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416"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418"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420"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422"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sp>
        <p:nvSpPr>
          <p:cNvPr id="1426" name="Circle"/>
          <p:cNvSpPr/>
          <p:nvPr/>
        </p:nvSpPr>
        <p:spPr>
          <a:xfrm>
            <a:off x="436545" y="4460833"/>
            <a:ext cx="5114327" cy="5114327"/>
          </a:xfrm>
          <a:prstGeom prst="ellipse">
            <a:avLst/>
          </a:prstGeom>
          <a:ln w="76200">
            <a:solidFill>
              <a:schemeClr val="accent1"/>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1439" name="Group"/>
          <p:cNvGrpSpPr/>
          <p:nvPr/>
        </p:nvGrpSpPr>
        <p:grpSpPr>
          <a:xfrm>
            <a:off x="9333392" y="6022515"/>
            <a:ext cx="729175" cy="1416336"/>
            <a:chOff x="-38100" y="-38099"/>
            <a:chExt cx="729174" cy="1416335"/>
          </a:xfrm>
        </p:grpSpPr>
        <p:pic>
          <p:nvPicPr>
            <p:cNvPr id="1427"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1429"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1431"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1433"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1435"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1437"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1452" name="Group"/>
          <p:cNvGrpSpPr/>
          <p:nvPr/>
        </p:nvGrpSpPr>
        <p:grpSpPr>
          <a:xfrm>
            <a:off x="11649778" y="6698236"/>
            <a:ext cx="729176" cy="1416336"/>
            <a:chOff x="-38100" y="-38099"/>
            <a:chExt cx="729174" cy="1416335"/>
          </a:xfrm>
        </p:grpSpPr>
        <p:pic>
          <p:nvPicPr>
            <p:cNvPr id="1440"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1442"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1444"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1446"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1448"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1450"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1465" name="Group"/>
          <p:cNvGrpSpPr/>
          <p:nvPr/>
        </p:nvGrpSpPr>
        <p:grpSpPr>
          <a:xfrm>
            <a:off x="10444555" y="7398991"/>
            <a:ext cx="729176" cy="1416335"/>
            <a:chOff x="-38100" y="-38099"/>
            <a:chExt cx="729174" cy="1416335"/>
          </a:xfrm>
        </p:grpSpPr>
        <p:pic>
          <p:nvPicPr>
            <p:cNvPr id="1453"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1455"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1457"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1459"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1461"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1463"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1478" name="Group"/>
          <p:cNvGrpSpPr/>
          <p:nvPr/>
        </p:nvGrpSpPr>
        <p:grpSpPr>
          <a:xfrm>
            <a:off x="8807825" y="7996535"/>
            <a:ext cx="729176" cy="1416336"/>
            <a:chOff x="-38100" y="-38099"/>
            <a:chExt cx="729174" cy="1416335"/>
          </a:xfrm>
        </p:grpSpPr>
        <p:pic>
          <p:nvPicPr>
            <p:cNvPr id="1466"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1468"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1470"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1472"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1474"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1476"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1481" name="Group"/>
          <p:cNvGrpSpPr/>
          <p:nvPr/>
        </p:nvGrpSpPr>
        <p:grpSpPr>
          <a:xfrm>
            <a:off x="4537463" y="6249942"/>
            <a:ext cx="4597553" cy="2040407"/>
            <a:chOff x="0" y="0"/>
            <a:chExt cx="4597551" cy="2040405"/>
          </a:xfrm>
        </p:grpSpPr>
        <p:sp>
          <p:nvSpPr>
            <p:cNvPr id="1479" name="Arrow"/>
            <p:cNvSpPr/>
            <p:nvPr/>
          </p:nvSpPr>
          <p:spPr>
            <a:xfrm>
              <a:off x="0" y="0"/>
              <a:ext cx="4597552" cy="2040406"/>
            </a:xfrm>
            <a:prstGeom prst="rightArrow">
              <a:avLst>
                <a:gd name="adj1" fmla="val 48525"/>
                <a:gd name="adj2" fmla="val 45398"/>
              </a:avLst>
            </a:prstGeom>
            <a:solidFill>
              <a:srgbClr val="929292"/>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480" name="Heart"/>
            <p:cNvSpPr/>
            <p:nvPr/>
          </p:nvSpPr>
          <p:spPr>
            <a:xfrm>
              <a:off x="994245" y="13420"/>
              <a:ext cx="2139665" cy="1890859"/>
            </a:xfrm>
            <a:custGeom>
              <a:avLst/>
              <a:gdLst/>
              <a:ahLst/>
              <a:cxnLst>
                <a:cxn ang="0">
                  <a:pos x="wd2" y="hd2"/>
                </a:cxn>
                <a:cxn ang="5400000">
                  <a:pos x="wd2" y="hd2"/>
                </a:cxn>
                <a:cxn ang="10800000">
                  <a:pos x="wd2" y="hd2"/>
                </a:cxn>
                <a:cxn ang="16200000">
                  <a:pos x="wd2" y="hd2"/>
                </a:cxn>
              </a:cxnLst>
              <a:rect l="0" t="0" r="r" b="b"/>
              <a:pathLst>
                <a:path w="21506" h="21433" fill="norm" stroke="1" extrusionOk="0">
                  <a:moveTo>
                    <a:pt x="5838" y="8"/>
                  </a:moveTo>
                  <a:cubicBezTo>
                    <a:pt x="3712" y="114"/>
                    <a:pt x="158" y="1891"/>
                    <a:pt x="2" y="7232"/>
                  </a:cubicBezTo>
                  <a:cubicBezTo>
                    <a:pt x="-54" y="9134"/>
                    <a:pt x="1253" y="14877"/>
                    <a:pt x="10702" y="21433"/>
                  </a:cubicBezTo>
                  <a:cubicBezTo>
                    <a:pt x="20130" y="14892"/>
                    <a:pt x="21546" y="9139"/>
                    <a:pt x="21505" y="7232"/>
                  </a:cubicBezTo>
                  <a:cubicBezTo>
                    <a:pt x="21391" y="1889"/>
                    <a:pt x="17806" y="115"/>
                    <a:pt x="15669" y="8"/>
                  </a:cubicBezTo>
                  <a:cubicBezTo>
                    <a:pt x="12170" y="-167"/>
                    <a:pt x="10753" y="2729"/>
                    <a:pt x="10753" y="2729"/>
                  </a:cubicBezTo>
                  <a:cubicBezTo>
                    <a:pt x="10753" y="2729"/>
                    <a:pt x="9337" y="-167"/>
                    <a:pt x="5838" y="8"/>
                  </a:cubicBezTo>
                  <a:close/>
                </a:path>
              </a:pathLst>
            </a:custGeom>
            <a:solidFill>
              <a:schemeClr val="accent6">
                <a:lumOff val="16165"/>
              </a:schemeClr>
            </a:solidFill>
            <a:ln w="165100" cap="flat">
              <a:solidFill>
                <a:srgbClr val="FFFFFF"/>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grpSp>
        <p:nvGrpSpPr>
          <p:cNvPr id="1486" name="Group"/>
          <p:cNvGrpSpPr/>
          <p:nvPr/>
        </p:nvGrpSpPr>
        <p:grpSpPr>
          <a:xfrm>
            <a:off x="1595011" y="-1316106"/>
            <a:ext cx="11313990" cy="7115661"/>
            <a:chOff x="0" y="0"/>
            <a:chExt cx="11313988" cy="7115660"/>
          </a:xfrm>
        </p:grpSpPr>
        <p:sp>
          <p:nvSpPr>
            <p:cNvPr id="1482" name="is to truly appreciate God’s love for me."/>
            <p:cNvSpPr/>
            <p:nvPr/>
          </p:nvSpPr>
          <p:spPr>
            <a:xfrm>
              <a:off x="3202525" y="5156906"/>
              <a:ext cx="811146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5700">
                  <a:solidFill>
                    <a:srgbClr val="000000"/>
                  </a:solidFill>
                  <a:latin typeface="Open Sans Regular Regular"/>
                  <a:ea typeface="Open Sans Regular Regular"/>
                  <a:cs typeface="Open Sans Regular Regular"/>
                  <a:sym typeface="Open Sans Regular Regular"/>
                </a:defRPr>
              </a:lvl1pPr>
            </a:lstStyle>
            <a:p>
              <a:pPr/>
              <a:r>
                <a:t>is to truly appreciate God’s love for me.</a:t>
              </a:r>
            </a:p>
          </p:txBody>
        </p:sp>
        <p:grpSp>
          <p:nvGrpSpPr>
            <p:cNvPr id="1485" name="Group"/>
            <p:cNvGrpSpPr/>
            <p:nvPr/>
          </p:nvGrpSpPr>
          <p:grpSpPr>
            <a:xfrm>
              <a:off x="0" y="-1"/>
              <a:ext cx="2818162" cy="7115662"/>
              <a:chOff x="0" y="0"/>
              <a:chExt cx="2818161" cy="7115660"/>
            </a:xfrm>
          </p:grpSpPr>
          <p:sp>
            <p:nvSpPr>
              <p:cNvPr id="1483" name="Arrow"/>
              <p:cNvSpPr/>
              <p:nvPr/>
            </p:nvSpPr>
            <p:spPr>
              <a:xfrm rot="5396314">
                <a:off x="-2149808" y="2206298"/>
                <a:ext cx="7112767" cy="2703064"/>
              </a:xfrm>
              <a:prstGeom prst="rightArrow">
                <a:avLst>
                  <a:gd name="adj1" fmla="val 48525"/>
                  <a:gd name="adj2" fmla="val 45398"/>
                </a:avLst>
              </a:prstGeom>
              <a:solidFill>
                <a:srgbClr val="929292"/>
              </a:solidFill>
              <a:ln w="127000" cap="flat">
                <a:solidFill>
                  <a:srgbClr val="FFFFFF"/>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484" name="Heart"/>
              <p:cNvSpPr/>
              <p:nvPr/>
            </p:nvSpPr>
            <p:spPr>
              <a:xfrm>
                <a:off x="-1" y="1990462"/>
                <a:ext cx="2818163" cy="2490461"/>
              </a:xfrm>
              <a:custGeom>
                <a:avLst/>
                <a:gdLst/>
                <a:ahLst/>
                <a:cxnLst>
                  <a:cxn ang="0">
                    <a:pos x="wd2" y="hd2"/>
                  </a:cxn>
                  <a:cxn ang="5400000">
                    <a:pos x="wd2" y="hd2"/>
                  </a:cxn>
                  <a:cxn ang="10800000">
                    <a:pos x="wd2" y="hd2"/>
                  </a:cxn>
                  <a:cxn ang="16200000">
                    <a:pos x="wd2" y="hd2"/>
                  </a:cxn>
                </a:cxnLst>
                <a:rect l="0" t="0" r="r" b="b"/>
                <a:pathLst>
                  <a:path w="21506" h="21433" fill="norm" stroke="1" extrusionOk="0">
                    <a:moveTo>
                      <a:pt x="5838" y="8"/>
                    </a:moveTo>
                    <a:cubicBezTo>
                      <a:pt x="3712" y="114"/>
                      <a:pt x="158" y="1891"/>
                      <a:pt x="2" y="7232"/>
                    </a:cubicBezTo>
                    <a:cubicBezTo>
                      <a:pt x="-54" y="9134"/>
                      <a:pt x="1253" y="14877"/>
                      <a:pt x="10702" y="21433"/>
                    </a:cubicBezTo>
                    <a:cubicBezTo>
                      <a:pt x="20130" y="14892"/>
                      <a:pt x="21546" y="9139"/>
                      <a:pt x="21505" y="7232"/>
                    </a:cubicBezTo>
                    <a:cubicBezTo>
                      <a:pt x="21391" y="1889"/>
                      <a:pt x="17806" y="115"/>
                      <a:pt x="15669" y="8"/>
                    </a:cubicBezTo>
                    <a:cubicBezTo>
                      <a:pt x="12170" y="-167"/>
                      <a:pt x="10753" y="2729"/>
                      <a:pt x="10753" y="2729"/>
                    </a:cubicBezTo>
                    <a:cubicBezTo>
                      <a:pt x="10753" y="2729"/>
                      <a:pt x="9337" y="-167"/>
                      <a:pt x="5838" y="8"/>
                    </a:cubicBezTo>
                    <a:close/>
                  </a:path>
                </a:pathLst>
              </a:custGeom>
              <a:solidFill>
                <a:schemeClr val="accent6">
                  <a:lumOff val="16165"/>
                </a:schemeClr>
              </a:solidFill>
              <a:ln w="165100" cap="flat">
                <a:solidFill>
                  <a:srgbClr val="FFFFFF"/>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359"/>
                                        </p:tgtEl>
                                        <p:attrNameLst>
                                          <p:attrName>style.visibility</p:attrName>
                                        </p:attrNameLst>
                                      </p:cBhvr>
                                      <p:to>
                                        <p:strVal val="visible"/>
                                      </p:to>
                                    </p:set>
                                    <p:animEffect filter="fade" transition="in">
                                      <p:cBhvr>
                                        <p:cTn id="7" dur="1000"/>
                                        <p:tgtEl>
                                          <p:spTgt spid="135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486"/>
                                        </p:tgtEl>
                                        <p:attrNameLst>
                                          <p:attrName>style.visibility</p:attrName>
                                        </p:attrNameLst>
                                      </p:cBhvr>
                                      <p:to>
                                        <p:strVal val="visible"/>
                                      </p:to>
                                    </p:set>
                                    <p:animEffect filter="fade" transition="in">
                                      <p:cBhvr>
                                        <p:cTn id="12" dur="1000"/>
                                        <p:tgtEl>
                                          <p:spTgt spid="1486"/>
                                        </p:tgtEl>
                                      </p:cBhvr>
                                    </p:animEffect>
                                  </p:childTnLst>
                                </p:cTn>
                              </p:par>
                            </p:childTnLst>
                          </p:cTn>
                        </p:par>
                      </p:childTnLst>
                    </p:cTn>
                  </p:par>
                  <p:par>
                    <p:cTn id="13" fill="hold">
                      <p:stCondLst>
                        <p:cond delay="indefinite"/>
                      </p:stCondLst>
                      <p:childTnLst>
                        <p:par>
                          <p:cTn id="14" fill="hold">
                            <p:stCondLst>
                              <p:cond delay="0"/>
                            </p:stCondLst>
                            <p:childTnLst>
                              <p:par>
                                <p:cTn id="15" presetClass="exit" nodeType="clickEffect" presetID="10" grpId="3" fill="hold">
                                  <p:stCondLst>
                                    <p:cond delay="0"/>
                                  </p:stCondLst>
                                  <p:iterate type="el" backwards="0">
                                    <p:tmAbs val="0"/>
                                  </p:iterate>
                                  <p:childTnLst>
                                    <p:animEffect filter="fade" transition="out">
                                      <p:cBhvr>
                                        <p:cTn id="16" dur="1000" fill="hold"/>
                                        <p:tgtEl>
                                          <p:spTgt spid="1426"/>
                                        </p:tgtEl>
                                      </p:cBhvr>
                                    </p:animEffect>
                                    <p:set>
                                      <p:cBhvr>
                                        <p:cTn id="17" fill="hold">
                                          <p:stCondLst>
                                            <p:cond delay="999"/>
                                          </p:stCondLst>
                                        </p:cTn>
                                        <p:tgtEl>
                                          <p:spTgt spid="142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6" grpId="3"/>
      <p:bldP build="whole" bldLvl="1" animBg="1" rev="0" advAuto="0" spid="1359" grpId="1"/>
      <p:bldP build="whole" bldLvl="1" animBg="1" rev="0" advAuto="0" spid="1486"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Rectangle"/>
          <p:cNvSpPr/>
          <p:nvPr/>
        </p:nvSpPr>
        <p:spPr>
          <a:xfrm>
            <a:off x="-30541" y="-26444"/>
            <a:ext cx="13065882" cy="9806488"/>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7" name="Luke 10:27–29…"/>
          <p:cNvSpPr txBox="1"/>
          <p:nvPr/>
        </p:nvSpPr>
        <p:spPr>
          <a:xfrm>
            <a:off x="549421" y="635000"/>
            <a:ext cx="11905958" cy="848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900">
                <a:solidFill>
                  <a:srgbClr val="FFFFFF"/>
                </a:solidFill>
                <a:latin typeface="Open Sans Regular Regular"/>
                <a:ea typeface="Open Sans Regular Regular"/>
                <a:cs typeface="Open Sans Regular Regular"/>
                <a:sym typeface="Open Sans Regular Regular"/>
              </a:defRPr>
            </a:pPr>
            <a:r>
              <a:t>Luke 10:27–29</a:t>
            </a:r>
          </a:p>
          <a:p>
            <a:pPr algn="l">
              <a:defRPr sz="4900">
                <a:solidFill>
                  <a:srgbClr val="FFFFFF"/>
                </a:solidFill>
                <a:latin typeface="Open Sans Regular Regular"/>
                <a:ea typeface="Open Sans Regular Regular"/>
                <a:cs typeface="Open Sans Regular Regular"/>
                <a:sym typeface="Open Sans Regular Regular"/>
              </a:defRPr>
            </a:pPr>
            <a:r>
              <a:t>27 And he answered, “You shall love the Lord your God with all your heart and with all your soul and with all your strength and with all your mind, and your neighbor as yourself.” 28 And he said to him, “You have answered correctly; do this, and you will live.” </a:t>
            </a:r>
          </a:p>
          <a:p>
            <a:pPr algn="l">
              <a:defRPr sz="4900">
                <a:solidFill>
                  <a:srgbClr val="FFFFFF"/>
                </a:solidFill>
                <a:latin typeface="Open Sans Regular Regular"/>
                <a:ea typeface="Open Sans Regular Regular"/>
                <a:cs typeface="Open Sans Regular Regular"/>
                <a:sym typeface="Open Sans Regular Regular"/>
              </a:defRPr>
            </a:pPr>
            <a:r>
              <a:t>29 But he, desiring to justify himself, said to Jesus, </a:t>
            </a:r>
            <a:r>
              <a:rPr>
                <a:solidFill>
                  <a:srgbClr val="FFFB00"/>
                </a:solidFill>
              </a:rPr>
              <a:t>“And who is my neighbor?”</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Rectangle"/>
          <p:cNvSpPr/>
          <p:nvPr/>
        </p:nvSpPr>
        <p:spPr>
          <a:xfrm>
            <a:off x="-30541" y="-26444"/>
            <a:ext cx="13065882" cy="9806488"/>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0" name="Luke 10:36–37…"/>
          <p:cNvSpPr txBox="1"/>
          <p:nvPr/>
        </p:nvSpPr>
        <p:spPr>
          <a:xfrm>
            <a:off x="549421" y="1473199"/>
            <a:ext cx="11905958" cy="680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900">
                <a:solidFill>
                  <a:srgbClr val="FFFFFF"/>
                </a:solidFill>
                <a:latin typeface="Open Sans Regular Regular"/>
                <a:ea typeface="Open Sans Regular Regular"/>
                <a:cs typeface="Open Sans Regular Regular"/>
                <a:sym typeface="Open Sans Regular Regular"/>
              </a:defRPr>
            </a:pPr>
            <a:r>
              <a:t>Luke 10:36–37</a:t>
            </a:r>
          </a:p>
          <a:p>
            <a:pPr algn="l">
              <a:defRPr sz="4900">
                <a:solidFill>
                  <a:srgbClr val="FFFFFF"/>
                </a:solidFill>
                <a:latin typeface="Open Sans Regular Regular"/>
                <a:ea typeface="Open Sans Regular Regular"/>
                <a:cs typeface="Open Sans Regular Regular"/>
                <a:sym typeface="Open Sans Regular Regular"/>
              </a:defRPr>
            </a:pPr>
            <a:r>
              <a:t>36 Which of these three, do you think, </a:t>
            </a:r>
            <a:r>
              <a:rPr>
                <a:solidFill>
                  <a:srgbClr val="FFFB00"/>
                </a:solidFill>
              </a:rPr>
              <a:t>proved to be a neighbor</a:t>
            </a:r>
            <a:r>
              <a:t> to the man who fell among the robbers?” 37 He said, “The one who showed him mercy.” And Jesus said to him, “You go, and do likewise.”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4" name="Group"/>
          <p:cNvGrpSpPr/>
          <p:nvPr/>
        </p:nvGrpSpPr>
        <p:grpSpPr>
          <a:xfrm>
            <a:off x="3076826" y="4168632"/>
            <a:ext cx="729175" cy="1416336"/>
            <a:chOff x="-38100" y="-38099"/>
            <a:chExt cx="729174" cy="1416335"/>
          </a:xfrm>
        </p:grpSpPr>
        <p:pic>
          <p:nvPicPr>
            <p:cNvPr id="172"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74"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76"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78"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80"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82"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237" name="Group"/>
          <p:cNvGrpSpPr/>
          <p:nvPr/>
        </p:nvGrpSpPr>
        <p:grpSpPr>
          <a:xfrm>
            <a:off x="1799627" y="3252855"/>
            <a:ext cx="2987165" cy="3460205"/>
            <a:chOff x="-38100" y="-38099"/>
            <a:chExt cx="2987164" cy="3460204"/>
          </a:xfrm>
        </p:grpSpPr>
        <p:grpSp>
          <p:nvGrpSpPr>
            <p:cNvPr id="197" name="Group"/>
            <p:cNvGrpSpPr/>
            <p:nvPr/>
          </p:nvGrpSpPr>
          <p:grpSpPr>
            <a:xfrm>
              <a:off x="-38100" y="1842153"/>
              <a:ext cx="729175" cy="1416336"/>
              <a:chOff x="-38100" y="-38099"/>
              <a:chExt cx="729174" cy="1416335"/>
            </a:xfrm>
          </p:grpSpPr>
          <p:pic>
            <p:nvPicPr>
              <p:cNvPr id="185"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187"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189"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191"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193"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195"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210" name="Group"/>
            <p:cNvGrpSpPr/>
            <p:nvPr/>
          </p:nvGrpSpPr>
          <p:grpSpPr>
            <a:xfrm>
              <a:off x="2064166" y="2005769"/>
              <a:ext cx="729175" cy="1416336"/>
              <a:chOff x="-38100" y="-38099"/>
              <a:chExt cx="729174" cy="1416335"/>
            </a:xfrm>
          </p:grpSpPr>
          <p:pic>
            <p:nvPicPr>
              <p:cNvPr id="198"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200"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202"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204"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206"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208"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223" name="Group"/>
            <p:cNvGrpSpPr/>
            <p:nvPr/>
          </p:nvGrpSpPr>
          <p:grpSpPr>
            <a:xfrm>
              <a:off x="2219889" y="156554"/>
              <a:ext cx="729176" cy="1416336"/>
              <a:chOff x="-38100" y="-38099"/>
              <a:chExt cx="729174" cy="1416335"/>
            </a:xfrm>
          </p:grpSpPr>
          <p:pic>
            <p:nvPicPr>
              <p:cNvPr id="211"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213"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215"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217"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219"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221"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236" name="Group"/>
            <p:cNvGrpSpPr/>
            <p:nvPr/>
          </p:nvGrpSpPr>
          <p:grpSpPr>
            <a:xfrm>
              <a:off x="351208" y="-38100"/>
              <a:ext cx="729176" cy="1416335"/>
              <a:chOff x="-38100" y="-38099"/>
              <a:chExt cx="729174" cy="1416335"/>
            </a:xfrm>
          </p:grpSpPr>
          <p:pic>
            <p:nvPicPr>
              <p:cNvPr id="224"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226"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228"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230"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232"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234"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sp>
        <p:nvSpPr>
          <p:cNvPr id="238" name="Circle"/>
          <p:cNvSpPr/>
          <p:nvPr/>
        </p:nvSpPr>
        <p:spPr>
          <a:xfrm>
            <a:off x="884250" y="2319637"/>
            <a:ext cx="5114327" cy="5114326"/>
          </a:xfrm>
          <a:prstGeom prst="ellipse">
            <a:avLst/>
          </a:prstGeom>
          <a:ln w="76200">
            <a:solidFill>
              <a:schemeClr val="accent1"/>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356" name="Group"/>
          <p:cNvGrpSpPr/>
          <p:nvPr/>
        </p:nvGrpSpPr>
        <p:grpSpPr>
          <a:xfrm>
            <a:off x="6490795" y="872189"/>
            <a:ext cx="5147828" cy="7956719"/>
            <a:chOff x="-38100" y="-38099"/>
            <a:chExt cx="5147827" cy="7956718"/>
          </a:xfrm>
        </p:grpSpPr>
        <p:grpSp>
          <p:nvGrpSpPr>
            <p:cNvPr id="251" name="Group"/>
            <p:cNvGrpSpPr/>
            <p:nvPr/>
          </p:nvGrpSpPr>
          <p:grpSpPr>
            <a:xfrm>
              <a:off x="954637" y="2809736"/>
              <a:ext cx="729175" cy="1416336"/>
              <a:chOff x="-38100" y="-38099"/>
              <a:chExt cx="729174" cy="1416335"/>
            </a:xfrm>
          </p:grpSpPr>
          <p:pic>
            <p:nvPicPr>
              <p:cNvPr id="239"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241"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243"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245"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247"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249"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264" name="Group"/>
            <p:cNvGrpSpPr/>
            <p:nvPr/>
          </p:nvGrpSpPr>
          <p:grpSpPr>
            <a:xfrm>
              <a:off x="2667594" y="3821938"/>
              <a:ext cx="729176" cy="1416336"/>
              <a:chOff x="-38100" y="-38099"/>
              <a:chExt cx="729174" cy="1416335"/>
            </a:xfrm>
          </p:grpSpPr>
          <p:pic>
            <p:nvPicPr>
              <p:cNvPr id="252"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254"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256"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258"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260"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262"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277" name="Group"/>
            <p:cNvGrpSpPr/>
            <p:nvPr/>
          </p:nvGrpSpPr>
          <p:grpSpPr>
            <a:xfrm>
              <a:off x="2258820" y="1135709"/>
              <a:ext cx="729175" cy="1416336"/>
              <a:chOff x="-38100" y="-38099"/>
              <a:chExt cx="729174" cy="1416335"/>
            </a:xfrm>
          </p:grpSpPr>
          <p:pic>
            <p:nvPicPr>
              <p:cNvPr id="265"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267"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269"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271"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273"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275"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290" name="Group"/>
            <p:cNvGrpSpPr/>
            <p:nvPr/>
          </p:nvGrpSpPr>
          <p:grpSpPr>
            <a:xfrm>
              <a:off x="4380552" y="2147911"/>
              <a:ext cx="729176" cy="1416336"/>
              <a:chOff x="-38100" y="-38099"/>
              <a:chExt cx="729174" cy="1416335"/>
            </a:xfrm>
          </p:grpSpPr>
          <p:pic>
            <p:nvPicPr>
              <p:cNvPr id="278"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280"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282"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284"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286"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288"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303" name="Group"/>
            <p:cNvGrpSpPr/>
            <p:nvPr/>
          </p:nvGrpSpPr>
          <p:grpSpPr>
            <a:xfrm>
              <a:off x="4380552" y="5048260"/>
              <a:ext cx="729176" cy="1416336"/>
              <a:chOff x="-38100" y="-38099"/>
              <a:chExt cx="729174" cy="1416335"/>
            </a:xfrm>
          </p:grpSpPr>
          <p:pic>
            <p:nvPicPr>
              <p:cNvPr id="291"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293"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295"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297"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299"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301"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316" name="Group"/>
            <p:cNvGrpSpPr/>
            <p:nvPr/>
          </p:nvGrpSpPr>
          <p:grpSpPr>
            <a:xfrm>
              <a:off x="1598629" y="5904739"/>
              <a:ext cx="729176" cy="1416336"/>
              <a:chOff x="-38100" y="-38099"/>
              <a:chExt cx="729174" cy="1416335"/>
            </a:xfrm>
          </p:grpSpPr>
          <p:pic>
            <p:nvPicPr>
              <p:cNvPr id="304"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306"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308"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310"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312"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314"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329" name="Group"/>
            <p:cNvGrpSpPr/>
            <p:nvPr/>
          </p:nvGrpSpPr>
          <p:grpSpPr>
            <a:xfrm>
              <a:off x="3563004" y="117623"/>
              <a:ext cx="729175" cy="1416336"/>
              <a:chOff x="-38100" y="-38099"/>
              <a:chExt cx="729174" cy="1416335"/>
            </a:xfrm>
          </p:grpSpPr>
          <p:pic>
            <p:nvPicPr>
              <p:cNvPr id="317"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319"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321"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323"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325"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327"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342" name="Group"/>
            <p:cNvGrpSpPr/>
            <p:nvPr/>
          </p:nvGrpSpPr>
          <p:grpSpPr>
            <a:xfrm>
              <a:off x="565328" y="-38100"/>
              <a:ext cx="729175" cy="1416335"/>
              <a:chOff x="-38100" y="-38099"/>
              <a:chExt cx="729174" cy="1416335"/>
            </a:xfrm>
          </p:grpSpPr>
          <p:pic>
            <p:nvPicPr>
              <p:cNvPr id="330"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332"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334"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336"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338"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340"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355" name="Group"/>
            <p:cNvGrpSpPr/>
            <p:nvPr/>
          </p:nvGrpSpPr>
          <p:grpSpPr>
            <a:xfrm>
              <a:off x="-38100" y="6502283"/>
              <a:ext cx="729175" cy="1416336"/>
              <a:chOff x="-38100" y="-38099"/>
              <a:chExt cx="729174" cy="1416335"/>
            </a:xfrm>
          </p:grpSpPr>
          <p:pic>
            <p:nvPicPr>
              <p:cNvPr id="343"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345"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347"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349"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351"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353"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7"/>
                                        </p:tgtEl>
                                        <p:attrNameLst>
                                          <p:attrName>style.visibility</p:attrName>
                                        </p:attrNameLst>
                                      </p:cBhvr>
                                      <p:to>
                                        <p:strVal val="visible"/>
                                      </p:to>
                                    </p:set>
                                    <p:animEffect filter="fade" transition="in">
                                      <p:cBhvr>
                                        <p:cTn id="7" dur="10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38"/>
                                        </p:tgtEl>
                                        <p:attrNameLst>
                                          <p:attrName>style.visibility</p:attrName>
                                        </p:attrNameLst>
                                      </p:cBhvr>
                                      <p:to>
                                        <p:strVal val="visible"/>
                                      </p:to>
                                    </p:set>
                                    <p:animEffect filter="fade" transition="in">
                                      <p:cBhvr>
                                        <p:cTn id="12" dur="1000"/>
                                        <p:tgtEl>
                                          <p:spTgt spid="23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56"/>
                                        </p:tgtEl>
                                        <p:attrNameLst>
                                          <p:attrName>style.visibility</p:attrName>
                                        </p:attrNameLst>
                                      </p:cBhvr>
                                      <p:to>
                                        <p:strVal val="visible"/>
                                      </p:to>
                                    </p:set>
                                    <p:animEffect filter="fade" transition="in">
                                      <p:cBhvr>
                                        <p:cTn id="17" dur="10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7" grpId="1"/>
      <p:bldP build="whole" bldLvl="1" animBg="1" rev="0" advAuto="0" spid="356" grpId="3"/>
      <p:bldP build="whole" bldLvl="1" animBg="1" rev="0" advAuto="0" spid="238"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Rectangle"/>
          <p:cNvSpPr/>
          <p:nvPr/>
        </p:nvSpPr>
        <p:spPr>
          <a:xfrm>
            <a:off x="-30541" y="-26444"/>
            <a:ext cx="13065882" cy="9806488"/>
          </a:xfrm>
          <a:prstGeom prst="rect">
            <a:avLst/>
          </a:prstGeom>
          <a:solidFill>
            <a:schemeClr val="accent1">
              <a:hueOff val="114395"/>
              <a:lumOff val="-24975"/>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59" name="3 Ways We Might Be a Bit Like Jonah"/>
          <p:cNvSpPr txBox="1"/>
          <p:nvPr/>
        </p:nvSpPr>
        <p:spPr>
          <a:xfrm>
            <a:off x="11916" y="2235200"/>
            <a:ext cx="12980967" cy="528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0000">
                <a:solidFill>
                  <a:srgbClr val="FFFFFF"/>
                </a:solidFill>
                <a:latin typeface="Open Sans Regular Regular"/>
                <a:ea typeface="Open Sans Regular Regular"/>
                <a:cs typeface="Open Sans Regular Regular"/>
                <a:sym typeface="Open Sans Regular Regular"/>
              </a:defRPr>
            </a:pPr>
            <a:r>
              <a:t>3 Ways</a:t>
            </a:r>
            <a:br/>
            <a:r>
              <a:t>We Might Be a Bit Like Jonah</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1. God may want me to reach out to someone who I’d rather not reach out to."/>
          <p:cNvSpPr txBox="1"/>
          <p:nvPr/>
        </p:nvSpPr>
        <p:spPr>
          <a:xfrm>
            <a:off x="558217" y="408925"/>
            <a:ext cx="11888366" cy="406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700">
                <a:solidFill>
                  <a:srgbClr val="000000"/>
                </a:solidFill>
                <a:latin typeface="Open Sans Regular Regular"/>
                <a:ea typeface="Open Sans Regular Regular"/>
                <a:cs typeface="Open Sans Regular Regular"/>
                <a:sym typeface="Open Sans Regular Regular"/>
              </a:defRPr>
            </a:pPr>
            <a:r>
              <a:t>1.</a:t>
            </a:r>
            <a:br/>
            <a:r>
              <a:t>God may want me to reach out</a:t>
            </a:r>
            <a:br/>
            <a:r>
              <a:t>to someone who I’d rather not reach out to.</a:t>
            </a:r>
          </a:p>
        </p:txBody>
      </p:sp>
      <p:grpSp>
        <p:nvGrpSpPr>
          <p:cNvPr id="374" name="Group"/>
          <p:cNvGrpSpPr/>
          <p:nvPr/>
        </p:nvGrpSpPr>
        <p:grpSpPr>
          <a:xfrm>
            <a:off x="2629121" y="6309829"/>
            <a:ext cx="729176" cy="1416336"/>
            <a:chOff x="-38100" y="-38099"/>
            <a:chExt cx="729174" cy="1416335"/>
          </a:xfrm>
        </p:grpSpPr>
        <p:pic>
          <p:nvPicPr>
            <p:cNvPr id="362"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364"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366"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368"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370"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372"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427" name="Group"/>
          <p:cNvGrpSpPr/>
          <p:nvPr/>
        </p:nvGrpSpPr>
        <p:grpSpPr>
          <a:xfrm>
            <a:off x="1351922" y="5394051"/>
            <a:ext cx="2987165" cy="3460206"/>
            <a:chOff x="-38100" y="-38099"/>
            <a:chExt cx="2987164" cy="3460204"/>
          </a:xfrm>
        </p:grpSpPr>
        <p:grpSp>
          <p:nvGrpSpPr>
            <p:cNvPr id="387" name="Group"/>
            <p:cNvGrpSpPr/>
            <p:nvPr/>
          </p:nvGrpSpPr>
          <p:grpSpPr>
            <a:xfrm>
              <a:off x="-38100" y="1842153"/>
              <a:ext cx="729175" cy="1416336"/>
              <a:chOff x="-38100" y="-38099"/>
              <a:chExt cx="729174" cy="1416335"/>
            </a:xfrm>
          </p:grpSpPr>
          <p:pic>
            <p:nvPicPr>
              <p:cNvPr id="375"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377"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379"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381"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383"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385"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400" name="Group"/>
            <p:cNvGrpSpPr/>
            <p:nvPr/>
          </p:nvGrpSpPr>
          <p:grpSpPr>
            <a:xfrm>
              <a:off x="2064166" y="2005769"/>
              <a:ext cx="729175" cy="1416336"/>
              <a:chOff x="-38100" y="-38099"/>
              <a:chExt cx="729174" cy="1416335"/>
            </a:xfrm>
          </p:grpSpPr>
          <p:pic>
            <p:nvPicPr>
              <p:cNvPr id="388"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390"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392"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394"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396"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398"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413" name="Group"/>
            <p:cNvGrpSpPr/>
            <p:nvPr/>
          </p:nvGrpSpPr>
          <p:grpSpPr>
            <a:xfrm>
              <a:off x="2219889" y="156554"/>
              <a:ext cx="729176" cy="1416336"/>
              <a:chOff x="-38100" y="-38099"/>
              <a:chExt cx="729174" cy="1416335"/>
            </a:xfrm>
          </p:grpSpPr>
          <p:pic>
            <p:nvPicPr>
              <p:cNvPr id="401"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403"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405"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407"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409"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411"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426" name="Group"/>
            <p:cNvGrpSpPr/>
            <p:nvPr/>
          </p:nvGrpSpPr>
          <p:grpSpPr>
            <a:xfrm>
              <a:off x="351208" y="-38100"/>
              <a:ext cx="729176" cy="1416335"/>
              <a:chOff x="-38100" y="-38099"/>
              <a:chExt cx="729174" cy="1416335"/>
            </a:xfrm>
          </p:grpSpPr>
          <p:pic>
            <p:nvPicPr>
              <p:cNvPr id="414"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416"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418"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420"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422"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424"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sp>
        <p:nvSpPr>
          <p:cNvPr id="428" name="Circle"/>
          <p:cNvSpPr/>
          <p:nvPr/>
        </p:nvSpPr>
        <p:spPr>
          <a:xfrm>
            <a:off x="436545" y="4460834"/>
            <a:ext cx="5114327" cy="5114326"/>
          </a:xfrm>
          <a:prstGeom prst="ellipse">
            <a:avLst/>
          </a:prstGeom>
          <a:ln w="76200">
            <a:solidFill>
              <a:schemeClr val="accent1"/>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441" name="Group"/>
          <p:cNvGrpSpPr/>
          <p:nvPr/>
        </p:nvGrpSpPr>
        <p:grpSpPr>
          <a:xfrm>
            <a:off x="9333392" y="6022515"/>
            <a:ext cx="729175" cy="1416336"/>
            <a:chOff x="-38100" y="-38099"/>
            <a:chExt cx="729174" cy="1416335"/>
          </a:xfrm>
        </p:grpSpPr>
        <p:pic>
          <p:nvPicPr>
            <p:cNvPr id="429"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431"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433"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435"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437"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439"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454" name="Group"/>
          <p:cNvGrpSpPr/>
          <p:nvPr/>
        </p:nvGrpSpPr>
        <p:grpSpPr>
          <a:xfrm>
            <a:off x="11649778" y="6698235"/>
            <a:ext cx="729176" cy="1416336"/>
            <a:chOff x="-38100" y="-38099"/>
            <a:chExt cx="729174" cy="1416335"/>
          </a:xfrm>
        </p:grpSpPr>
        <p:pic>
          <p:nvPicPr>
            <p:cNvPr id="442"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444"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446"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448"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450"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452"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467" name="Group"/>
          <p:cNvGrpSpPr/>
          <p:nvPr/>
        </p:nvGrpSpPr>
        <p:grpSpPr>
          <a:xfrm>
            <a:off x="10444555" y="7398991"/>
            <a:ext cx="729175" cy="1416336"/>
            <a:chOff x="-38100" y="-38099"/>
            <a:chExt cx="729174" cy="1416335"/>
          </a:xfrm>
        </p:grpSpPr>
        <p:pic>
          <p:nvPicPr>
            <p:cNvPr id="455"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457"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459"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461"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463"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465"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480" name="Group"/>
          <p:cNvGrpSpPr/>
          <p:nvPr/>
        </p:nvGrpSpPr>
        <p:grpSpPr>
          <a:xfrm>
            <a:off x="8807825" y="7996534"/>
            <a:ext cx="729176" cy="1416336"/>
            <a:chOff x="-38100" y="-38099"/>
            <a:chExt cx="729174" cy="1416335"/>
          </a:xfrm>
        </p:grpSpPr>
        <p:pic>
          <p:nvPicPr>
            <p:cNvPr id="468"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470"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472"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474"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476"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478"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483" name="Group"/>
          <p:cNvGrpSpPr/>
          <p:nvPr/>
        </p:nvGrpSpPr>
        <p:grpSpPr>
          <a:xfrm>
            <a:off x="4203624" y="6386200"/>
            <a:ext cx="4597552" cy="2040406"/>
            <a:chOff x="0" y="0"/>
            <a:chExt cx="4597551" cy="2040405"/>
          </a:xfrm>
        </p:grpSpPr>
        <p:sp>
          <p:nvSpPr>
            <p:cNvPr id="481" name="Arrow"/>
            <p:cNvSpPr/>
            <p:nvPr/>
          </p:nvSpPr>
          <p:spPr>
            <a:xfrm>
              <a:off x="0" y="0"/>
              <a:ext cx="4597552" cy="2040406"/>
            </a:xfrm>
            <a:prstGeom prst="rightArrow">
              <a:avLst>
                <a:gd name="adj1" fmla="val 48525"/>
                <a:gd name="adj2" fmla="val 45398"/>
              </a:avLst>
            </a:prstGeom>
            <a:solidFill>
              <a:srgbClr val="929292"/>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482" name="Heart"/>
            <p:cNvSpPr/>
            <p:nvPr/>
          </p:nvSpPr>
          <p:spPr>
            <a:xfrm>
              <a:off x="994245" y="13420"/>
              <a:ext cx="2139665" cy="1890859"/>
            </a:xfrm>
            <a:custGeom>
              <a:avLst/>
              <a:gdLst/>
              <a:ahLst/>
              <a:cxnLst>
                <a:cxn ang="0">
                  <a:pos x="wd2" y="hd2"/>
                </a:cxn>
                <a:cxn ang="5400000">
                  <a:pos x="wd2" y="hd2"/>
                </a:cxn>
                <a:cxn ang="10800000">
                  <a:pos x="wd2" y="hd2"/>
                </a:cxn>
                <a:cxn ang="16200000">
                  <a:pos x="wd2" y="hd2"/>
                </a:cxn>
              </a:cxnLst>
              <a:rect l="0" t="0" r="r" b="b"/>
              <a:pathLst>
                <a:path w="21506" h="21433" fill="norm" stroke="1" extrusionOk="0">
                  <a:moveTo>
                    <a:pt x="5838" y="8"/>
                  </a:moveTo>
                  <a:cubicBezTo>
                    <a:pt x="3712" y="114"/>
                    <a:pt x="158" y="1891"/>
                    <a:pt x="2" y="7232"/>
                  </a:cubicBezTo>
                  <a:cubicBezTo>
                    <a:pt x="-54" y="9134"/>
                    <a:pt x="1253" y="14877"/>
                    <a:pt x="10702" y="21433"/>
                  </a:cubicBezTo>
                  <a:cubicBezTo>
                    <a:pt x="20130" y="14892"/>
                    <a:pt x="21546" y="9139"/>
                    <a:pt x="21505" y="7232"/>
                  </a:cubicBezTo>
                  <a:cubicBezTo>
                    <a:pt x="21391" y="1889"/>
                    <a:pt x="17806" y="115"/>
                    <a:pt x="15669" y="8"/>
                  </a:cubicBezTo>
                  <a:cubicBezTo>
                    <a:pt x="12170" y="-167"/>
                    <a:pt x="10753" y="2729"/>
                    <a:pt x="10753" y="2729"/>
                  </a:cubicBezTo>
                  <a:cubicBezTo>
                    <a:pt x="10753" y="2729"/>
                    <a:pt x="9337" y="-167"/>
                    <a:pt x="5838" y="8"/>
                  </a:cubicBezTo>
                  <a:close/>
                </a:path>
              </a:pathLst>
            </a:custGeom>
            <a:solidFill>
              <a:schemeClr val="accent6">
                <a:lumOff val="16165"/>
              </a:schemeClr>
            </a:solidFill>
            <a:ln w="165100" cap="flat">
              <a:solidFill>
                <a:srgbClr val="FFFFFF"/>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83"/>
                                        </p:tgtEl>
                                        <p:attrNameLst>
                                          <p:attrName>style.visibility</p:attrName>
                                        </p:attrNameLst>
                                      </p:cBhvr>
                                      <p:to>
                                        <p:strVal val="visible"/>
                                      </p:to>
                                    </p:set>
                                    <p:animEffect filter="fade" transition="in">
                                      <p:cBhvr>
                                        <p:cTn id="7" dur="1000"/>
                                        <p:tgtEl>
                                          <p:spTgt spid="4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3"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5" name="2. I may have found ways to avoid reaching out."/>
          <p:cNvSpPr txBox="1"/>
          <p:nvPr/>
        </p:nvSpPr>
        <p:spPr>
          <a:xfrm>
            <a:off x="558217" y="806897"/>
            <a:ext cx="11888366" cy="307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700">
                <a:solidFill>
                  <a:srgbClr val="000000"/>
                </a:solidFill>
                <a:latin typeface="Open Sans Regular Regular"/>
                <a:ea typeface="Open Sans Regular Regular"/>
                <a:cs typeface="Open Sans Regular Regular"/>
                <a:sym typeface="Open Sans Regular Regular"/>
              </a:defRPr>
            </a:pPr>
            <a:r>
              <a:t>2.</a:t>
            </a:r>
            <a:br/>
            <a:r>
              <a:t>I may have found ways to avoid reaching out.</a:t>
            </a:r>
          </a:p>
        </p:txBody>
      </p:sp>
      <p:grpSp>
        <p:nvGrpSpPr>
          <p:cNvPr id="498" name="Group"/>
          <p:cNvGrpSpPr/>
          <p:nvPr/>
        </p:nvGrpSpPr>
        <p:grpSpPr>
          <a:xfrm>
            <a:off x="2629121" y="6309829"/>
            <a:ext cx="729176" cy="1416336"/>
            <a:chOff x="-38100" y="-38099"/>
            <a:chExt cx="729174" cy="1416335"/>
          </a:xfrm>
        </p:grpSpPr>
        <p:pic>
          <p:nvPicPr>
            <p:cNvPr id="486"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488"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490"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492"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494"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496"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551" name="Group"/>
          <p:cNvGrpSpPr/>
          <p:nvPr/>
        </p:nvGrpSpPr>
        <p:grpSpPr>
          <a:xfrm>
            <a:off x="1351922" y="5394051"/>
            <a:ext cx="2987165" cy="3460206"/>
            <a:chOff x="-38100" y="-38099"/>
            <a:chExt cx="2987164" cy="3460204"/>
          </a:xfrm>
        </p:grpSpPr>
        <p:grpSp>
          <p:nvGrpSpPr>
            <p:cNvPr id="511" name="Group"/>
            <p:cNvGrpSpPr/>
            <p:nvPr/>
          </p:nvGrpSpPr>
          <p:grpSpPr>
            <a:xfrm>
              <a:off x="-38100" y="1842153"/>
              <a:ext cx="729175" cy="1416336"/>
              <a:chOff x="-38100" y="-38099"/>
              <a:chExt cx="729174" cy="1416335"/>
            </a:xfrm>
          </p:grpSpPr>
          <p:pic>
            <p:nvPicPr>
              <p:cNvPr id="499"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501"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503"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505"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507"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509"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524" name="Group"/>
            <p:cNvGrpSpPr/>
            <p:nvPr/>
          </p:nvGrpSpPr>
          <p:grpSpPr>
            <a:xfrm>
              <a:off x="2064166" y="2005769"/>
              <a:ext cx="729175" cy="1416336"/>
              <a:chOff x="-38100" y="-38099"/>
              <a:chExt cx="729174" cy="1416335"/>
            </a:xfrm>
          </p:grpSpPr>
          <p:pic>
            <p:nvPicPr>
              <p:cNvPr id="512"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514"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516"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518"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520"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522"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537" name="Group"/>
            <p:cNvGrpSpPr/>
            <p:nvPr/>
          </p:nvGrpSpPr>
          <p:grpSpPr>
            <a:xfrm>
              <a:off x="2219889" y="156554"/>
              <a:ext cx="729176" cy="1416336"/>
              <a:chOff x="-38100" y="-38099"/>
              <a:chExt cx="729174" cy="1416335"/>
            </a:xfrm>
          </p:grpSpPr>
          <p:pic>
            <p:nvPicPr>
              <p:cNvPr id="525"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527"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529"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531"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533"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535"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nvGrpSpPr>
            <p:cNvPr id="550" name="Group"/>
            <p:cNvGrpSpPr/>
            <p:nvPr/>
          </p:nvGrpSpPr>
          <p:grpSpPr>
            <a:xfrm>
              <a:off x="351208" y="-38100"/>
              <a:ext cx="729176" cy="1416335"/>
              <a:chOff x="-38100" y="-38099"/>
              <a:chExt cx="729174" cy="1416335"/>
            </a:xfrm>
          </p:grpSpPr>
          <p:pic>
            <p:nvPicPr>
              <p:cNvPr id="538" name="Shape Shape" descr="Shape Shape"/>
              <p:cNvPicPr>
                <a:picLocks noChangeAspect="0"/>
              </p:cNvPicPr>
              <p:nvPr/>
            </p:nvPicPr>
            <p:blipFill>
              <a:blip r:embed="rId2">
                <a:extLst/>
              </a:blip>
              <a:stretch>
                <a:fillRect/>
              </a:stretch>
            </p:blipFill>
            <p:spPr>
              <a:xfrm>
                <a:off x="235873" y="329349"/>
                <a:ext cx="277545" cy="540245"/>
              </a:xfrm>
              <a:prstGeom prst="rect">
                <a:avLst/>
              </a:prstGeom>
              <a:effectLst/>
            </p:spPr>
          </p:pic>
          <p:pic>
            <p:nvPicPr>
              <p:cNvPr id="540" name="Line Shape" descr="Line Shape"/>
              <p:cNvPicPr>
                <a:picLocks noChangeAspect="0"/>
              </p:cNvPicPr>
              <p:nvPr/>
            </p:nvPicPr>
            <p:blipFill>
              <a:blip r:embed="rId3">
                <a:extLst/>
              </a:blip>
              <a:stretch>
                <a:fillRect/>
              </a:stretch>
            </p:blipFill>
            <p:spPr>
              <a:xfrm>
                <a:off x="150178" y="776516"/>
                <a:ext cx="200475" cy="601720"/>
              </a:xfrm>
              <a:prstGeom prst="rect">
                <a:avLst/>
              </a:prstGeom>
              <a:effectLst/>
            </p:spPr>
          </p:pic>
          <p:pic>
            <p:nvPicPr>
              <p:cNvPr id="542" name="Line Shape" descr="Line Shape"/>
              <p:cNvPicPr>
                <a:picLocks noChangeAspect="0"/>
              </p:cNvPicPr>
              <p:nvPr/>
            </p:nvPicPr>
            <p:blipFill>
              <a:blip r:embed="rId4">
                <a:extLst/>
              </a:blip>
              <a:stretch>
                <a:fillRect/>
              </a:stretch>
            </p:blipFill>
            <p:spPr>
              <a:xfrm>
                <a:off x="386806" y="776516"/>
                <a:ext cx="145956" cy="601720"/>
              </a:xfrm>
              <a:prstGeom prst="rect">
                <a:avLst/>
              </a:prstGeom>
              <a:effectLst/>
            </p:spPr>
          </p:pic>
          <p:pic>
            <p:nvPicPr>
              <p:cNvPr id="544" name="Line Shape" descr="Line Shape"/>
              <p:cNvPicPr>
                <a:picLocks noChangeAspect="0"/>
              </p:cNvPicPr>
              <p:nvPr/>
            </p:nvPicPr>
            <p:blipFill>
              <a:blip r:embed="rId5">
                <a:extLst/>
              </a:blip>
              <a:stretch>
                <a:fillRect/>
              </a:stretch>
            </p:blipFill>
            <p:spPr>
              <a:xfrm>
                <a:off x="-38100" y="318333"/>
                <a:ext cx="399335" cy="438119"/>
              </a:xfrm>
              <a:prstGeom prst="rect">
                <a:avLst/>
              </a:prstGeom>
              <a:effectLst/>
            </p:spPr>
          </p:pic>
          <p:pic>
            <p:nvPicPr>
              <p:cNvPr id="546" name="Line Shape" descr="Line Shape"/>
              <p:cNvPicPr>
                <a:picLocks noChangeAspect="0"/>
              </p:cNvPicPr>
              <p:nvPr/>
            </p:nvPicPr>
            <p:blipFill>
              <a:blip r:embed="rId6">
                <a:extLst/>
              </a:blip>
              <a:stretch>
                <a:fillRect/>
              </a:stretch>
            </p:blipFill>
            <p:spPr>
              <a:xfrm>
                <a:off x="387307" y="318333"/>
                <a:ext cx="303768" cy="438119"/>
              </a:xfrm>
              <a:prstGeom prst="rect">
                <a:avLst/>
              </a:prstGeom>
              <a:effectLst/>
            </p:spPr>
          </p:pic>
          <p:pic>
            <p:nvPicPr>
              <p:cNvPr id="548" name="Shape Shape" descr="Shape Shape"/>
              <p:cNvPicPr>
                <a:picLocks noChangeAspect="0"/>
              </p:cNvPicPr>
              <p:nvPr/>
            </p:nvPicPr>
            <p:blipFill>
              <a:blip r:embed="rId7">
                <a:extLst/>
              </a:blip>
              <a:stretch>
                <a:fillRect/>
              </a:stretch>
            </p:blipFill>
            <p:spPr>
              <a:xfrm>
                <a:off x="216529" y="-38101"/>
                <a:ext cx="316233" cy="381965"/>
              </a:xfrm>
              <a:prstGeom prst="rect">
                <a:avLst/>
              </a:prstGeom>
              <a:effectLst/>
            </p:spPr>
          </p:pic>
        </p:grpSp>
      </p:grpSp>
      <p:sp>
        <p:nvSpPr>
          <p:cNvPr id="552" name="Circle"/>
          <p:cNvSpPr/>
          <p:nvPr/>
        </p:nvSpPr>
        <p:spPr>
          <a:xfrm>
            <a:off x="436545" y="4460833"/>
            <a:ext cx="5114327" cy="5114327"/>
          </a:xfrm>
          <a:prstGeom prst="ellipse">
            <a:avLst/>
          </a:prstGeom>
          <a:ln w="76200">
            <a:solidFill>
              <a:schemeClr val="accent1"/>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565" name="Group"/>
          <p:cNvGrpSpPr/>
          <p:nvPr/>
        </p:nvGrpSpPr>
        <p:grpSpPr>
          <a:xfrm>
            <a:off x="9333392" y="6022515"/>
            <a:ext cx="729175" cy="1416336"/>
            <a:chOff x="-38100" y="-38099"/>
            <a:chExt cx="729174" cy="1416335"/>
          </a:xfrm>
        </p:grpSpPr>
        <p:pic>
          <p:nvPicPr>
            <p:cNvPr id="553"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555"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557"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559"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561"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563"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578" name="Group"/>
          <p:cNvGrpSpPr/>
          <p:nvPr/>
        </p:nvGrpSpPr>
        <p:grpSpPr>
          <a:xfrm>
            <a:off x="11649778" y="6698236"/>
            <a:ext cx="729176" cy="1416336"/>
            <a:chOff x="-38100" y="-38099"/>
            <a:chExt cx="729174" cy="1416335"/>
          </a:xfrm>
        </p:grpSpPr>
        <p:pic>
          <p:nvPicPr>
            <p:cNvPr id="566"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568"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570"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572"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574"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576"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591" name="Group"/>
          <p:cNvGrpSpPr/>
          <p:nvPr/>
        </p:nvGrpSpPr>
        <p:grpSpPr>
          <a:xfrm>
            <a:off x="10444555" y="7398991"/>
            <a:ext cx="729176" cy="1416335"/>
            <a:chOff x="-38100" y="-38099"/>
            <a:chExt cx="729174" cy="1416335"/>
          </a:xfrm>
        </p:grpSpPr>
        <p:pic>
          <p:nvPicPr>
            <p:cNvPr id="579"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581"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583"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585"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587"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589"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604" name="Group"/>
          <p:cNvGrpSpPr/>
          <p:nvPr/>
        </p:nvGrpSpPr>
        <p:grpSpPr>
          <a:xfrm>
            <a:off x="8807825" y="7996535"/>
            <a:ext cx="729176" cy="1416336"/>
            <a:chOff x="-38100" y="-38099"/>
            <a:chExt cx="729174" cy="1416335"/>
          </a:xfrm>
        </p:grpSpPr>
        <p:pic>
          <p:nvPicPr>
            <p:cNvPr id="592" name="Shape Shape" descr="Shape Shape"/>
            <p:cNvPicPr>
              <a:picLocks noChangeAspect="0"/>
            </p:cNvPicPr>
            <p:nvPr/>
          </p:nvPicPr>
          <p:blipFill>
            <a:blip r:embed="rId8">
              <a:extLst/>
            </a:blip>
            <a:stretch>
              <a:fillRect/>
            </a:stretch>
          </p:blipFill>
          <p:spPr>
            <a:xfrm>
              <a:off x="235873" y="329349"/>
              <a:ext cx="277545" cy="540245"/>
            </a:xfrm>
            <a:prstGeom prst="rect">
              <a:avLst/>
            </a:prstGeom>
            <a:effectLst/>
          </p:spPr>
        </p:pic>
        <p:pic>
          <p:nvPicPr>
            <p:cNvPr id="594" name="Line Shape" descr="Line Shape"/>
            <p:cNvPicPr>
              <a:picLocks noChangeAspect="0"/>
            </p:cNvPicPr>
            <p:nvPr/>
          </p:nvPicPr>
          <p:blipFill>
            <a:blip r:embed="rId9">
              <a:extLst/>
            </a:blip>
            <a:stretch>
              <a:fillRect/>
            </a:stretch>
          </p:blipFill>
          <p:spPr>
            <a:xfrm>
              <a:off x="150177" y="776516"/>
              <a:ext cx="200476" cy="601720"/>
            </a:xfrm>
            <a:prstGeom prst="rect">
              <a:avLst/>
            </a:prstGeom>
            <a:effectLst/>
          </p:spPr>
        </p:pic>
        <p:pic>
          <p:nvPicPr>
            <p:cNvPr id="596" name="Line Shape" descr="Line Shape"/>
            <p:cNvPicPr>
              <a:picLocks noChangeAspect="0"/>
            </p:cNvPicPr>
            <p:nvPr/>
          </p:nvPicPr>
          <p:blipFill>
            <a:blip r:embed="rId10">
              <a:extLst/>
            </a:blip>
            <a:stretch>
              <a:fillRect/>
            </a:stretch>
          </p:blipFill>
          <p:spPr>
            <a:xfrm>
              <a:off x="386805" y="776516"/>
              <a:ext cx="145957" cy="601720"/>
            </a:xfrm>
            <a:prstGeom prst="rect">
              <a:avLst/>
            </a:prstGeom>
            <a:effectLst/>
          </p:spPr>
        </p:pic>
        <p:pic>
          <p:nvPicPr>
            <p:cNvPr id="598" name="Line Shape" descr="Line Shape"/>
            <p:cNvPicPr>
              <a:picLocks noChangeAspect="0"/>
            </p:cNvPicPr>
            <p:nvPr/>
          </p:nvPicPr>
          <p:blipFill>
            <a:blip r:embed="rId11">
              <a:extLst/>
            </a:blip>
            <a:stretch>
              <a:fillRect/>
            </a:stretch>
          </p:blipFill>
          <p:spPr>
            <a:xfrm>
              <a:off x="-38100" y="318333"/>
              <a:ext cx="399335" cy="438119"/>
            </a:xfrm>
            <a:prstGeom prst="rect">
              <a:avLst/>
            </a:prstGeom>
            <a:effectLst/>
          </p:spPr>
        </p:pic>
        <p:pic>
          <p:nvPicPr>
            <p:cNvPr id="600" name="Line Shape" descr="Line Shape"/>
            <p:cNvPicPr>
              <a:picLocks noChangeAspect="0"/>
            </p:cNvPicPr>
            <p:nvPr/>
          </p:nvPicPr>
          <p:blipFill>
            <a:blip r:embed="rId12">
              <a:extLst/>
            </a:blip>
            <a:stretch>
              <a:fillRect/>
            </a:stretch>
          </p:blipFill>
          <p:spPr>
            <a:xfrm>
              <a:off x="387307" y="318333"/>
              <a:ext cx="303768" cy="438119"/>
            </a:xfrm>
            <a:prstGeom prst="rect">
              <a:avLst/>
            </a:prstGeom>
            <a:effectLst/>
          </p:spPr>
        </p:pic>
        <p:pic>
          <p:nvPicPr>
            <p:cNvPr id="602" name="Shape Shape" descr="Shape Shape"/>
            <p:cNvPicPr>
              <a:picLocks noChangeAspect="0"/>
            </p:cNvPicPr>
            <p:nvPr/>
          </p:nvPicPr>
          <p:blipFill>
            <a:blip r:embed="rId13">
              <a:extLst/>
            </a:blip>
            <a:stretch>
              <a:fillRect/>
            </a:stretch>
          </p:blipFill>
          <p:spPr>
            <a:xfrm>
              <a:off x="216528" y="-38101"/>
              <a:ext cx="316234" cy="381965"/>
            </a:xfrm>
            <a:prstGeom prst="rect">
              <a:avLst/>
            </a:prstGeom>
            <a:effectLst/>
          </p:spPr>
        </p:pic>
      </p:grpSp>
      <p:grpSp>
        <p:nvGrpSpPr>
          <p:cNvPr id="607" name="Group"/>
          <p:cNvGrpSpPr/>
          <p:nvPr/>
        </p:nvGrpSpPr>
        <p:grpSpPr>
          <a:xfrm>
            <a:off x="4203624" y="6386200"/>
            <a:ext cx="4597552" cy="2040406"/>
            <a:chOff x="0" y="0"/>
            <a:chExt cx="4597551" cy="2040405"/>
          </a:xfrm>
        </p:grpSpPr>
        <p:sp>
          <p:nvSpPr>
            <p:cNvPr id="605" name="Arrow"/>
            <p:cNvSpPr/>
            <p:nvPr/>
          </p:nvSpPr>
          <p:spPr>
            <a:xfrm>
              <a:off x="0" y="0"/>
              <a:ext cx="4597552" cy="2040406"/>
            </a:xfrm>
            <a:prstGeom prst="rightArrow">
              <a:avLst>
                <a:gd name="adj1" fmla="val 48525"/>
                <a:gd name="adj2" fmla="val 45398"/>
              </a:avLst>
            </a:prstGeom>
            <a:solidFill>
              <a:srgbClr val="929292"/>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606" name="Heart"/>
            <p:cNvSpPr/>
            <p:nvPr/>
          </p:nvSpPr>
          <p:spPr>
            <a:xfrm>
              <a:off x="994245" y="13420"/>
              <a:ext cx="2139665" cy="1890859"/>
            </a:xfrm>
            <a:custGeom>
              <a:avLst/>
              <a:gdLst/>
              <a:ahLst/>
              <a:cxnLst>
                <a:cxn ang="0">
                  <a:pos x="wd2" y="hd2"/>
                </a:cxn>
                <a:cxn ang="5400000">
                  <a:pos x="wd2" y="hd2"/>
                </a:cxn>
                <a:cxn ang="10800000">
                  <a:pos x="wd2" y="hd2"/>
                </a:cxn>
                <a:cxn ang="16200000">
                  <a:pos x="wd2" y="hd2"/>
                </a:cxn>
              </a:cxnLst>
              <a:rect l="0" t="0" r="r" b="b"/>
              <a:pathLst>
                <a:path w="21506" h="21433" fill="norm" stroke="1" extrusionOk="0">
                  <a:moveTo>
                    <a:pt x="5838" y="8"/>
                  </a:moveTo>
                  <a:cubicBezTo>
                    <a:pt x="3712" y="114"/>
                    <a:pt x="158" y="1891"/>
                    <a:pt x="2" y="7232"/>
                  </a:cubicBezTo>
                  <a:cubicBezTo>
                    <a:pt x="-54" y="9134"/>
                    <a:pt x="1253" y="14877"/>
                    <a:pt x="10702" y="21433"/>
                  </a:cubicBezTo>
                  <a:cubicBezTo>
                    <a:pt x="20130" y="14892"/>
                    <a:pt x="21546" y="9139"/>
                    <a:pt x="21505" y="7232"/>
                  </a:cubicBezTo>
                  <a:cubicBezTo>
                    <a:pt x="21391" y="1889"/>
                    <a:pt x="17806" y="115"/>
                    <a:pt x="15669" y="8"/>
                  </a:cubicBezTo>
                  <a:cubicBezTo>
                    <a:pt x="12170" y="-167"/>
                    <a:pt x="10753" y="2729"/>
                    <a:pt x="10753" y="2729"/>
                  </a:cubicBezTo>
                  <a:cubicBezTo>
                    <a:pt x="10753" y="2729"/>
                    <a:pt x="9337" y="-167"/>
                    <a:pt x="5838" y="8"/>
                  </a:cubicBezTo>
                  <a:close/>
                </a:path>
              </a:pathLst>
            </a:custGeom>
            <a:solidFill>
              <a:schemeClr val="accent6">
                <a:lumOff val="16165"/>
              </a:schemeClr>
            </a:solidFill>
            <a:ln w="165100" cap="flat">
              <a:solidFill>
                <a:srgbClr val="FFFFFF"/>
              </a:solidFill>
              <a:prstDash val="solid"/>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grpSp>
      <p:grpSp>
        <p:nvGrpSpPr>
          <p:cNvPr id="610" name="Group"/>
          <p:cNvGrpSpPr/>
          <p:nvPr/>
        </p:nvGrpSpPr>
        <p:grpSpPr>
          <a:xfrm>
            <a:off x="5111406" y="5944354"/>
            <a:ext cx="2924100" cy="2924100"/>
            <a:chOff x="0" y="0"/>
            <a:chExt cx="2924099" cy="2924099"/>
          </a:xfrm>
        </p:grpSpPr>
        <p:sp>
          <p:nvSpPr>
            <p:cNvPr id="608" name="Line"/>
            <p:cNvSpPr/>
            <p:nvPr/>
          </p:nvSpPr>
          <p:spPr>
            <a:xfrm flipV="1">
              <a:off x="78645" y="78645"/>
              <a:ext cx="2766809" cy="2766809"/>
            </a:xfrm>
            <a:prstGeom prst="line">
              <a:avLst/>
            </a:prstGeom>
            <a:noFill/>
            <a:ln w="152400" cap="flat">
              <a:solidFill>
                <a:srgbClr val="000000"/>
              </a:solidFill>
              <a:prstDash val="solid"/>
              <a:miter lim="400000"/>
            </a:ln>
            <a:effectLst/>
          </p:spPr>
          <p:txBody>
            <a:bodyPr wrap="square" lIns="50800" tIns="50800" rIns="50800" bIns="50800" numCol="1" anchor="ctr">
              <a:noAutofit/>
            </a:bodyPr>
            <a:lstStyle/>
            <a:p>
              <a:pPr/>
            </a:p>
          </p:txBody>
        </p:sp>
        <p:sp>
          <p:nvSpPr>
            <p:cNvPr id="609" name="Line"/>
            <p:cNvSpPr/>
            <p:nvPr/>
          </p:nvSpPr>
          <p:spPr>
            <a:xfrm flipH="1" flipV="1">
              <a:off x="0" y="0"/>
              <a:ext cx="2924100" cy="2924100"/>
            </a:xfrm>
            <a:prstGeom prst="line">
              <a:avLst/>
            </a:prstGeom>
            <a:noFill/>
            <a:ln w="152400" cap="flat">
              <a:solidFill>
                <a:srgbClr val="000000"/>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10"/>
                                        </p:tgtEl>
                                        <p:attrNameLst>
                                          <p:attrName>style.visibility</p:attrName>
                                        </p:attrNameLst>
                                      </p:cBhvr>
                                      <p:to>
                                        <p:strVal val="visible"/>
                                      </p:to>
                                    </p:set>
                                    <p:animEffect filter="fade" transition="in">
                                      <p:cBhvr>
                                        <p:cTn id="7" dur="1000"/>
                                        <p:tgtEl>
                                          <p:spTgt spid="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0"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2" name="3. I may value an object more than I value people."/>
          <p:cNvSpPr txBox="1"/>
          <p:nvPr/>
        </p:nvSpPr>
        <p:spPr>
          <a:xfrm>
            <a:off x="558217" y="884759"/>
            <a:ext cx="11888366" cy="307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700">
                <a:solidFill>
                  <a:srgbClr val="000000"/>
                </a:solidFill>
                <a:latin typeface="Open Sans Regular Regular"/>
                <a:ea typeface="Open Sans Regular Regular"/>
                <a:cs typeface="Open Sans Regular Regular"/>
                <a:sym typeface="Open Sans Regular Regular"/>
              </a:defRPr>
            </a:pPr>
            <a:r>
              <a:t>3.</a:t>
            </a:r>
            <a:br/>
            <a:r>
              <a:t>I may value an object</a:t>
            </a:r>
            <a:br/>
            <a:r>
              <a:t>more than I value people.</a:t>
            </a:r>
          </a:p>
        </p:txBody>
      </p:sp>
      <p:grpSp>
        <p:nvGrpSpPr>
          <p:cNvPr id="655" name="Group"/>
          <p:cNvGrpSpPr/>
          <p:nvPr/>
        </p:nvGrpSpPr>
        <p:grpSpPr>
          <a:xfrm>
            <a:off x="1708212" y="5412300"/>
            <a:ext cx="9373009" cy="3242770"/>
            <a:chOff x="0" y="0"/>
            <a:chExt cx="9373008" cy="3242769"/>
          </a:xfrm>
        </p:grpSpPr>
        <p:grpSp>
          <p:nvGrpSpPr>
            <p:cNvPr id="652" name="Group"/>
            <p:cNvGrpSpPr/>
            <p:nvPr/>
          </p:nvGrpSpPr>
          <p:grpSpPr>
            <a:xfrm>
              <a:off x="6423140" y="574484"/>
              <a:ext cx="2949869" cy="2553652"/>
              <a:chOff x="-82550" y="-82550"/>
              <a:chExt cx="2949868" cy="2553650"/>
            </a:xfrm>
          </p:grpSpPr>
          <p:grpSp>
            <p:nvGrpSpPr>
              <p:cNvPr id="625" name="Group"/>
              <p:cNvGrpSpPr/>
              <p:nvPr/>
            </p:nvGrpSpPr>
            <p:grpSpPr>
              <a:xfrm>
                <a:off x="-82551" y="-82551"/>
                <a:ext cx="934188" cy="2553652"/>
                <a:chOff x="-82550" y="-82550"/>
                <a:chExt cx="934186" cy="2553650"/>
              </a:xfrm>
            </p:grpSpPr>
            <p:pic>
              <p:nvPicPr>
                <p:cNvPr id="613" name="Shape Shape" descr="Shape Shape"/>
                <p:cNvPicPr>
                  <a:picLocks noChangeAspect="0"/>
                </p:cNvPicPr>
                <p:nvPr/>
              </p:nvPicPr>
              <p:blipFill>
                <a:blip r:embed="rId2">
                  <a:extLst/>
                </a:blip>
                <a:stretch>
                  <a:fillRect/>
                </a:stretch>
              </p:blipFill>
              <p:spPr>
                <a:xfrm>
                  <a:off x="151622" y="572147"/>
                  <a:ext cx="523961" cy="992393"/>
                </a:xfrm>
                <a:prstGeom prst="rect">
                  <a:avLst/>
                </a:prstGeom>
                <a:effectLst/>
              </p:spPr>
            </p:pic>
            <p:pic>
              <p:nvPicPr>
                <p:cNvPr id="615" name="Line Shape" descr="Line Shape"/>
                <p:cNvPicPr>
                  <a:picLocks noChangeAspect="0"/>
                </p:cNvPicPr>
                <p:nvPr/>
              </p:nvPicPr>
              <p:blipFill>
                <a:blip r:embed="rId3">
                  <a:extLst/>
                </a:blip>
                <a:stretch>
                  <a:fillRect/>
                </a:stretch>
              </p:blipFill>
              <p:spPr>
                <a:xfrm>
                  <a:off x="-1115" y="1369357"/>
                  <a:ext cx="386598" cy="1101744"/>
                </a:xfrm>
                <a:prstGeom prst="rect">
                  <a:avLst/>
                </a:prstGeom>
                <a:effectLst/>
              </p:spPr>
            </p:pic>
            <p:pic>
              <p:nvPicPr>
                <p:cNvPr id="617" name="Line Shape" descr="Line Shape"/>
                <p:cNvPicPr>
                  <a:picLocks noChangeAspect="0"/>
                </p:cNvPicPr>
                <p:nvPr/>
              </p:nvPicPr>
              <p:blipFill>
                <a:blip r:embed="rId4">
                  <a:extLst/>
                </a:blip>
                <a:stretch>
                  <a:fillRect/>
                </a:stretch>
              </p:blipFill>
              <p:spPr>
                <a:xfrm>
                  <a:off x="420632" y="1369357"/>
                  <a:ext cx="289428" cy="1101744"/>
                </a:xfrm>
                <a:prstGeom prst="rect">
                  <a:avLst/>
                </a:prstGeom>
                <a:effectLst/>
              </p:spPr>
            </p:pic>
            <p:pic>
              <p:nvPicPr>
                <p:cNvPr id="619" name="Line Shape" descr="Line Shape"/>
                <p:cNvPicPr>
                  <a:picLocks noChangeAspect="0"/>
                </p:cNvPicPr>
                <p:nvPr/>
              </p:nvPicPr>
              <p:blipFill>
                <a:blip r:embed="rId5">
                  <a:extLst/>
                </a:blip>
                <a:stretch>
                  <a:fillRect/>
                </a:stretch>
              </p:blipFill>
              <p:spPr>
                <a:xfrm>
                  <a:off x="-82550" y="552728"/>
                  <a:ext cx="486893" cy="918316"/>
                </a:xfrm>
                <a:prstGeom prst="rect">
                  <a:avLst/>
                </a:prstGeom>
                <a:effectLst/>
              </p:spPr>
            </p:pic>
            <p:pic>
              <p:nvPicPr>
                <p:cNvPr id="621" name="Line Shape" descr="Line Shape"/>
                <p:cNvPicPr>
                  <a:picLocks noChangeAspect="0"/>
                </p:cNvPicPr>
                <p:nvPr/>
              </p:nvPicPr>
              <p:blipFill>
                <a:blip r:embed="rId6">
                  <a:extLst/>
                </a:blip>
                <a:stretch>
                  <a:fillRect/>
                </a:stretch>
              </p:blipFill>
              <p:spPr>
                <a:xfrm>
                  <a:off x="421526" y="552728"/>
                  <a:ext cx="430111" cy="812228"/>
                </a:xfrm>
                <a:prstGeom prst="rect">
                  <a:avLst/>
                </a:prstGeom>
                <a:effectLst/>
              </p:spPr>
            </p:pic>
            <p:pic>
              <p:nvPicPr>
                <p:cNvPr id="623" name="Shape Shape" descr="Shape Shape"/>
                <p:cNvPicPr>
                  <a:picLocks noChangeAspect="0"/>
                </p:cNvPicPr>
                <p:nvPr/>
              </p:nvPicPr>
              <p:blipFill>
                <a:blip r:embed="rId7">
                  <a:extLst/>
                </a:blip>
                <a:stretch>
                  <a:fillRect/>
                </a:stretch>
              </p:blipFill>
              <p:spPr>
                <a:xfrm>
                  <a:off x="117144" y="-82550"/>
                  <a:ext cx="592916" cy="710070"/>
                </a:xfrm>
                <a:prstGeom prst="rect">
                  <a:avLst/>
                </a:prstGeom>
                <a:effectLst/>
              </p:spPr>
            </p:pic>
          </p:grpSp>
          <p:grpSp>
            <p:nvGrpSpPr>
              <p:cNvPr id="638" name="Group"/>
              <p:cNvGrpSpPr/>
              <p:nvPr/>
            </p:nvGrpSpPr>
            <p:grpSpPr>
              <a:xfrm>
                <a:off x="925291" y="-82551"/>
                <a:ext cx="934187" cy="2553652"/>
                <a:chOff x="-82550" y="-82550"/>
                <a:chExt cx="934186" cy="2553650"/>
              </a:xfrm>
            </p:grpSpPr>
            <p:pic>
              <p:nvPicPr>
                <p:cNvPr id="626" name="Shape Shape" descr="Shape Shape"/>
                <p:cNvPicPr>
                  <a:picLocks noChangeAspect="0"/>
                </p:cNvPicPr>
                <p:nvPr/>
              </p:nvPicPr>
              <p:blipFill>
                <a:blip r:embed="rId2">
                  <a:extLst/>
                </a:blip>
                <a:stretch>
                  <a:fillRect/>
                </a:stretch>
              </p:blipFill>
              <p:spPr>
                <a:xfrm>
                  <a:off x="151622" y="572147"/>
                  <a:ext cx="523961" cy="992393"/>
                </a:xfrm>
                <a:prstGeom prst="rect">
                  <a:avLst/>
                </a:prstGeom>
                <a:effectLst/>
              </p:spPr>
            </p:pic>
            <p:pic>
              <p:nvPicPr>
                <p:cNvPr id="628" name="Line Shape" descr="Line Shape"/>
                <p:cNvPicPr>
                  <a:picLocks noChangeAspect="0"/>
                </p:cNvPicPr>
                <p:nvPr/>
              </p:nvPicPr>
              <p:blipFill>
                <a:blip r:embed="rId3">
                  <a:extLst/>
                </a:blip>
                <a:stretch>
                  <a:fillRect/>
                </a:stretch>
              </p:blipFill>
              <p:spPr>
                <a:xfrm>
                  <a:off x="-1115" y="1369357"/>
                  <a:ext cx="386598" cy="1101744"/>
                </a:xfrm>
                <a:prstGeom prst="rect">
                  <a:avLst/>
                </a:prstGeom>
                <a:effectLst/>
              </p:spPr>
            </p:pic>
            <p:pic>
              <p:nvPicPr>
                <p:cNvPr id="630" name="Line Shape" descr="Line Shape"/>
                <p:cNvPicPr>
                  <a:picLocks noChangeAspect="0"/>
                </p:cNvPicPr>
                <p:nvPr/>
              </p:nvPicPr>
              <p:blipFill>
                <a:blip r:embed="rId4">
                  <a:extLst/>
                </a:blip>
                <a:stretch>
                  <a:fillRect/>
                </a:stretch>
              </p:blipFill>
              <p:spPr>
                <a:xfrm>
                  <a:off x="420632" y="1369357"/>
                  <a:ext cx="289428" cy="1101744"/>
                </a:xfrm>
                <a:prstGeom prst="rect">
                  <a:avLst/>
                </a:prstGeom>
                <a:effectLst/>
              </p:spPr>
            </p:pic>
            <p:pic>
              <p:nvPicPr>
                <p:cNvPr id="632" name="Line Shape" descr="Line Shape"/>
                <p:cNvPicPr>
                  <a:picLocks noChangeAspect="0"/>
                </p:cNvPicPr>
                <p:nvPr/>
              </p:nvPicPr>
              <p:blipFill>
                <a:blip r:embed="rId5">
                  <a:extLst/>
                </a:blip>
                <a:stretch>
                  <a:fillRect/>
                </a:stretch>
              </p:blipFill>
              <p:spPr>
                <a:xfrm>
                  <a:off x="-82550" y="552728"/>
                  <a:ext cx="486893" cy="918316"/>
                </a:xfrm>
                <a:prstGeom prst="rect">
                  <a:avLst/>
                </a:prstGeom>
                <a:effectLst/>
              </p:spPr>
            </p:pic>
            <p:pic>
              <p:nvPicPr>
                <p:cNvPr id="634" name="Line Shape" descr="Line Shape"/>
                <p:cNvPicPr>
                  <a:picLocks noChangeAspect="0"/>
                </p:cNvPicPr>
                <p:nvPr/>
              </p:nvPicPr>
              <p:blipFill>
                <a:blip r:embed="rId6">
                  <a:extLst/>
                </a:blip>
                <a:stretch>
                  <a:fillRect/>
                </a:stretch>
              </p:blipFill>
              <p:spPr>
                <a:xfrm>
                  <a:off x="421526" y="552728"/>
                  <a:ext cx="430111" cy="812228"/>
                </a:xfrm>
                <a:prstGeom prst="rect">
                  <a:avLst/>
                </a:prstGeom>
                <a:effectLst/>
              </p:spPr>
            </p:pic>
            <p:pic>
              <p:nvPicPr>
                <p:cNvPr id="636" name="Shape Shape" descr="Shape Shape"/>
                <p:cNvPicPr>
                  <a:picLocks noChangeAspect="0"/>
                </p:cNvPicPr>
                <p:nvPr/>
              </p:nvPicPr>
              <p:blipFill>
                <a:blip r:embed="rId7">
                  <a:extLst/>
                </a:blip>
                <a:stretch>
                  <a:fillRect/>
                </a:stretch>
              </p:blipFill>
              <p:spPr>
                <a:xfrm>
                  <a:off x="117144" y="-82550"/>
                  <a:ext cx="592916" cy="710070"/>
                </a:xfrm>
                <a:prstGeom prst="rect">
                  <a:avLst/>
                </a:prstGeom>
                <a:effectLst/>
              </p:spPr>
            </p:pic>
          </p:grpSp>
          <p:grpSp>
            <p:nvGrpSpPr>
              <p:cNvPr id="651" name="Group"/>
              <p:cNvGrpSpPr/>
              <p:nvPr/>
            </p:nvGrpSpPr>
            <p:grpSpPr>
              <a:xfrm>
                <a:off x="1933132" y="-82551"/>
                <a:ext cx="934187" cy="2553652"/>
                <a:chOff x="-82550" y="-82550"/>
                <a:chExt cx="934186" cy="2553650"/>
              </a:xfrm>
            </p:grpSpPr>
            <p:pic>
              <p:nvPicPr>
                <p:cNvPr id="639" name="Shape Shape" descr="Shape Shape"/>
                <p:cNvPicPr>
                  <a:picLocks noChangeAspect="0"/>
                </p:cNvPicPr>
                <p:nvPr/>
              </p:nvPicPr>
              <p:blipFill>
                <a:blip r:embed="rId2">
                  <a:extLst/>
                </a:blip>
                <a:stretch>
                  <a:fillRect/>
                </a:stretch>
              </p:blipFill>
              <p:spPr>
                <a:xfrm>
                  <a:off x="151622" y="572147"/>
                  <a:ext cx="523961" cy="992393"/>
                </a:xfrm>
                <a:prstGeom prst="rect">
                  <a:avLst/>
                </a:prstGeom>
                <a:effectLst/>
              </p:spPr>
            </p:pic>
            <p:pic>
              <p:nvPicPr>
                <p:cNvPr id="641" name="Line Shape" descr="Line Shape"/>
                <p:cNvPicPr>
                  <a:picLocks noChangeAspect="0"/>
                </p:cNvPicPr>
                <p:nvPr/>
              </p:nvPicPr>
              <p:blipFill>
                <a:blip r:embed="rId3">
                  <a:extLst/>
                </a:blip>
                <a:stretch>
                  <a:fillRect/>
                </a:stretch>
              </p:blipFill>
              <p:spPr>
                <a:xfrm>
                  <a:off x="-1115" y="1369357"/>
                  <a:ext cx="386598" cy="1101744"/>
                </a:xfrm>
                <a:prstGeom prst="rect">
                  <a:avLst/>
                </a:prstGeom>
                <a:effectLst/>
              </p:spPr>
            </p:pic>
            <p:pic>
              <p:nvPicPr>
                <p:cNvPr id="643" name="Line Shape" descr="Line Shape"/>
                <p:cNvPicPr>
                  <a:picLocks noChangeAspect="0"/>
                </p:cNvPicPr>
                <p:nvPr/>
              </p:nvPicPr>
              <p:blipFill>
                <a:blip r:embed="rId4">
                  <a:extLst/>
                </a:blip>
                <a:stretch>
                  <a:fillRect/>
                </a:stretch>
              </p:blipFill>
              <p:spPr>
                <a:xfrm>
                  <a:off x="420632" y="1369357"/>
                  <a:ext cx="289428" cy="1101744"/>
                </a:xfrm>
                <a:prstGeom prst="rect">
                  <a:avLst/>
                </a:prstGeom>
                <a:effectLst/>
              </p:spPr>
            </p:pic>
            <p:pic>
              <p:nvPicPr>
                <p:cNvPr id="645" name="Line Shape" descr="Line Shape"/>
                <p:cNvPicPr>
                  <a:picLocks noChangeAspect="0"/>
                </p:cNvPicPr>
                <p:nvPr/>
              </p:nvPicPr>
              <p:blipFill>
                <a:blip r:embed="rId5">
                  <a:extLst/>
                </a:blip>
                <a:stretch>
                  <a:fillRect/>
                </a:stretch>
              </p:blipFill>
              <p:spPr>
                <a:xfrm>
                  <a:off x="-82550" y="552728"/>
                  <a:ext cx="486893" cy="918316"/>
                </a:xfrm>
                <a:prstGeom prst="rect">
                  <a:avLst/>
                </a:prstGeom>
                <a:effectLst/>
              </p:spPr>
            </p:pic>
            <p:pic>
              <p:nvPicPr>
                <p:cNvPr id="647" name="Line Shape" descr="Line Shape"/>
                <p:cNvPicPr>
                  <a:picLocks noChangeAspect="0"/>
                </p:cNvPicPr>
                <p:nvPr/>
              </p:nvPicPr>
              <p:blipFill>
                <a:blip r:embed="rId6">
                  <a:extLst/>
                </a:blip>
                <a:stretch>
                  <a:fillRect/>
                </a:stretch>
              </p:blipFill>
              <p:spPr>
                <a:xfrm>
                  <a:off x="421526" y="552728"/>
                  <a:ext cx="430111" cy="812228"/>
                </a:xfrm>
                <a:prstGeom prst="rect">
                  <a:avLst/>
                </a:prstGeom>
                <a:effectLst/>
              </p:spPr>
            </p:pic>
            <p:pic>
              <p:nvPicPr>
                <p:cNvPr id="649" name="Shape Shape" descr="Shape Shape"/>
                <p:cNvPicPr>
                  <a:picLocks noChangeAspect="0"/>
                </p:cNvPicPr>
                <p:nvPr/>
              </p:nvPicPr>
              <p:blipFill>
                <a:blip r:embed="rId7">
                  <a:extLst/>
                </a:blip>
                <a:stretch>
                  <a:fillRect/>
                </a:stretch>
              </p:blipFill>
              <p:spPr>
                <a:xfrm>
                  <a:off x="117144" y="-82550"/>
                  <a:ext cx="592916" cy="710070"/>
                </a:xfrm>
                <a:prstGeom prst="rect">
                  <a:avLst/>
                </a:prstGeom>
                <a:effectLst/>
              </p:spPr>
            </p:pic>
          </p:grpSp>
        </p:grpSp>
        <p:sp>
          <p:nvSpPr>
            <p:cNvPr id="653" name="Line"/>
            <p:cNvSpPr/>
            <p:nvPr/>
          </p:nvSpPr>
          <p:spPr>
            <a:xfrm flipV="1">
              <a:off x="4794187" y="480201"/>
              <a:ext cx="1" cy="274221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p>
          </p:txBody>
        </p:sp>
        <p:pic>
          <p:nvPicPr>
            <p:cNvPr id="654" name="leaf-6824367_1280.png" descr="leaf-6824367_1280.png"/>
            <p:cNvPicPr>
              <a:picLocks noChangeAspect="1"/>
            </p:cNvPicPr>
            <p:nvPr/>
          </p:nvPicPr>
          <p:blipFill>
            <a:blip r:embed="rId8">
              <a:extLst/>
            </a:blip>
            <a:stretch>
              <a:fillRect/>
            </a:stretch>
          </p:blipFill>
          <p:spPr>
            <a:xfrm>
              <a:off x="0" y="0"/>
              <a:ext cx="3438894" cy="3242770"/>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55"/>
                                        </p:tgtEl>
                                        <p:attrNameLst>
                                          <p:attrName>style.visibility</p:attrName>
                                        </p:attrNameLst>
                                      </p:cBhvr>
                                      <p:to>
                                        <p:strVal val="visible"/>
                                      </p:to>
                                    </p:set>
                                    <p:animEffect filter="fade" transition="in">
                                      <p:cBhvr>
                                        <p:cTn id="7" dur="1000"/>
                                        <p:tgtEl>
                                          <p:spTgt spid="6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5"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96" name="Group"/>
          <p:cNvGrpSpPr/>
          <p:nvPr/>
        </p:nvGrpSpPr>
        <p:grpSpPr>
          <a:xfrm>
            <a:off x="8131352" y="5986785"/>
            <a:ext cx="2949869" cy="2553652"/>
            <a:chOff x="-82550" y="-82550"/>
            <a:chExt cx="2949868" cy="2553650"/>
          </a:xfrm>
        </p:grpSpPr>
        <p:grpSp>
          <p:nvGrpSpPr>
            <p:cNvPr id="669" name="Group"/>
            <p:cNvGrpSpPr/>
            <p:nvPr/>
          </p:nvGrpSpPr>
          <p:grpSpPr>
            <a:xfrm>
              <a:off x="-82551" y="-82551"/>
              <a:ext cx="934188" cy="2553652"/>
              <a:chOff x="-82550" y="-82550"/>
              <a:chExt cx="934186" cy="2553650"/>
            </a:xfrm>
          </p:grpSpPr>
          <p:pic>
            <p:nvPicPr>
              <p:cNvPr id="657" name="Shape Shape" descr="Shape Shape"/>
              <p:cNvPicPr>
                <a:picLocks noChangeAspect="0"/>
              </p:cNvPicPr>
              <p:nvPr/>
            </p:nvPicPr>
            <p:blipFill>
              <a:blip r:embed="rId2">
                <a:extLst/>
              </a:blip>
              <a:stretch>
                <a:fillRect/>
              </a:stretch>
            </p:blipFill>
            <p:spPr>
              <a:xfrm>
                <a:off x="151622" y="572147"/>
                <a:ext cx="523961" cy="992393"/>
              </a:xfrm>
              <a:prstGeom prst="rect">
                <a:avLst/>
              </a:prstGeom>
              <a:effectLst/>
            </p:spPr>
          </p:pic>
          <p:pic>
            <p:nvPicPr>
              <p:cNvPr id="659" name="Line Shape" descr="Line Shape"/>
              <p:cNvPicPr>
                <a:picLocks noChangeAspect="0"/>
              </p:cNvPicPr>
              <p:nvPr/>
            </p:nvPicPr>
            <p:blipFill>
              <a:blip r:embed="rId3">
                <a:extLst/>
              </a:blip>
              <a:stretch>
                <a:fillRect/>
              </a:stretch>
            </p:blipFill>
            <p:spPr>
              <a:xfrm>
                <a:off x="-1115" y="1369357"/>
                <a:ext cx="386598" cy="1101744"/>
              </a:xfrm>
              <a:prstGeom prst="rect">
                <a:avLst/>
              </a:prstGeom>
              <a:effectLst/>
            </p:spPr>
          </p:pic>
          <p:pic>
            <p:nvPicPr>
              <p:cNvPr id="661" name="Line Shape" descr="Line Shape"/>
              <p:cNvPicPr>
                <a:picLocks noChangeAspect="0"/>
              </p:cNvPicPr>
              <p:nvPr/>
            </p:nvPicPr>
            <p:blipFill>
              <a:blip r:embed="rId4">
                <a:extLst/>
              </a:blip>
              <a:stretch>
                <a:fillRect/>
              </a:stretch>
            </p:blipFill>
            <p:spPr>
              <a:xfrm>
                <a:off x="420632" y="1369357"/>
                <a:ext cx="289428" cy="1101744"/>
              </a:xfrm>
              <a:prstGeom prst="rect">
                <a:avLst/>
              </a:prstGeom>
              <a:effectLst/>
            </p:spPr>
          </p:pic>
          <p:pic>
            <p:nvPicPr>
              <p:cNvPr id="663" name="Line Shape" descr="Line Shape"/>
              <p:cNvPicPr>
                <a:picLocks noChangeAspect="0"/>
              </p:cNvPicPr>
              <p:nvPr/>
            </p:nvPicPr>
            <p:blipFill>
              <a:blip r:embed="rId5">
                <a:extLst/>
              </a:blip>
              <a:stretch>
                <a:fillRect/>
              </a:stretch>
            </p:blipFill>
            <p:spPr>
              <a:xfrm>
                <a:off x="-82550" y="552728"/>
                <a:ext cx="486893" cy="918316"/>
              </a:xfrm>
              <a:prstGeom prst="rect">
                <a:avLst/>
              </a:prstGeom>
              <a:effectLst/>
            </p:spPr>
          </p:pic>
          <p:pic>
            <p:nvPicPr>
              <p:cNvPr id="665" name="Line Shape" descr="Line Shape"/>
              <p:cNvPicPr>
                <a:picLocks noChangeAspect="0"/>
              </p:cNvPicPr>
              <p:nvPr/>
            </p:nvPicPr>
            <p:blipFill>
              <a:blip r:embed="rId6">
                <a:extLst/>
              </a:blip>
              <a:stretch>
                <a:fillRect/>
              </a:stretch>
            </p:blipFill>
            <p:spPr>
              <a:xfrm>
                <a:off x="421526" y="552728"/>
                <a:ext cx="430111" cy="812228"/>
              </a:xfrm>
              <a:prstGeom prst="rect">
                <a:avLst/>
              </a:prstGeom>
              <a:effectLst/>
            </p:spPr>
          </p:pic>
          <p:pic>
            <p:nvPicPr>
              <p:cNvPr id="667" name="Shape Shape" descr="Shape Shape"/>
              <p:cNvPicPr>
                <a:picLocks noChangeAspect="0"/>
              </p:cNvPicPr>
              <p:nvPr/>
            </p:nvPicPr>
            <p:blipFill>
              <a:blip r:embed="rId7">
                <a:extLst/>
              </a:blip>
              <a:stretch>
                <a:fillRect/>
              </a:stretch>
            </p:blipFill>
            <p:spPr>
              <a:xfrm>
                <a:off x="117144" y="-82550"/>
                <a:ext cx="592916" cy="710070"/>
              </a:xfrm>
              <a:prstGeom prst="rect">
                <a:avLst/>
              </a:prstGeom>
              <a:effectLst/>
            </p:spPr>
          </p:pic>
        </p:grpSp>
        <p:grpSp>
          <p:nvGrpSpPr>
            <p:cNvPr id="682" name="Group"/>
            <p:cNvGrpSpPr/>
            <p:nvPr/>
          </p:nvGrpSpPr>
          <p:grpSpPr>
            <a:xfrm>
              <a:off x="925291" y="-82551"/>
              <a:ext cx="934187" cy="2553652"/>
              <a:chOff x="-82550" y="-82550"/>
              <a:chExt cx="934186" cy="2553650"/>
            </a:xfrm>
          </p:grpSpPr>
          <p:pic>
            <p:nvPicPr>
              <p:cNvPr id="670" name="Shape Shape" descr="Shape Shape"/>
              <p:cNvPicPr>
                <a:picLocks noChangeAspect="0"/>
              </p:cNvPicPr>
              <p:nvPr/>
            </p:nvPicPr>
            <p:blipFill>
              <a:blip r:embed="rId2">
                <a:extLst/>
              </a:blip>
              <a:stretch>
                <a:fillRect/>
              </a:stretch>
            </p:blipFill>
            <p:spPr>
              <a:xfrm>
                <a:off x="151622" y="572147"/>
                <a:ext cx="523961" cy="992393"/>
              </a:xfrm>
              <a:prstGeom prst="rect">
                <a:avLst/>
              </a:prstGeom>
              <a:effectLst/>
            </p:spPr>
          </p:pic>
          <p:pic>
            <p:nvPicPr>
              <p:cNvPr id="672" name="Line Shape" descr="Line Shape"/>
              <p:cNvPicPr>
                <a:picLocks noChangeAspect="0"/>
              </p:cNvPicPr>
              <p:nvPr/>
            </p:nvPicPr>
            <p:blipFill>
              <a:blip r:embed="rId3">
                <a:extLst/>
              </a:blip>
              <a:stretch>
                <a:fillRect/>
              </a:stretch>
            </p:blipFill>
            <p:spPr>
              <a:xfrm>
                <a:off x="-1115" y="1369357"/>
                <a:ext cx="386598" cy="1101744"/>
              </a:xfrm>
              <a:prstGeom prst="rect">
                <a:avLst/>
              </a:prstGeom>
              <a:effectLst/>
            </p:spPr>
          </p:pic>
          <p:pic>
            <p:nvPicPr>
              <p:cNvPr id="674" name="Line Shape" descr="Line Shape"/>
              <p:cNvPicPr>
                <a:picLocks noChangeAspect="0"/>
              </p:cNvPicPr>
              <p:nvPr/>
            </p:nvPicPr>
            <p:blipFill>
              <a:blip r:embed="rId4">
                <a:extLst/>
              </a:blip>
              <a:stretch>
                <a:fillRect/>
              </a:stretch>
            </p:blipFill>
            <p:spPr>
              <a:xfrm>
                <a:off x="420632" y="1369357"/>
                <a:ext cx="289428" cy="1101744"/>
              </a:xfrm>
              <a:prstGeom prst="rect">
                <a:avLst/>
              </a:prstGeom>
              <a:effectLst/>
            </p:spPr>
          </p:pic>
          <p:pic>
            <p:nvPicPr>
              <p:cNvPr id="676" name="Line Shape" descr="Line Shape"/>
              <p:cNvPicPr>
                <a:picLocks noChangeAspect="0"/>
              </p:cNvPicPr>
              <p:nvPr/>
            </p:nvPicPr>
            <p:blipFill>
              <a:blip r:embed="rId5">
                <a:extLst/>
              </a:blip>
              <a:stretch>
                <a:fillRect/>
              </a:stretch>
            </p:blipFill>
            <p:spPr>
              <a:xfrm>
                <a:off x="-82550" y="552728"/>
                <a:ext cx="486893" cy="918316"/>
              </a:xfrm>
              <a:prstGeom prst="rect">
                <a:avLst/>
              </a:prstGeom>
              <a:effectLst/>
            </p:spPr>
          </p:pic>
          <p:pic>
            <p:nvPicPr>
              <p:cNvPr id="678" name="Line Shape" descr="Line Shape"/>
              <p:cNvPicPr>
                <a:picLocks noChangeAspect="0"/>
              </p:cNvPicPr>
              <p:nvPr/>
            </p:nvPicPr>
            <p:blipFill>
              <a:blip r:embed="rId6">
                <a:extLst/>
              </a:blip>
              <a:stretch>
                <a:fillRect/>
              </a:stretch>
            </p:blipFill>
            <p:spPr>
              <a:xfrm>
                <a:off x="421526" y="552728"/>
                <a:ext cx="430111" cy="812228"/>
              </a:xfrm>
              <a:prstGeom prst="rect">
                <a:avLst/>
              </a:prstGeom>
              <a:effectLst/>
            </p:spPr>
          </p:pic>
          <p:pic>
            <p:nvPicPr>
              <p:cNvPr id="680" name="Shape Shape" descr="Shape Shape"/>
              <p:cNvPicPr>
                <a:picLocks noChangeAspect="0"/>
              </p:cNvPicPr>
              <p:nvPr/>
            </p:nvPicPr>
            <p:blipFill>
              <a:blip r:embed="rId7">
                <a:extLst/>
              </a:blip>
              <a:stretch>
                <a:fillRect/>
              </a:stretch>
            </p:blipFill>
            <p:spPr>
              <a:xfrm>
                <a:off x="117144" y="-82550"/>
                <a:ext cx="592916" cy="710070"/>
              </a:xfrm>
              <a:prstGeom prst="rect">
                <a:avLst/>
              </a:prstGeom>
              <a:effectLst/>
            </p:spPr>
          </p:pic>
        </p:grpSp>
        <p:grpSp>
          <p:nvGrpSpPr>
            <p:cNvPr id="695" name="Group"/>
            <p:cNvGrpSpPr/>
            <p:nvPr/>
          </p:nvGrpSpPr>
          <p:grpSpPr>
            <a:xfrm>
              <a:off x="1933132" y="-82551"/>
              <a:ext cx="934187" cy="2553652"/>
              <a:chOff x="-82550" y="-82550"/>
              <a:chExt cx="934186" cy="2553650"/>
            </a:xfrm>
          </p:grpSpPr>
          <p:pic>
            <p:nvPicPr>
              <p:cNvPr id="683" name="Shape Shape" descr="Shape Shape"/>
              <p:cNvPicPr>
                <a:picLocks noChangeAspect="0"/>
              </p:cNvPicPr>
              <p:nvPr/>
            </p:nvPicPr>
            <p:blipFill>
              <a:blip r:embed="rId2">
                <a:extLst/>
              </a:blip>
              <a:stretch>
                <a:fillRect/>
              </a:stretch>
            </p:blipFill>
            <p:spPr>
              <a:xfrm>
                <a:off x="151622" y="572147"/>
                <a:ext cx="523961" cy="992393"/>
              </a:xfrm>
              <a:prstGeom prst="rect">
                <a:avLst/>
              </a:prstGeom>
              <a:effectLst/>
            </p:spPr>
          </p:pic>
          <p:pic>
            <p:nvPicPr>
              <p:cNvPr id="685" name="Line Shape" descr="Line Shape"/>
              <p:cNvPicPr>
                <a:picLocks noChangeAspect="0"/>
              </p:cNvPicPr>
              <p:nvPr/>
            </p:nvPicPr>
            <p:blipFill>
              <a:blip r:embed="rId3">
                <a:extLst/>
              </a:blip>
              <a:stretch>
                <a:fillRect/>
              </a:stretch>
            </p:blipFill>
            <p:spPr>
              <a:xfrm>
                <a:off x="-1115" y="1369357"/>
                <a:ext cx="386598" cy="1101744"/>
              </a:xfrm>
              <a:prstGeom prst="rect">
                <a:avLst/>
              </a:prstGeom>
              <a:effectLst/>
            </p:spPr>
          </p:pic>
          <p:pic>
            <p:nvPicPr>
              <p:cNvPr id="687" name="Line Shape" descr="Line Shape"/>
              <p:cNvPicPr>
                <a:picLocks noChangeAspect="0"/>
              </p:cNvPicPr>
              <p:nvPr/>
            </p:nvPicPr>
            <p:blipFill>
              <a:blip r:embed="rId4">
                <a:extLst/>
              </a:blip>
              <a:stretch>
                <a:fillRect/>
              </a:stretch>
            </p:blipFill>
            <p:spPr>
              <a:xfrm>
                <a:off x="420632" y="1369357"/>
                <a:ext cx="289428" cy="1101744"/>
              </a:xfrm>
              <a:prstGeom prst="rect">
                <a:avLst/>
              </a:prstGeom>
              <a:effectLst/>
            </p:spPr>
          </p:pic>
          <p:pic>
            <p:nvPicPr>
              <p:cNvPr id="689" name="Line Shape" descr="Line Shape"/>
              <p:cNvPicPr>
                <a:picLocks noChangeAspect="0"/>
              </p:cNvPicPr>
              <p:nvPr/>
            </p:nvPicPr>
            <p:blipFill>
              <a:blip r:embed="rId5">
                <a:extLst/>
              </a:blip>
              <a:stretch>
                <a:fillRect/>
              </a:stretch>
            </p:blipFill>
            <p:spPr>
              <a:xfrm>
                <a:off x="-82550" y="552728"/>
                <a:ext cx="486893" cy="918316"/>
              </a:xfrm>
              <a:prstGeom prst="rect">
                <a:avLst/>
              </a:prstGeom>
              <a:effectLst/>
            </p:spPr>
          </p:pic>
          <p:pic>
            <p:nvPicPr>
              <p:cNvPr id="691" name="Line Shape" descr="Line Shape"/>
              <p:cNvPicPr>
                <a:picLocks noChangeAspect="0"/>
              </p:cNvPicPr>
              <p:nvPr/>
            </p:nvPicPr>
            <p:blipFill>
              <a:blip r:embed="rId6">
                <a:extLst/>
              </a:blip>
              <a:stretch>
                <a:fillRect/>
              </a:stretch>
            </p:blipFill>
            <p:spPr>
              <a:xfrm>
                <a:off x="421526" y="552728"/>
                <a:ext cx="430111" cy="812228"/>
              </a:xfrm>
              <a:prstGeom prst="rect">
                <a:avLst/>
              </a:prstGeom>
              <a:effectLst/>
            </p:spPr>
          </p:pic>
          <p:pic>
            <p:nvPicPr>
              <p:cNvPr id="693" name="Shape Shape" descr="Shape Shape"/>
              <p:cNvPicPr>
                <a:picLocks noChangeAspect="0"/>
              </p:cNvPicPr>
              <p:nvPr/>
            </p:nvPicPr>
            <p:blipFill>
              <a:blip r:embed="rId7">
                <a:extLst/>
              </a:blip>
              <a:stretch>
                <a:fillRect/>
              </a:stretch>
            </p:blipFill>
            <p:spPr>
              <a:xfrm>
                <a:off x="117144" y="-82550"/>
                <a:ext cx="592916" cy="710070"/>
              </a:xfrm>
              <a:prstGeom prst="rect">
                <a:avLst/>
              </a:prstGeom>
              <a:effectLst/>
            </p:spPr>
          </p:pic>
        </p:grpSp>
      </p:grpSp>
      <p:pic>
        <p:nvPicPr>
          <p:cNvPr id="697" name="car-295043_1280.png" descr="car-295043_1280.png"/>
          <p:cNvPicPr>
            <a:picLocks noChangeAspect="1"/>
          </p:cNvPicPr>
          <p:nvPr/>
        </p:nvPicPr>
        <p:blipFill>
          <a:blip r:embed="rId8">
            <a:extLst/>
          </a:blip>
          <a:stretch>
            <a:fillRect/>
          </a:stretch>
        </p:blipFill>
        <p:spPr>
          <a:xfrm>
            <a:off x="895409" y="6100967"/>
            <a:ext cx="4650575" cy="2325288"/>
          </a:xfrm>
          <a:prstGeom prst="rect">
            <a:avLst/>
          </a:prstGeom>
          <a:ln w="12700">
            <a:miter lim="400000"/>
          </a:ln>
        </p:spPr>
      </p:pic>
      <p:sp>
        <p:nvSpPr>
          <p:cNvPr id="698" name="Line"/>
          <p:cNvSpPr/>
          <p:nvPr/>
        </p:nvSpPr>
        <p:spPr>
          <a:xfrm flipV="1">
            <a:off x="6502400" y="5892501"/>
            <a:ext cx="1" cy="2742219"/>
          </a:xfrm>
          <a:prstGeom prst="line">
            <a:avLst/>
          </a:prstGeom>
          <a:ln w="25400">
            <a:solidFill>
              <a:srgbClr val="000000"/>
            </a:solidFill>
            <a:miter lim="400000"/>
          </a:ln>
        </p:spPr>
        <p:txBody>
          <a:bodyPr lIns="50800" tIns="50800" rIns="50800" bIns="50800" anchor="ctr"/>
          <a:lstStyle/>
          <a:p>
            <a:pPr/>
          </a:p>
        </p:txBody>
      </p:sp>
      <p:sp>
        <p:nvSpPr>
          <p:cNvPr id="699" name="Callout"/>
          <p:cNvSpPr/>
          <p:nvPr/>
        </p:nvSpPr>
        <p:spPr>
          <a:xfrm>
            <a:off x="670131" y="681528"/>
            <a:ext cx="5382816" cy="51034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3" y="0"/>
                </a:moveTo>
                <a:cubicBezTo>
                  <a:pt x="386" y="0"/>
                  <a:pt x="0" y="407"/>
                  <a:pt x="0" y="910"/>
                </a:cubicBezTo>
                <a:lnTo>
                  <a:pt x="0" y="17308"/>
                </a:lnTo>
                <a:cubicBezTo>
                  <a:pt x="0" y="17811"/>
                  <a:pt x="386" y="18220"/>
                  <a:pt x="863" y="18220"/>
                </a:cubicBezTo>
                <a:lnTo>
                  <a:pt x="8587" y="18220"/>
                </a:lnTo>
                <a:lnTo>
                  <a:pt x="10313" y="21600"/>
                </a:lnTo>
                <a:lnTo>
                  <a:pt x="12040" y="18220"/>
                </a:lnTo>
                <a:lnTo>
                  <a:pt x="20737" y="18220"/>
                </a:lnTo>
                <a:cubicBezTo>
                  <a:pt x="21214" y="18220"/>
                  <a:pt x="21600" y="17811"/>
                  <a:pt x="21600" y="17308"/>
                </a:cubicBezTo>
                <a:lnTo>
                  <a:pt x="21600" y="910"/>
                </a:lnTo>
                <a:cubicBezTo>
                  <a:pt x="21600" y="407"/>
                  <a:pt x="21214" y="0"/>
                  <a:pt x="20737" y="0"/>
                </a:cubicBezTo>
                <a:lnTo>
                  <a:pt x="863" y="0"/>
                </a:lnTo>
                <a:close/>
              </a:path>
            </a:pathLst>
          </a:custGeom>
          <a:solidFill>
            <a:srgbClr val="D5D5D5"/>
          </a:solidFill>
          <a:ln w="12700">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00" name="Callout"/>
          <p:cNvSpPr/>
          <p:nvPr/>
        </p:nvSpPr>
        <p:spPr>
          <a:xfrm>
            <a:off x="6914878" y="681528"/>
            <a:ext cx="5382817" cy="51034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3" y="0"/>
                </a:moveTo>
                <a:cubicBezTo>
                  <a:pt x="386" y="0"/>
                  <a:pt x="0" y="407"/>
                  <a:pt x="0" y="910"/>
                </a:cubicBezTo>
                <a:lnTo>
                  <a:pt x="0" y="17308"/>
                </a:lnTo>
                <a:cubicBezTo>
                  <a:pt x="0" y="17811"/>
                  <a:pt x="386" y="18220"/>
                  <a:pt x="863" y="18220"/>
                </a:cubicBezTo>
                <a:lnTo>
                  <a:pt x="8587" y="18220"/>
                </a:lnTo>
                <a:lnTo>
                  <a:pt x="10313" y="21600"/>
                </a:lnTo>
                <a:lnTo>
                  <a:pt x="12040" y="18220"/>
                </a:lnTo>
                <a:lnTo>
                  <a:pt x="20737" y="18220"/>
                </a:lnTo>
                <a:cubicBezTo>
                  <a:pt x="21214" y="18220"/>
                  <a:pt x="21600" y="17811"/>
                  <a:pt x="21600" y="17308"/>
                </a:cubicBezTo>
                <a:lnTo>
                  <a:pt x="21600" y="910"/>
                </a:lnTo>
                <a:cubicBezTo>
                  <a:pt x="21600" y="407"/>
                  <a:pt x="21214" y="0"/>
                  <a:pt x="20737" y="0"/>
                </a:cubicBezTo>
                <a:lnTo>
                  <a:pt x="863" y="0"/>
                </a:lnTo>
                <a:close/>
              </a:path>
            </a:pathLst>
          </a:custGeom>
          <a:solidFill>
            <a:srgbClr val="D5D5D5"/>
          </a:solidFill>
          <a:ln w="12700">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701" name="Money"/>
          <p:cNvSpPr txBox="1"/>
          <p:nvPr/>
        </p:nvSpPr>
        <p:spPr>
          <a:xfrm>
            <a:off x="1174411" y="995325"/>
            <a:ext cx="4374256"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700">
                <a:solidFill>
                  <a:srgbClr val="000000"/>
                </a:solidFill>
                <a:latin typeface="Open Sans Regular Regular"/>
                <a:ea typeface="Open Sans Regular Regular"/>
                <a:cs typeface="Open Sans Regular Regular"/>
                <a:sym typeface="Open Sans Regular Regular"/>
              </a:defRPr>
            </a:lvl1pPr>
          </a:lstStyle>
          <a:p>
            <a:pPr/>
            <a:r>
              <a:t>Money</a:t>
            </a:r>
          </a:p>
        </p:txBody>
      </p:sp>
      <p:sp>
        <p:nvSpPr>
          <p:cNvPr id="702" name="Care"/>
          <p:cNvSpPr txBox="1"/>
          <p:nvPr/>
        </p:nvSpPr>
        <p:spPr>
          <a:xfrm>
            <a:off x="1174411" y="2260578"/>
            <a:ext cx="4374256"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700">
                <a:solidFill>
                  <a:srgbClr val="000000"/>
                </a:solidFill>
                <a:latin typeface="Open Sans Regular Regular"/>
                <a:ea typeface="Open Sans Regular Regular"/>
                <a:cs typeface="Open Sans Regular Regular"/>
                <a:sym typeface="Open Sans Regular Regular"/>
              </a:defRPr>
            </a:lvl1pPr>
          </a:lstStyle>
          <a:p>
            <a:pPr/>
            <a:r>
              <a:t>Care</a:t>
            </a:r>
          </a:p>
        </p:txBody>
      </p:sp>
      <p:sp>
        <p:nvSpPr>
          <p:cNvPr id="703" name="Concern"/>
          <p:cNvSpPr txBox="1"/>
          <p:nvPr/>
        </p:nvSpPr>
        <p:spPr>
          <a:xfrm>
            <a:off x="1174411" y="3525831"/>
            <a:ext cx="4374256"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700">
                <a:solidFill>
                  <a:srgbClr val="000000"/>
                </a:solidFill>
                <a:latin typeface="Open Sans Regular Regular"/>
                <a:ea typeface="Open Sans Regular Regular"/>
                <a:cs typeface="Open Sans Regular Regular"/>
                <a:sym typeface="Open Sans Regular Regular"/>
              </a:defRPr>
            </a:lvl1pPr>
          </a:lstStyle>
          <a:p>
            <a:pPr/>
            <a:r>
              <a:t>Concern</a:t>
            </a:r>
          </a:p>
        </p:txBody>
      </p:sp>
      <p:sp>
        <p:nvSpPr>
          <p:cNvPr id="704" name="No money"/>
          <p:cNvSpPr txBox="1"/>
          <p:nvPr/>
        </p:nvSpPr>
        <p:spPr>
          <a:xfrm>
            <a:off x="7419159" y="995325"/>
            <a:ext cx="4374255"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700">
                <a:solidFill>
                  <a:srgbClr val="000000"/>
                </a:solidFill>
                <a:latin typeface="Open Sans Regular Regular"/>
                <a:ea typeface="Open Sans Regular Regular"/>
                <a:cs typeface="Open Sans Regular Regular"/>
                <a:sym typeface="Open Sans Regular Regular"/>
              </a:defRPr>
            </a:lvl1pPr>
          </a:lstStyle>
          <a:p>
            <a:pPr/>
            <a:r>
              <a:t>No money</a:t>
            </a:r>
          </a:p>
        </p:txBody>
      </p:sp>
      <p:sp>
        <p:nvSpPr>
          <p:cNvPr id="705" name="No care"/>
          <p:cNvSpPr txBox="1"/>
          <p:nvPr/>
        </p:nvSpPr>
        <p:spPr>
          <a:xfrm>
            <a:off x="7419159" y="2260578"/>
            <a:ext cx="4374255"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700">
                <a:solidFill>
                  <a:srgbClr val="000000"/>
                </a:solidFill>
                <a:latin typeface="Open Sans Regular Regular"/>
                <a:ea typeface="Open Sans Regular Regular"/>
                <a:cs typeface="Open Sans Regular Regular"/>
                <a:sym typeface="Open Sans Regular Regular"/>
              </a:defRPr>
            </a:lvl1pPr>
          </a:lstStyle>
          <a:p>
            <a:pPr/>
            <a:r>
              <a:t>No care</a:t>
            </a:r>
          </a:p>
        </p:txBody>
      </p:sp>
      <p:sp>
        <p:nvSpPr>
          <p:cNvPr id="706" name="No concern"/>
          <p:cNvSpPr txBox="1"/>
          <p:nvPr/>
        </p:nvSpPr>
        <p:spPr>
          <a:xfrm>
            <a:off x="7419159" y="3525831"/>
            <a:ext cx="4374255"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700">
                <a:solidFill>
                  <a:srgbClr val="000000"/>
                </a:solidFill>
                <a:latin typeface="Open Sans Regular Regular"/>
                <a:ea typeface="Open Sans Regular Regular"/>
                <a:cs typeface="Open Sans Regular Regular"/>
                <a:sym typeface="Open Sans Regular Regular"/>
              </a:defRPr>
            </a:lvl1pPr>
          </a:lstStyle>
          <a:p>
            <a:pPr/>
            <a:r>
              <a:t>No concern</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99"/>
                                        </p:tgtEl>
                                        <p:attrNameLst>
                                          <p:attrName>style.visibility</p:attrName>
                                        </p:attrNameLst>
                                      </p:cBhvr>
                                      <p:to>
                                        <p:strVal val="visible"/>
                                      </p:to>
                                    </p:set>
                                    <p:animEffect filter="fade" transition="in">
                                      <p:cBhvr>
                                        <p:cTn id="7" dur="1000"/>
                                        <p:tgtEl>
                                          <p:spTgt spid="69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701"/>
                                        </p:tgtEl>
                                        <p:attrNameLst>
                                          <p:attrName>style.visibility</p:attrName>
                                        </p:attrNameLst>
                                      </p:cBhvr>
                                      <p:to>
                                        <p:strVal val="visible"/>
                                      </p:to>
                                    </p:set>
                                    <p:animEffect filter="fade" transition="in">
                                      <p:cBhvr>
                                        <p:cTn id="12" dur="1000"/>
                                        <p:tgtEl>
                                          <p:spTgt spid="70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702"/>
                                        </p:tgtEl>
                                        <p:attrNameLst>
                                          <p:attrName>style.visibility</p:attrName>
                                        </p:attrNameLst>
                                      </p:cBhvr>
                                      <p:to>
                                        <p:strVal val="visible"/>
                                      </p:to>
                                    </p:set>
                                    <p:animEffect filter="fade" transition="in">
                                      <p:cBhvr>
                                        <p:cTn id="17" dur="1000"/>
                                        <p:tgtEl>
                                          <p:spTgt spid="70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703"/>
                                        </p:tgtEl>
                                        <p:attrNameLst>
                                          <p:attrName>style.visibility</p:attrName>
                                        </p:attrNameLst>
                                      </p:cBhvr>
                                      <p:to>
                                        <p:strVal val="visible"/>
                                      </p:to>
                                    </p:set>
                                    <p:animEffect filter="fade" transition="in">
                                      <p:cBhvr>
                                        <p:cTn id="22" dur="1000"/>
                                        <p:tgtEl>
                                          <p:spTgt spid="70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700"/>
                                        </p:tgtEl>
                                        <p:attrNameLst>
                                          <p:attrName>style.visibility</p:attrName>
                                        </p:attrNameLst>
                                      </p:cBhvr>
                                      <p:to>
                                        <p:strVal val="visible"/>
                                      </p:to>
                                    </p:set>
                                    <p:animEffect filter="fade" transition="in">
                                      <p:cBhvr>
                                        <p:cTn id="27" dur="1000"/>
                                        <p:tgtEl>
                                          <p:spTgt spid="700"/>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704"/>
                                        </p:tgtEl>
                                        <p:attrNameLst>
                                          <p:attrName>style.visibility</p:attrName>
                                        </p:attrNameLst>
                                      </p:cBhvr>
                                      <p:to>
                                        <p:strVal val="visible"/>
                                      </p:to>
                                    </p:set>
                                    <p:animEffect filter="fade" transition="in">
                                      <p:cBhvr>
                                        <p:cTn id="32" dur="1000"/>
                                        <p:tgtEl>
                                          <p:spTgt spid="704"/>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7" fill="hold">
                                  <p:stCondLst>
                                    <p:cond delay="0"/>
                                  </p:stCondLst>
                                  <p:iterate type="el" backwards="0">
                                    <p:tmAbs val="0"/>
                                  </p:iterate>
                                  <p:childTnLst>
                                    <p:set>
                                      <p:cBhvr>
                                        <p:cTn id="36" fill="hold"/>
                                        <p:tgtEl>
                                          <p:spTgt spid="705"/>
                                        </p:tgtEl>
                                        <p:attrNameLst>
                                          <p:attrName>style.visibility</p:attrName>
                                        </p:attrNameLst>
                                      </p:cBhvr>
                                      <p:to>
                                        <p:strVal val="visible"/>
                                      </p:to>
                                    </p:set>
                                    <p:animEffect filter="fade" transition="in">
                                      <p:cBhvr>
                                        <p:cTn id="37" dur="1000"/>
                                        <p:tgtEl>
                                          <p:spTgt spid="705"/>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10" grpId="8" fill="hold">
                                  <p:stCondLst>
                                    <p:cond delay="0"/>
                                  </p:stCondLst>
                                  <p:iterate type="el" backwards="0">
                                    <p:tmAbs val="0"/>
                                  </p:iterate>
                                  <p:childTnLst>
                                    <p:set>
                                      <p:cBhvr>
                                        <p:cTn id="41" fill="hold"/>
                                        <p:tgtEl>
                                          <p:spTgt spid="706"/>
                                        </p:tgtEl>
                                        <p:attrNameLst>
                                          <p:attrName>style.visibility</p:attrName>
                                        </p:attrNameLst>
                                      </p:cBhvr>
                                      <p:to>
                                        <p:strVal val="visible"/>
                                      </p:to>
                                    </p:set>
                                    <p:animEffect filter="fade" transition="in">
                                      <p:cBhvr>
                                        <p:cTn id="42" dur="1000"/>
                                        <p:tgtEl>
                                          <p:spTgt spid="7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6" grpId="8"/>
      <p:bldP build="whole" bldLvl="1" animBg="1" rev="0" advAuto="0" spid="699" grpId="1"/>
      <p:bldP build="whole" bldLvl="1" animBg="1" rev="0" advAuto="0" spid="705" grpId="7"/>
      <p:bldP build="whole" bldLvl="1" animBg="1" rev="0" advAuto="0" spid="701" grpId="2"/>
      <p:bldP build="whole" bldLvl="1" animBg="1" rev="0" advAuto="0" spid="702" grpId="3"/>
      <p:bldP build="whole" bldLvl="1" animBg="1" rev="0" advAuto="0" spid="703" grpId="4"/>
      <p:bldP build="whole" bldLvl="1" animBg="1" rev="0" advAuto="0" spid="700" grpId="5"/>
      <p:bldP build="whole" bldLvl="1" animBg="1" rev="0" advAuto="0" spid="704" grpId="6"/>
    </p:bld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