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7" name="Shape 157"/>
          <p:cNvSpPr/>
          <p:nvPr>
            <p:ph type="sldImg"/>
          </p:nvPr>
        </p:nvSpPr>
        <p:spPr>
          <a:xfrm>
            <a:off x="1143000" y="685800"/>
            <a:ext cx="4572000" cy="3429000"/>
          </a:xfrm>
          <a:prstGeom prst="rect">
            <a:avLst/>
          </a:prstGeom>
        </p:spPr>
        <p:txBody>
          <a:bodyPr/>
          <a:lstStyle/>
          <a:p>
            <a:pPr/>
          </a:p>
        </p:txBody>
      </p:sp>
      <p:sp>
        <p:nvSpPr>
          <p:cNvPr id="158" name="Shape 15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Author and Date</a:t>
            </a:r>
          </a:p>
        </p:txBody>
      </p:sp>
      <p:sp>
        <p:nvSpPr>
          <p:cNvPr id="12" name="Presentation Title"/>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 Title</a:t>
            </a:r>
          </a:p>
        </p:txBody>
      </p:sp>
      <p:sp>
        <p:nvSpPr>
          <p:cNvPr id="13" name="Body Level One…"/>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Fact information</a:t>
            </a:r>
          </a:p>
        </p:txBody>
      </p:sp>
      <p:sp>
        <p:nvSpPr>
          <p:cNvPr id="107" name="Body Level One…"/>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6" name="Attribution"/>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Attribution</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pappardelle pasta with parsley butter, roasted hazelnuts, and shaved parmesan cheese"/>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25" name="Bowl of salad with fried rice, boiled eggs, and chopsticks"/>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Bowl with salmon cakes, salad, and hummus"/>
          <p:cNvSpPr/>
          <p:nvPr>
            <p:ph type="pic" idx="23"/>
          </p:nvPr>
        </p:nvSpPr>
        <p:spPr>
          <a:xfrm>
            <a:off x="4984750" y="2749413"/>
            <a:ext cx="7937500" cy="9238277"/>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9" name="Title Text"/>
          <p:cNvSpPr txBox="1"/>
          <p:nvPr>
            <p:ph type="title"/>
          </p:nvPr>
        </p:nvSpPr>
        <p:spPr>
          <a:xfrm>
            <a:off x="975359" y="3029937"/>
            <a:ext cx="11054082" cy="2090703"/>
          </a:xfrm>
          <a:prstGeom prst="rect">
            <a:avLst/>
          </a:prstGeom>
        </p:spPr>
        <p:txBody>
          <a:bodyPr lIns="65023" tIns="65023" rIns="65023" bIns="65023" anchor="ctr"/>
          <a:lstStyle>
            <a:lvl1pPr algn="ctr" defTabSz="1300480">
              <a:lnSpc>
                <a:spcPct val="100000"/>
              </a:lnSpc>
              <a:defRPr b="0" spc="0" sz="6200">
                <a:latin typeface="Calibri"/>
                <a:ea typeface="Calibri"/>
                <a:cs typeface="Calibri"/>
                <a:sym typeface="Calibri"/>
              </a:defRPr>
            </a:lvl1pPr>
          </a:lstStyle>
          <a:p>
            <a:pPr/>
            <a:r>
              <a:t>Title Text</a:t>
            </a:r>
          </a:p>
        </p:txBody>
      </p:sp>
      <p:sp>
        <p:nvSpPr>
          <p:cNvPr id="150" name="Body Level One…"/>
          <p:cNvSpPr txBox="1"/>
          <p:nvPr>
            <p:ph type="body" sz="quarter" idx="1"/>
          </p:nvPr>
        </p:nvSpPr>
        <p:spPr>
          <a:xfrm>
            <a:off x="1950719" y="5527040"/>
            <a:ext cx="9103361" cy="2492587"/>
          </a:xfrm>
          <a:prstGeom prst="rect">
            <a:avLst/>
          </a:prstGeom>
        </p:spPr>
        <p:txBody>
          <a:bodyPr lIns="65023" tIns="65023" rIns="65023" bIns="65023"/>
          <a:lstStyle>
            <a:lvl1pPr marL="0" indent="0" algn="ctr" defTabSz="1300480">
              <a:lnSpc>
                <a:spcPct val="100000"/>
              </a:lnSpc>
              <a:spcBef>
                <a:spcPts val="1000"/>
              </a:spcBef>
              <a:buSzTx/>
              <a:buNone/>
              <a:defRPr sz="4400">
                <a:solidFill>
                  <a:srgbClr val="888888"/>
                </a:solidFill>
                <a:latin typeface="Calibri"/>
                <a:ea typeface="Calibri"/>
                <a:cs typeface="Calibri"/>
                <a:sym typeface="Calibri"/>
              </a:defRPr>
            </a:lvl1pPr>
            <a:lvl2pPr marL="0" indent="457200" algn="ctr" defTabSz="1300480">
              <a:lnSpc>
                <a:spcPct val="100000"/>
              </a:lnSpc>
              <a:spcBef>
                <a:spcPts val="1000"/>
              </a:spcBef>
              <a:buSzTx/>
              <a:buNone/>
              <a:defRPr sz="4400">
                <a:solidFill>
                  <a:srgbClr val="888888"/>
                </a:solidFill>
                <a:latin typeface="Calibri"/>
                <a:ea typeface="Calibri"/>
                <a:cs typeface="Calibri"/>
                <a:sym typeface="Calibri"/>
              </a:defRPr>
            </a:lvl2pPr>
            <a:lvl3pPr marL="0" indent="914400" algn="ctr" defTabSz="1300480">
              <a:lnSpc>
                <a:spcPct val="100000"/>
              </a:lnSpc>
              <a:spcBef>
                <a:spcPts val="1000"/>
              </a:spcBef>
              <a:buSzTx/>
              <a:buNone/>
              <a:defRPr sz="4400">
                <a:solidFill>
                  <a:srgbClr val="888888"/>
                </a:solidFill>
                <a:latin typeface="Calibri"/>
                <a:ea typeface="Calibri"/>
                <a:cs typeface="Calibri"/>
                <a:sym typeface="Calibri"/>
              </a:defRPr>
            </a:lvl3pPr>
            <a:lvl4pPr marL="0" indent="1371600" algn="ctr" defTabSz="1300480">
              <a:lnSpc>
                <a:spcPct val="100000"/>
              </a:lnSpc>
              <a:spcBef>
                <a:spcPts val="1000"/>
              </a:spcBef>
              <a:buSzTx/>
              <a:buNone/>
              <a:defRPr sz="4400">
                <a:solidFill>
                  <a:srgbClr val="888888"/>
                </a:solidFill>
                <a:latin typeface="Calibri"/>
                <a:ea typeface="Calibri"/>
                <a:cs typeface="Calibri"/>
                <a:sym typeface="Calibri"/>
              </a:defRPr>
            </a:lvl4pPr>
            <a:lvl5pPr marL="0" indent="1828800" algn="ctr" defTabSz="1300480">
              <a:lnSpc>
                <a:spcPct val="100000"/>
              </a:lnSpc>
              <a:spcBef>
                <a:spcPts val="1000"/>
              </a:spcBef>
              <a:buSzTx/>
              <a:buNone/>
              <a:defRPr sz="4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2005833" y="9130186"/>
            <a:ext cx="348727" cy="339202"/>
          </a:xfrm>
          <a:prstGeom prst="rect">
            <a:avLst/>
          </a:prstGeom>
        </p:spPr>
        <p:txBody>
          <a:bodyPr lIns="65023" tIns="65023" rIns="65023" bIns="65023"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 Title</a:t>
            </a:r>
          </a:p>
        </p:txBody>
      </p:sp>
      <p:sp>
        <p:nvSpPr>
          <p:cNvPr id="23" name="Body Level One…"/>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Author and Date</a:t>
            </a:r>
          </a:p>
        </p:txBody>
      </p:sp>
      <p:sp>
        <p:nvSpPr>
          <p:cNvPr id="25" name="Slide Numb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ody Level One…"/>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698500" y="692534"/>
            <a:ext cx="5105400" cy="4387466"/>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589358"/>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wl of pappardelle pasta with parsley butter, roasted hazelnuts, and shaved parmesan cheese"/>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62" name="Slide Subtitle"/>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6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698500" y="444500"/>
            <a:ext cx="11607800" cy="1016000"/>
          </a:xfrm>
          <a:prstGeom prst="rect">
            <a:avLst/>
          </a:prstGeom>
        </p:spPr>
        <p:txBody>
          <a:bodyPr/>
          <a:lstStyle/>
          <a:p>
            <a:pPr/>
            <a:r>
              <a:t>Agenda Title</a:t>
            </a:r>
          </a:p>
        </p:txBody>
      </p:sp>
      <p:sp>
        <p:nvSpPr>
          <p:cNvPr id="89" name="Agenda Subtitle"/>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4" name="Slide Numb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 Id="rId3" Type="http://schemas.openxmlformats.org/officeDocument/2006/relationships/image" Target="../media/image6.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 Id="rId3" Type="http://schemas.openxmlformats.org/officeDocument/2006/relationships/image" Target="../media/image6.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23_FB_Parable_Good_Samaritan_1024.jpg" descr="23_FB_Parable_Good_Samaritan_1024.jpg"/>
          <p:cNvPicPr>
            <a:picLocks noChangeAspect="1"/>
          </p:cNvPicPr>
          <p:nvPr/>
        </p:nvPicPr>
        <p:blipFill>
          <a:blip r:embed="rId2">
            <a:extLst/>
          </a:blip>
          <a:stretch>
            <a:fillRect/>
          </a:stretch>
        </p:blipFill>
        <p:spPr>
          <a:xfrm>
            <a:off x="4849" y="-8062621"/>
            <a:ext cx="25056791" cy="18792594"/>
          </a:xfrm>
          <a:prstGeom prst="rect">
            <a:avLst/>
          </a:prstGeom>
          <a:ln w="12700">
            <a:miter lim="400000"/>
          </a:ln>
        </p:spPr>
      </p:pic>
      <p:sp>
        <p:nvSpPr>
          <p:cNvPr id="161" name="The Good Samaritan Part 4"/>
          <p:cNvSpPr txBox="1"/>
          <p:nvPr/>
        </p:nvSpPr>
        <p:spPr>
          <a:xfrm>
            <a:off x="407688" y="241475"/>
            <a:ext cx="7740272" cy="2184401"/>
          </a:xfrm>
          <a:prstGeom prst="rect">
            <a:avLst/>
          </a:prstGeom>
          <a:ln w="12700">
            <a:miter lim="400000"/>
          </a:ln>
          <a:effectLst>
            <a:outerShdw sx="100000" sy="100000" kx="0" ky="0" algn="b" rotWithShape="0" blurRad="342900" dist="0" dir="5400000">
              <a:srgbClr val="000000"/>
            </a:outerShdw>
          </a:effectLst>
          <a:extLst>
            <a:ext uri="{C572A759-6A51-4108-AA02-DFA0A04FC94B}">
              <ma14:wrappingTextBoxFlag xmlns:ma14="http://schemas.microsoft.com/office/mac/drawingml/2011/main" val="1"/>
            </a:ext>
          </a:extLst>
        </p:spPr>
        <p:txBody>
          <a:bodyPr lIns="50800" tIns="50800" rIns="50800" bIns="50800" anchor="ctr">
            <a:spAutoFit/>
          </a:bodyPr>
          <a:lstStyle>
            <a:lvl1pPr algn="l">
              <a:defRPr sz="6000">
                <a:solidFill>
                  <a:srgbClr val="FFFFFF"/>
                </a:solidFill>
                <a:latin typeface="Open Sans Regular ExtraBold"/>
                <a:ea typeface="Open Sans Regular ExtraBold"/>
                <a:cs typeface="Open Sans Regular ExtraBold"/>
                <a:sym typeface="Open Sans Regular ExtraBold"/>
              </a:defRPr>
            </a:lvl1pPr>
          </a:lstStyle>
          <a:p>
            <a:pPr/>
            <a:r>
              <a:t>The Good Samaritan Part 4</a:t>
            </a:r>
          </a:p>
        </p:txBody>
      </p:sp>
      <p:grpSp>
        <p:nvGrpSpPr>
          <p:cNvPr id="164" name="Group"/>
          <p:cNvGrpSpPr/>
          <p:nvPr/>
        </p:nvGrpSpPr>
        <p:grpSpPr>
          <a:xfrm>
            <a:off x="-30625" y="6207808"/>
            <a:ext cx="13066050" cy="2957106"/>
            <a:chOff x="0" y="0"/>
            <a:chExt cx="13066048" cy="2957105"/>
          </a:xfrm>
        </p:grpSpPr>
        <p:sp>
          <p:nvSpPr>
            <p:cNvPr id="162" name="Rectangle"/>
            <p:cNvSpPr/>
            <p:nvPr/>
          </p:nvSpPr>
          <p:spPr>
            <a:xfrm>
              <a:off x="0" y="0"/>
              <a:ext cx="13066049" cy="2957106"/>
            </a:xfrm>
            <a:prstGeom prst="rect">
              <a:avLst/>
            </a:prstGeom>
            <a:solidFill>
              <a:srgbClr val="000000">
                <a:alpha val="54932"/>
              </a:srgbClr>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3" name="Going the Extra Mile"/>
            <p:cNvSpPr txBox="1"/>
            <p:nvPr/>
          </p:nvSpPr>
          <p:spPr>
            <a:xfrm>
              <a:off x="100828" y="811802"/>
              <a:ext cx="12864393" cy="1333501"/>
            </a:xfrm>
            <a:prstGeom prst="rect">
              <a:avLst/>
            </a:prstGeom>
            <a:noFill/>
            <a:ln w="12700" cap="flat">
              <a:noFill/>
              <a:miter lim="400000"/>
            </a:ln>
            <a:effectLst>
              <a:outerShdw sx="100000" sy="100000" kx="0" ky="0" algn="b" rotWithShape="0" blurRad="342900" dist="0" dir="5400000">
                <a:srgbClr val="000000"/>
              </a:outerShdw>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7100">
                  <a:solidFill>
                    <a:srgbClr val="FFFFFF"/>
                  </a:solidFill>
                  <a:latin typeface="Open Sans Regular ExtraBold"/>
                  <a:ea typeface="Open Sans Regular ExtraBold"/>
                  <a:cs typeface="Open Sans Regular ExtraBold"/>
                  <a:sym typeface="Open Sans Regular ExtraBold"/>
                </a:defRPr>
              </a:lvl1pPr>
            </a:lstStyle>
            <a:p>
              <a:pPr/>
              <a:r>
                <a:t>Going the Extra Mile</a:t>
              </a: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64"/>
                                        </p:tgtEl>
                                        <p:attrNameLst>
                                          <p:attrName>style.visibility</p:attrName>
                                        </p:attrNameLst>
                                      </p:cBhvr>
                                      <p:to>
                                        <p:strVal val="visible"/>
                                      </p:to>
                                    </p:set>
                                    <p:animEffect filter="fade" transition="in">
                                      <p:cBhvr>
                                        <p:cTn id="7" dur="10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4" grpId="1"/>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1" name="Titus 3:14…"/>
          <p:cNvSpPr txBox="1"/>
          <p:nvPr/>
        </p:nvSpPr>
        <p:spPr>
          <a:xfrm>
            <a:off x="549421" y="3251200"/>
            <a:ext cx="11905958" cy="325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600">
                <a:solidFill>
                  <a:srgbClr val="FFFFFF"/>
                </a:solidFill>
                <a:latin typeface="Open Sans Regular Regular"/>
                <a:ea typeface="Open Sans Regular Regular"/>
                <a:cs typeface="Open Sans Regular Regular"/>
                <a:sym typeface="Open Sans Regular Regular"/>
              </a:defRPr>
            </a:pPr>
            <a:r>
              <a:t>Titus 3:14</a:t>
            </a:r>
          </a:p>
          <a:p>
            <a:pPr algn="l">
              <a:defRPr sz="4600">
                <a:solidFill>
                  <a:srgbClr val="FFFFFF"/>
                </a:solidFill>
                <a:latin typeface="Open Sans Regular Regular"/>
                <a:ea typeface="Open Sans Regular Regular"/>
                <a:cs typeface="Open Sans Regular Regular"/>
                <a:sym typeface="Open Sans Regular Regular"/>
              </a:defRPr>
            </a:pPr>
            <a:r>
              <a:t>And let our people learn to devote themselves to good works, so as to </a:t>
            </a:r>
            <a:r>
              <a:rPr>
                <a:solidFill>
                  <a:srgbClr val="FFFB00"/>
                </a:solidFill>
              </a:rPr>
              <a:t>help cases of urgent need</a:t>
            </a:r>
            <a:r>
              <a:t>, and not be unfruitful.</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14" name="eye.png" descr="eye.png"/>
          <p:cNvPicPr>
            <a:picLocks noChangeAspect="1"/>
          </p:cNvPicPr>
          <p:nvPr/>
        </p:nvPicPr>
        <p:blipFill>
          <a:blip r:embed="rId2">
            <a:extLst/>
          </a:blip>
          <a:stretch>
            <a:fillRect/>
          </a:stretch>
        </p:blipFill>
        <p:spPr>
          <a:xfrm>
            <a:off x="1112023" y="700623"/>
            <a:ext cx="1506906" cy="779353"/>
          </a:xfrm>
          <a:prstGeom prst="rect">
            <a:avLst/>
          </a:prstGeom>
          <a:ln w="12700">
            <a:miter lim="400000"/>
          </a:ln>
        </p:spPr>
      </p:pic>
      <p:sp>
        <p:nvSpPr>
          <p:cNvPr id="215" name="Saw"/>
          <p:cNvSpPr txBox="1"/>
          <p:nvPr/>
        </p:nvSpPr>
        <p:spPr>
          <a:xfrm>
            <a:off x="3029203" y="4679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Saw</a:t>
            </a:r>
          </a:p>
        </p:txBody>
      </p:sp>
      <p:sp>
        <p:nvSpPr>
          <p:cNvPr id="216" name="Went"/>
          <p:cNvSpPr txBox="1"/>
          <p:nvPr/>
        </p:nvSpPr>
        <p:spPr>
          <a:xfrm>
            <a:off x="3029203" y="41274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Went</a:t>
            </a:r>
          </a:p>
        </p:txBody>
      </p:sp>
      <p:pic>
        <p:nvPicPr>
          <p:cNvPr id="217" name="stick-man-297255_640.png" descr="stick-man-297255_640.png"/>
          <p:cNvPicPr>
            <a:picLocks noChangeAspect="1"/>
          </p:cNvPicPr>
          <p:nvPr/>
        </p:nvPicPr>
        <p:blipFill>
          <a:blip r:embed="rId3">
            <a:extLst/>
          </a:blip>
          <a:stretch>
            <a:fillRect/>
          </a:stretch>
        </p:blipFill>
        <p:spPr>
          <a:xfrm>
            <a:off x="1311654" y="3999704"/>
            <a:ext cx="843711" cy="1428506"/>
          </a:xfrm>
          <a:prstGeom prst="rect">
            <a:avLst/>
          </a:prstGeom>
          <a:ln w="12700">
            <a:miter lim="400000"/>
          </a:ln>
        </p:spPr>
      </p:pic>
      <p:pic>
        <p:nvPicPr>
          <p:cNvPr id="218" name="adhesive-bandage-6116649_640.png" descr="adhesive-bandage-6116649_640.png"/>
          <p:cNvPicPr>
            <a:picLocks noChangeAspect="1"/>
          </p:cNvPicPr>
          <p:nvPr/>
        </p:nvPicPr>
        <p:blipFill>
          <a:blip r:embed="rId4">
            <a:extLst/>
          </a:blip>
          <a:stretch>
            <a:fillRect/>
          </a:stretch>
        </p:blipFill>
        <p:spPr>
          <a:xfrm>
            <a:off x="1084772" y="5960486"/>
            <a:ext cx="1297475" cy="1297474"/>
          </a:xfrm>
          <a:prstGeom prst="rect">
            <a:avLst/>
          </a:prstGeom>
          <a:ln w="12700">
            <a:miter lim="400000"/>
          </a:ln>
        </p:spPr>
      </p:pic>
      <p:sp>
        <p:nvSpPr>
          <p:cNvPr id="219" name="Helped"/>
          <p:cNvSpPr txBox="1"/>
          <p:nvPr/>
        </p:nvSpPr>
        <p:spPr>
          <a:xfrm>
            <a:off x="3029203" y="5957250"/>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Helped</a:t>
            </a:r>
          </a:p>
        </p:txBody>
      </p:sp>
      <p:grpSp>
        <p:nvGrpSpPr>
          <p:cNvPr id="222" name="Group"/>
          <p:cNvGrpSpPr/>
          <p:nvPr/>
        </p:nvGrpSpPr>
        <p:grpSpPr>
          <a:xfrm>
            <a:off x="1139274" y="7787000"/>
            <a:ext cx="10753502" cy="1253924"/>
            <a:chOff x="0" y="0"/>
            <a:chExt cx="10753501" cy="1253922"/>
          </a:xfrm>
        </p:grpSpPr>
        <p:sp>
          <p:nvSpPr>
            <p:cNvPr id="220" name="Used what he had"/>
            <p:cNvSpPr txBox="1"/>
            <p:nvPr/>
          </p:nvSpPr>
          <p:spPr>
            <a:xfrm>
              <a:off x="1889929" y="-1"/>
              <a:ext cx="8863573"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Used what he had</a:t>
              </a:r>
            </a:p>
          </p:txBody>
        </p:sp>
        <p:pic>
          <p:nvPicPr>
            <p:cNvPr id="221" name="donkey-2828517_640.png" descr="donkey-2828517_640.png"/>
            <p:cNvPicPr>
              <a:picLocks noChangeAspect="1"/>
            </p:cNvPicPr>
            <p:nvPr/>
          </p:nvPicPr>
          <p:blipFill>
            <a:blip r:embed="rId5">
              <a:extLst/>
            </a:blip>
            <a:stretch>
              <a:fillRect/>
            </a:stretch>
          </p:blipFill>
          <p:spPr>
            <a:xfrm>
              <a:off x="0" y="41335"/>
              <a:ext cx="1506905" cy="1212588"/>
            </a:xfrm>
            <a:prstGeom prst="rect">
              <a:avLst/>
            </a:prstGeom>
            <a:ln w="12700" cap="flat">
              <a:noFill/>
              <a:miter lim="400000"/>
            </a:ln>
            <a:effectLst/>
          </p:spPr>
        </p:pic>
      </p:grpSp>
      <p:sp>
        <p:nvSpPr>
          <p:cNvPr id="223" name="Heart"/>
          <p:cNvSpPr/>
          <p:nvPr/>
        </p:nvSpPr>
        <p:spPr>
          <a:xfrm>
            <a:off x="1193836" y="2326510"/>
            <a:ext cx="1343280" cy="1187080"/>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4" name="Felt"/>
          <p:cNvSpPr txBox="1"/>
          <p:nvPr/>
        </p:nvSpPr>
        <p:spPr>
          <a:xfrm>
            <a:off x="3029203" y="229774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Felt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22"/>
                                        </p:tgtEl>
                                        <p:attrNameLst>
                                          <p:attrName>style.visibility</p:attrName>
                                        </p:attrNameLst>
                                      </p:cBhvr>
                                      <p:to>
                                        <p:strVal val="visible"/>
                                      </p:to>
                                    </p:set>
                                    <p:animEffect filter="fade" transition="in">
                                      <p:cBhvr>
                                        <p:cTn id="7" dur="1000"/>
                                        <p:tgtEl>
                                          <p:spTgt spid="2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2"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6"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7" name="1 Peter 4:10…"/>
          <p:cNvSpPr txBox="1"/>
          <p:nvPr/>
        </p:nvSpPr>
        <p:spPr>
          <a:xfrm>
            <a:off x="549421" y="3251200"/>
            <a:ext cx="11905958" cy="325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600">
                <a:solidFill>
                  <a:srgbClr val="FFFFFF"/>
                </a:solidFill>
                <a:latin typeface="Open Sans Regular Regular"/>
                <a:ea typeface="Open Sans Regular Regular"/>
                <a:cs typeface="Open Sans Regular Regular"/>
                <a:sym typeface="Open Sans Regular Regular"/>
              </a:defRPr>
            </a:pPr>
            <a:r>
              <a:t>1 Peter 4:10</a:t>
            </a:r>
          </a:p>
          <a:p>
            <a:pPr algn="l">
              <a:defRPr sz="4600">
                <a:solidFill>
                  <a:srgbClr val="FFFFFF"/>
                </a:solidFill>
                <a:latin typeface="Open Sans Regular Regular"/>
                <a:ea typeface="Open Sans Regular Regular"/>
                <a:cs typeface="Open Sans Regular Regular"/>
                <a:sym typeface="Open Sans Regular Regular"/>
              </a:defRPr>
            </a:pPr>
            <a:r>
              <a:t>As each has received a gift, </a:t>
            </a:r>
            <a:r>
              <a:rPr>
                <a:solidFill>
                  <a:srgbClr val="FFFB00"/>
                </a:solidFill>
              </a:rPr>
              <a:t>use it to serve one another</a:t>
            </a:r>
            <a:r>
              <a:t>, as good stewards of God’s varied grace: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237" name="Group"/>
          <p:cNvGrpSpPr/>
          <p:nvPr/>
        </p:nvGrpSpPr>
        <p:grpSpPr>
          <a:xfrm>
            <a:off x="1155087" y="518799"/>
            <a:ext cx="10737690" cy="1244601"/>
            <a:chOff x="0" y="0"/>
            <a:chExt cx="10737688" cy="1244600"/>
          </a:xfrm>
        </p:grpSpPr>
        <p:sp>
          <p:nvSpPr>
            <p:cNvPr id="230" name="Found additional help"/>
            <p:cNvSpPr txBox="1"/>
            <p:nvPr/>
          </p:nvSpPr>
          <p:spPr>
            <a:xfrm>
              <a:off x="1874116" y="-1"/>
              <a:ext cx="8863573"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Found additional help</a:t>
              </a:r>
            </a:p>
          </p:txBody>
        </p:sp>
        <p:grpSp>
          <p:nvGrpSpPr>
            <p:cNvPr id="233" name="Group"/>
            <p:cNvGrpSpPr/>
            <p:nvPr/>
          </p:nvGrpSpPr>
          <p:grpSpPr>
            <a:xfrm>
              <a:off x="0" y="146112"/>
              <a:ext cx="782542" cy="994969"/>
              <a:chOff x="0" y="0"/>
              <a:chExt cx="782541" cy="994967"/>
            </a:xfrm>
          </p:grpSpPr>
          <p:pic>
            <p:nvPicPr>
              <p:cNvPr id="231"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232"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236" name="Group"/>
            <p:cNvGrpSpPr/>
            <p:nvPr/>
          </p:nvGrpSpPr>
          <p:grpSpPr>
            <a:xfrm>
              <a:off x="638236" y="146112"/>
              <a:ext cx="782542" cy="994969"/>
              <a:chOff x="0" y="0"/>
              <a:chExt cx="782541" cy="994967"/>
            </a:xfrm>
          </p:grpSpPr>
          <p:pic>
            <p:nvPicPr>
              <p:cNvPr id="234"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235"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37"/>
                                        </p:tgtEl>
                                        <p:attrNameLst>
                                          <p:attrName>style.visibility</p:attrName>
                                        </p:attrNameLst>
                                      </p:cBhvr>
                                      <p:to>
                                        <p:strVal val="visible"/>
                                      </p:to>
                                    </p:set>
                                    <p:animEffect filter="fade" transition="in">
                                      <p:cBhvr>
                                        <p:cTn id="7" dur="1000"/>
                                        <p:tgtEl>
                                          <p:spTgt spid="2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7"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9"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0" name="Acts 11:25–26…"/>
          <p:cNvSpPr txBox="1"/>
          <p:nvPr/>
        </p:nvSpPr>
        <p:spPr>
          <a:xfrm>
            <a:off x="549421" y="2070099"/>
            <a:ext cx="11905958" cy="5613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600">
                <a:solidFill>
                  <a:srgbClr val="FFFFFF"/>
                </a:solidFill>
                <a:latin typeface="Open Sans Regular Regular"/>
                <a:ea typeface="Open Sans Regular Regular"/>
                <a:cs typeface="Open Sans Regular Regular"/>
                <a:sym typeface="Open Sans Regular Regular"/>
              </a:defRPr>
            </a:pPr>
            <a:r>
              <a:t>Acts 11:25–26</a:t>
            </a:r>
          </a:p>
          <a:p>
            <a:pPr algn="l">
              <a:defRPr sz="4600">
                <a:solidFill>
                  <a:srgbClr val="FFFFFF"/>
                </a:solidFill>
                <a:latin typeface="Open Sans Regular Regular"/>
                <a:ea typeface="Open Sans Regular Regular"/>
                <a:cs typeface="Open Sans Regular Regular"/>
                <a:sym typeface="Open Sans Regular Regular"/>
              </a:defRPr>
            </a:pPr>
            <a:r>
              <a:t>So Barnabas went to Tarsus to look for Saul, and </a:t>
            </a:r>
            <a:r>
              <a:rPr>
                <a:solidFill>
                  <a:srgbClr val="FFFB00"/>
                </a:solidFill>
              </a:rPr>
              <a:t>when he had found him, he brought him</a:t>
            </a:r>
            <a:r>
              <a:t> to Antioch. For a whole year they met with the church and taught a great many people. And in Antioch the disciples were first called Christians.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3" name="Found additional help"/>
          <p:cNvSpPr txBox="1"/>
          <p:nvPr/>
        </p:nvSpPr>
        <p:spPr>
          <a:xfrm>
            <a:off x="3029203" y="5187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Found additional help</a:t>
            </a:r>
          </a:p>
        </p:txBody>
      </p:sp>
      <p:grpSp>
        <p:nvGrpSpPr>
          <p:cNvPr id="246" name="Group"/>
          <p:cNvGrpSpPr/>
          <p:nvPr/>
        </p:nvGrpSpPr>
        <p:grpSpPr>
          <a:xfrm>
            <a:off x="1155087" y="664912"/>
            <a:ext cx="782542" cy="994969"/>
            <a:chOff x="0" y="0"/>
            <a:chExt cx="782541" cy="994967"/>
          </a:xfrm>
        </p:grpSpPr>
        <p:pic>
          <p:nvPicPr>
            <p:cNvPr id="244"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245"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249" name="Group"/>
          <p:cNvGrpSpPr/>
          <p:nvPr/>
        </p:nvGrpSpPr>
        <p:grpSpPr>
          <a:xfrm>
            <a:off x="1793323" y="664912"/>
            <a:ext cx="782542" cy="994969"/>
            <a:chOff x="0" y="0"/>
            <a:chExt cx="782541" cy="994967"/>
          </a:xfrm>
        </p:grpSpPr>
        <p:pic>
          <p:nvPicPr>
            <p:cNvPr id="247"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248"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252" name="Group"/>
          <p:cNvGrpSpPr/>
          <p:nvPr/>
        </p:nvGrpSpPr>
        <p:grpSpPr>
          <a:xfrm>
            <a:off x="1381093" y="2348549"/>
            <a:ext cx="10511684" cy="1244601"/>
            <a:chOff x="0" y="0"/>
            <a:chExt cx="10511682" cy="1244600"/>
          </a:xfrm>
        </p:grpSpPr>
        <p:sp>
          <p:nvSpPr>
            <p:cNvPr id="250" name="Invested time"/>
            <p:cNvSpPr txBox="1"/>
            <p:nvPr/>
          </p:nvSpPr>
          <p:spPr>
            <a:xfrm>
              <a:off x="1648109" y="-1"/>
              <a:ext cx="8863574"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Invested time</a:t>
              </a:r>
            </a:p>
          </p:txBody>
        </p:sp>
        <p:sp>
          <p:nvSpPr>
            <p:cNvPr id="251" name="Clock"/>
            <p:cNvSpPr/>
            <p:nvPr/>
          </p:nvSpPr>
          <p:spPr>
            <a:xfrm>
              <a:off x="0" y="77958"/>
              <a:ext cx="1088683" cy="10886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3" y="0"/>
                    <a:pt x="0" y="4833"/>
                    <a:pt x="0" y="10800"/>
                  </a:cubicBezTo>
                  <a:cubicBezTo>
                    <a:pt x="0" y="16767"/>
                    <a:pt x="4833" y="21600"/>
                    <a:pt x="10800" y="21600"/>
                  </a:cubicBezTo>
                  <a:cubicBezTo>
                    <a:pt x="16767" y="21600"/>
                    <a:pt x="21600" y="16767"/>
                    <a:pt x="21600" y="10800"/>
                  </a:cubicBezTo>
                  <a:cubicBezTo>
                    <a:pt x="21600" y="4833"/>
                    <a:pt x="16762" y="0"/>
                    <a:pt x="10800" y="0"/>
                  </a:cubicBezTo>
                  <a:close/>
                  <a:moveTo>
                    <a:pt x="10714" y="1340"/>
                  </a:moveTo>
                  <a:lnTo>
                    <a:pt x="10886" y="1340"/>
                  </a:lnTo>
                  <a:cubicBezTo>
                    <a:pt x="10994" y="1340"/>
                    <a:pt x="11080" y="1426"/>
                    <a:pt x="11080" y="1534"/>
                  </a:cubicBezTo>
                  <a:lnTo>
                    <a:pt x="11080" y="3100"/>
                  </a:lnTo>
                  <a:cubicBezTo>
                    <a:pt x="11080" y="3208"/>
                    <a:pt x="10994" y="3294"/>
                    <a:pt x="10886" y="3294"/>
                  </a:cubicBezTo>
                  <a:lnTo>
                    <a:pt x="10714" y="3294"/>
                  </a:lnTo>
                  <a:cubicBezTo>
                    <a:pt x="10606" y="3294"/>
                    <a:pt x="10520" y="3208"/>
                    <a:pt x="10520" y="3100"/>
                  </a:cubicBezTo>
                  <a:lnTo>
                    <a:pt x="10520" y="1534"/>
                  </a:lnTo>
                  <a:cubicBezTo>
                    <a:pt x="10520" y="1426"/>
                    <a:pt x="10606" y="1340"/>
                    <a:pt x="10714" y="1340"/>
                  </a:cubicBezTo>
                  <a:close/>
                  <a:moveTo>
                    <a:pt x="6218" y="2541"/>
                  </a:moveTo>
                  <a:cubicBezTo>
                    <a:pt x="6293" y="2532"/>
                    <a:pt x="6369" y="2567"/>
                    <a:pt x="6409" y="2636"/>
                  </a:cubicBezTo>
                  <a:lnTo>
                    <a:pt x="7192" y="3991"/>
                  </a:lnTo>
                  <a:cubicBezTo>
                    <a:pt x="7246" y="4083"/>
                    <a:pt x="7215" y="4202"/>
                    <a:pt x="7123" y="4256"/>
                  </a:cubicBezTo>
                  <a:lnTo>
                    <a:pt x="6971" y="4342"/>
                  </a:lnTo>
                  <a:cubicBezTo>
                    <a:pt x="6879" y="4396"/>
                    <a:pt x="6760" y="4363"/>
                    <a:pt x="6706" y="4271"/>
                  </a:cubicBezTo>
                  <a:lnTo>
                    <a:pt x="5923" y="2916"/>
                  </a:lnTo>
                  <a:cubicBezTo>
                    <a:pt x="5869" y="2824"/>
                    <a:pt x="5902" y="2700"/>
                    <a:pt x="5994" y="2651"/>
                  </a:cubicBezTo>
                  <a:lnTo>
                    <a:pt x="6146" y="2565"/>
                  </a:lnTo>
                  <a:cubicBezTo>
                    <a:pt x="6169" y="2552"/>
                    <a:pt x="6194" y="2544"/>
                    <a:pt x="6218" y="2541"/>
                  </a:cubicBezTo>
                  <a:close/>
                  <a:moveTo>
                    <a:pt x="15382" y="2541"/>
                  </a:moveTo>
                  <a:cubicBezTo>
                    <a:pt x="15406" y="2544"/>
                    <a:pt x="15431" y="2552"/>
                    <a:pt x="15454" y="2565"/>
                  </a:cubicBezTo>
                  <a:lnTo>
                    <a:pt x="15606" y="2651"/>
                  </a:lnTo>
                  <a:cubicBezTo>
                    <a:pt x="15698" y="2705"/>
                    <a:pt x="15731" y="2824"/>
                    <a:pt x="15677" y="2916"/>
                  </a:cubicBezTo>
                  <a:lnTo>
                    <a:pt x="14894" y="4271"/>
                  </a:lnTo>
                  <a:cubicBezTo>
                    <a:pt x="14840" y="4363"/>
                    <a:pt x="14721" y="4396"/>
                    <a:pt x="14629" y="4342"/>
                  </a:cubicBezTo>
                  <a:lnTo>
                    <a:pt x="14477" y="4256"/>
                  </a:lnTo>
                  <a:cubicBezTo>
                    <a:pt x="14385" y="4202"/>
                    <a:pt x="14354" y="4083"/>
                    <a:pt x="14408" y="3991"/>
                  </a:cubicBezTo>
                  <a:lnTo>
                    <a:pt x="15191" y="2636"/>
                  </a:lnTo>
                  <a:cubicBezTo>
                    <a:pt x="15231" y="2567"/>
                    <a:pt x="15307" y="2532"/>
                    <a:pt x="15382" y="2541"/>
                  </a:cubicBezTo>
                  <a:close/>
                  <a:moveTo>
                    <a:pt x="16951" y="4904"/>
                  </a:moveTo>
                  <a:lnTo>
                    <a:pt x="17280" y="5282"/>
                  </a:lnTo>
                  <a:lnTo>
                    <a:pt x="11762" y="10660"/>
                  </a:lnTo>
                  <a:lnTo>
                    <a:pt x="12221" y="10903"/>
                  </a:lnTo>
                  <a:lnTo>
                    <a:pt x="11600" y="11978"/>
                  </a:lnTo>
                  <a:lnTo>
                    <a:pt x="10876" y="11524"/>
                  </a:lnTo>
                  <a:lnTo>
                    <a:pt x="10265" y="12118"/>
                  </a:lnTo>
                  <a:lnTo>
                    <a:pt x="9433" y="11205"/>
                  </a:lnTo>
                  <a:lnTo>
                    <a:pt x="9833" y="10871"/>
                  </a:lnTo>
                  <a:lnTo>
                    <a:pt x="6161" y="8576"/>
                  </a:lnTo>
                  <a:lnTo>
                    <a:pt x="6556" y="7896"/>
                  </a:lnTo>
                  <a:lnTo>
                    <a:pt x="10736" y="10115"/>
                  </a:lnTo>
                  <a:lnTo>
                    <a:pt x="16951" y="4904"/>
                  </a:lnTo>
                  <a:close/>
                  <a:moveTo>
                    <a:pt x="2838" y="5900"/>
                  </a:moveTo>
                  <a:cubicBezTo>
                    <a:pt x="2863" y="5903"/>
                    <a:pt x="2888" y="5911"/>
                    <a:pt x="2911" y="5925"/>
                  </a:cubicBezTo>
                  <a:lnTo>
                    <a:pt x="4266" y="6708"/>
                  </a:lnTo>
                  <a:cubicBezTo>
                    <a:pt x="4358" y="6762"/>
                    <a:pt x="4391" y="6879"/>
                    <a:pt x="4337" y="6971"/>
                  </a:cubicBezTo>
                  <a:lnTo>
                    <a:pt x="4249" y="7123"/>
                  </a:lnTo>
                  <a:cubicBezTo>
                    <a:pt x="4195" y="7215"/>
                    <a:pt x="4078" y="7248"/>
                    <a:pt x="3986" y="7194"/>
                  </a:cubicBezTo>
                  <a:lnTo>
                    <a:pt x="2629" y="6411"/>
                  </a:lnTo>
                  <a:cubicBezTo>
                    <a:pt x="2537" y="6357"/>
                    <a:pt x="2506" y="6238"/>
                    <a:pt x="2560" y="6146"/>
                  </a:cubicBezTo>
                  <a:lnTo>
                    <a:pt x="2646" y="5994"/>
                  </a:lnTo>
                  <a:cubicBezTo>
                    <a:pt x="2687" y="5925"/>
                    <a:pt x="2764" y="5890"/>
                    <a:pt x="2838" y="5900"/>
                  </a:cubicBezTo>
                  <a:close/>
                  <a:moveTo>
                    <a:pt x="18757" y="5900"/>
                  </a:moveTo>
                  <a:cubicBezTo>
                    <a:pt x="18831" y="5890"/>
                    <a:pt x="18908" y="5925"/>
                    <a:pt x="18949" y="5994"/>
                  </a:cubicBezTo>
                  <a:lnTo>
                    <a:pt x="19035" y="6146"/>
                  </a:lnTo>
                  <a:cubicBezTo>
                    <a:pt x="19089" y="6238"/>
                    <a:pt x="19056" y="6357"/>
                    <a:pt x="18964" y="6411"/>
                  </a:cubicBezTo>
                  <a:lnTo>
                    <a:pt x="17609" y="7194"/>
                  </a:lnTo>
                  <a:cubicBezTo>
                    <a:pt x="17517" y="7248"/>
                    <a:pt x="17398" y="7215"/>
                    <a:pt x="17344" y="7123"/>
                  </a:cubicBezTo>
                  <a:lnTo>
                    <a:pt x="17258" y="6971"/>
                  </a:lnTo>
                  <a:cubicBezTo>
                    <a:pt x="17204" y="6879"/>
                    <a:pt x="17237" y="6762"/>
                    <a:pt x="17329" y="6708"/>
                  </a:cubicBezTo>
                  <a:lnTo>
                    <a:pt x="18684" y="5925"/>
                  </a:lnTo>
                  <a:cubicBezTo>
                    <a:pt x="18707" y="5911"/>
                    <a:pt x="18732" y="5903"/>
                    <a:pt x="18757" y="5900"/>
                  </a:cubicBezTo>
                  <a:close/>
                  <a:moveTo>
                    <a:pt x="10800" y="10439"/>
                  </a:moveTo>
                  <a:cubicBezTo>
                    <a:pt x="10707" y="10439"/>
                    <a:pt x="10614" y="10475"/>
                    <a:pt x="10544" y="10545"/>
                  </a:cubicBezTo>
                  <a:cubicBezTo>
                    <a:pt x="10402" y="10686"/>
                    <a:pt x="10402" y="10915"/>
                    <a:pt x="10544" y="11056"/>
                  </a:cubicBezTo>
                  <a:cubicBezTo>
                    <a:pt x="10685" y="11198"/>
                    <a:pt x="10915" y="11198"/>
                    <a:pt x="11056" y="11056"/>
                  </a:cubicBezTo>
                  <a:cubicBezTo>
                    <a:pt x="11198" y="10915"/>
                    <a:pt x="11198" y="10686"/>
                    <a:pt x="11056" y="10545"/>
                  </a:cubicBezTo>
                  <a:cubicBezTo>
                    <a:pt x="10986" y="10475"/>
                    <a:pt x="10893" y="10439"/>
                    <a:pt x="10800" y="10439"/>
                  </a:cubicBezTo>
                  <a:close/>
                  <a:moveTo>
                    <a:pt x="1529" y="10520"/>
                  </a:moveTo>
                  <a:lnTo>
                    <a:pt x="3095" y="10520"/>
                  </a:lnTo>
                  <a:cubicBezTo>
                    <a:pt x="3203" y="10520"/>
                    <a:pt x="3289" y="10606"/>
                    <a:pt x="3289" y="10714"/>
                  </a:cubicBezTo>
                  <a:lnTo>
                    <a:pt x="3289" y="10886"/>
                  </a:lnTo>
                  <a:cubicBezTo>
                    <a:pt x="3289" y="10994"/>
                    <a:pt x="3203" y="11082"/>
                    <a:pt x="3095" y="11082"/>
                  </a:cubicBezTo>
                  <a:lnTo>
                    <a:pt x="1529" y="11082"/>
                  </a:lnTo>
                  <a:cubicBezTo>
                    <a:pt x="1426" y="11082"/>
                    <a:pt x="1333" y="10994"/>
                    <a:pt x="1333" y="10886"/>
                  </a:cubicBezTo>
                  <a:lnTo>
                    <a:pt x="1333" y="10714"/>
                  </a:lnTo>
                  <a:cubicBezTo>
                    <a:pt x="1333" y="10606"/>
                    <a:pt x="1421" y="10520"/>
                    <a:pt x="1529" y="10520"/>
                  </a:cubicBezTo>
                  <a:close/>
                  <a:moveTo>
                    <a:pt x="18500" y="10520"/>
                  </a:moveTo>
                  <a:lnTo>
                    <a:pt x="20066" y="10520"/>
                  </a:lnTo>
                  <a:cubicBezTo>
                    <a:pt x="20174" y="10520"/>
                    <a:pt x="20260" y="10606"/>
                    <a:pt x="20260" y="10714"/>
                  </a:cubicBezTo>
                  <a:lnTo>
                    <a:pt x="20260" y="10886"/>
                  </a:lnTo>
                  <a:cubicBezTo>
                    <a:pt x="20260" y="10994"/>
                    <a:pt x="20174" y="11082"/>
                    <a:pt x="20066" y="11082"/>
                  </a:cubicBezTo>
                  <a:lnTo>
                    <a:pt x="18500" y="11082"/>
                  </a:lnTo>
                  <a:cubicBezTo>
                    <a:pt x="18392" y="11082"/>
                    <a:pt x="18306" y="10994"/>
                    <a:pt x="18306" y="10886"/>
                  </a:cubicBezTo>
                  <a:lnTo>
                    <a:pt x="18306" y="10714"/>
                  </a:lnTo>
                  <a:cubicBezTo>
                    <a:pt x="18306" y="10606"/>
                    <a:pt x="18392" y="10520"/>
                    <a:pt x="18500" y="10520"/>
                  </a:cubicBezTo>
                  <a:close/>
                  <a:moveTo>
                    <a:pt x="4058" y="14383"/>
                  </a:moveTo>
                  <a:cubicBezTo>
                    <a:pt x="4133" y="14373"/>
                    <a:pt x="4209" y="14408"/>
                    <a:pt x="4249" y="14477"/>
                  </a:cubicBezTo>
                  <a:lnTo>
                    <a:pt x="4337" y="14629"/>
                  </a:lnTo>
                  <a:cubicBezTo>
                    <a:pt x="4391" y="14721"/>
                    <a:pt x="4358" y="14840"/>
                    <a:pt x="4266" y="14894"/>
                  </a:cubicBezTo>
                  <a:lnTo>
                    <a:pt x="2911" y="15677"/>
                  </a:lnTo>
                  <a:cubicBezTo>
                    <a:pt x="2819" y="15731"/>
                    <a:pt x="2700" y="15698"/>
                    <a:pt x="2646" y="15606"/>
                  </a:cubicBezTo>
                  <a:lnTo>
                    <a:pt x="2560" y="15456"/>
                  </a:lnTo>
                  <a:cubicBezTo>
                    <a:pt x="2506" y="15364"/>
                    <a:pt x="2537" y="15245"/>
                    <a:pt x="2629" y="15191"/>
                  </a:cubicBezTo>
                  <a:lnTo>
                    <a:pt x="3986" y="14408"/>
                  </a:lnTo>
                  <a:cubicBezTo>
                    <a:pt x="4009" y="14394"/>
                    <a:pt x="4034" y="14386"/>
                    <a:pt x="4058" y="14383"/>
                  </a:cubicBezTo>
                  <a:close/>
                  <a:moveTo>
                    <a:pt x="17536" y="14383"/>
                  </a:moveTo>
                  <a:cubicBezTo>
                    <a:pt x="17561" y="14386"/>
                    <a:pt x="17586" y="14394"/>
                    <a:pt x="17609" y="14408"/>
                  </a:cubicBezTo>
                  <a:lnTo>
                    <a:pt x="18964" y="15191"/>
                  </a:lnTo>
                  <a:cubicBezTo>
                    <a:pt x="19056" y="15245"/>
                    <a:pt x="19089" y="15364"/>
                    <a:pt x="19035" y="15456"/>
                  </a:cubicBezTo>
                  <a:lnTo>
                    <a:pt x="18949" y="15606"/>
                  </a:lnTo>
                  <a:cubicBezTo>
                    <a:pt x="18895" y="15698"/>
                    <a:pt x="18776" y="15731"/>
                    <a:pt x="18684" y="15677"/>
                  </a:cubicBezTo>
                  <a:lnTo>
                    <a:pt x="17329" y="14894"/>
                  </a:lnTo>
                  <a:cubicBezTo>
                    <a:pt x="17237" y="14840"/>
                    <a:pt x="17204" y="14721"/>
                    <a:pt x="17258" y="14629"/>
                  </a:cubicBezTo>
                  <a:lnTo>
                    <a:pt x="17344" y="14477"/>
                  </a:lnTo>
                  <a:cubicBezTo>
                    <a:pt x="17385" y="14408"/>
                    <a:pt x="17462" y="14373"/>
                    <a:pt x="17536" y="14383"/>
                  </a:cubicBezTo>
                  <a:close/>
                  <a:moveTo>
                    <a:pt x="6893" y="17239"/>
                  </a:moveTo>
                  <a:cubicBezTo>
                    <a:pt x="6918" y="17243"/>
                    <a:pt x="6943" y="17251"/>
                    <a:pt x="6966" y="17265"/>
                  </a:cubicBezTo>
                  <a:lnTo>
                    <a:pt x="7118" y="17351"/>
                  </a:lnTo>
                  <a:cubicBezTo>
                    <a:pt x="7210" y="17399"/>
                    <a:pt x="7241" y="17519"/>
                    <a:pt x="7187" y="17616"/>
                  </a:cubicBezTo>
                  <a:lnTo>
                    <a:pt x="6404" y="18971"/>
                  </a:lnTo>
                  <a:cubicBezTo>
                    <a:pt x="6350" y="19063"/>
                    <a:pt x="6231" y="19094"/>
                    <a:pt x="6139" y="19040"/>
                  </a:cubicBezTo>
                  <a:lnTo>
                    <a:pt x="5989" y="18954"/>
                  </a:lnTo>
                  <a:cubicBezTo>
                    <a:pt x="5897" y="18900"/>
                    <a:pt x="5864" y="18781"/>
                    <a:pt x="5918" y="18689"/>
                  </a:cubicBezTo>
                  <a:lnTo>
                    <a:pt x="6701" y="17334"/>
                  </a:lnTo>
                  <a:cubicBezTo>
                    <a:pt x="6742" y="17265"/>
                    <a:pt x="6819" y="17230"/>
                    <a:pt x="6893" y="17239"/>
                  </a:cubicBezTo>
                  <a:close/>
                  <a:moveTo>
                    <a:pt x="14696" y="17239"/>
                  </a:moveTo>
                  <a:cubicBezTo>
                    <a:pt x="14771" y="17230"/>
                    <a:pt x="14847" y="17265"/>
                    <a:pt x="14887" y="17334"/>
                  </a:cubicBezTo>
                  <a:lnTo>
                    <a:pt x="15670" y="18689"/>
                  </a:lnTo>
                  <a:cubicBezTo>
                    <a:pt x="15730" y="18781"/>
                    <a:pt x="15698" y="18900"/>
                    <a:pt x="15601" y="18954"/>
                  </a:cubicBezTo>
                  <a:lnTo>
                    <a:pt x="15449" y="19040"/>
                  </a:lnTo>
                  <a:cubicBezTo>
                    <a:pt x="15357" y="19094"/>
                    <a:pt x="15238" y="19063"/>
                    <a:pt x="15184" y="18971"/>
                  </a:cubicBezTo>
                  <a:lnTo>
                    <a:pt x="14401" y="17616"/>
                  </a:lnTo>
                  <a:cubicBezTo>
                    <a:pt x="14347" y="17524"/>
                    <a:pt x="14380" y="17405"/>
                    <a:pt x="14472" y="17351"/>
                  </a:cubicBezTo>
                  <a:lnTo>
                    <a:pt x="14624" y="17265"/>
                  </a:lnTo>
                  <a:cubicBezTo>
                    <a:pt x="14647" y="17251"/>
                    <a:pt x="14672" y="17243"/>
                    <a:pt x="14696" y="17239"/>
                  </a:cubicBezTo>
                  <a:close/>
                  <a:moveTo>
                    <a:pt x="10714" y="18306"/>
                  </a:moveTo>
                  <a:lnTo>
                    <a:pt x="10886" y="18306"/>
                  </a:lnTo>
                  <a:cubicBezTo>
                    <a:pt x="10994" y="18306"/>
                    <a:pt x="11080" y="18392"/>
                    <a:pt x="11080" y="18500"/>
                  </a:cubicBezTo>
                  <a:lnTo>
                    <a:pt x="11080" y="20066"/>
                  </a:lnTo>
                  <a:cubicBezTo>
                    <a:pt x="11080" y="20174"/>
                    <a:pt x="10994" y="20262"/>
                    <a:pt x="10886" y="20262"/>
                  </a:cubicBezTo>
                  <a:lnTo>
                    <a:pt x="10714" y="20262"/>
                  </a:lnTo>
                  <a:cubicBezTo>
                    <a:pt x="10606" y="20262"/>
                    <a:pt x="10520" y="20174"/>
                    <a:pt x="10520" y="20066"/>
                  </a:cubicBezTo>
                  <a:lnTo>
                    <a:pt x="10520" y="18500"/>
                  </a:lnTo>
                  <a:cubicBezTo>
                    <a:pt x="10520" y="18392"/>
                    <a:pt x="10606" y="18306"/>
                    <a:pt x="10714" y="18306"/>
                  </a:cubicBezTo>
                  <a:close/>
                </a:path>
              </a:pathLst>
            </a:cu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52"/>
                                        </p:tgtEl>
                                        <p:attrNameLst>
                                          <p:attrName>style.visibility</p:attrName>
                                        </p:attrNameLst>
                                      </p:cBhvr>
                                      <p:to>
                                        <p:strVal val="visible"/>
                                      </p:to>
                                    </p:set>
                                    <p:animEffect filter="fade" transition="in">
                                      <p:cBhvr>
                                        <p:cTn id="7" dur="1000"/>
                                        <p:tgtEl>
                                          <p:spTgt spid="2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2"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4"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5" name="Acts 12:5…"/>
          <p:cNvSpPr txBox="1"/>
          <p:nvPr/>
        </p:nvSpPr>
        <p:spPr>
          <a:xfrm>
            <a:off x="549421" y="469899"/>
            <a:ext cx="11905958" cy="8813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600">
                <a:solidFill>
                  <a:srgbClr val="FFFFFF"/>
                </a:solidFill>
                <a:latin typeface="Open Sans Regular Regular"/>
                <a:ea typeface="Open Sans Regular Regular"/>
                <a:cs typeface="Open Sans Regular Regular"/>
                <a:sym typeface="Open Sans Regular Regular"/>
              </a:defRPr>
            </a:pPr>
            <a:r>
              <a:t>Acts 12:5</a:t>
            </a:r>
          </a:p>
          <a:p>
            <a:pPr algn="l">
              <a:defRPr sz="3600">
                <a:solidFill>
                  <a:srgbClr val="FFFFFF"/>
                </a:solidFill>
                <a:latin typeface="Open Sans Regular Regular"/>
                <a:ea typeface="Open Sans Regular Regular"/>
                <a:cs typeface="Open Sans Regular Regular"/>
                <a:sym typeface="Open Sans Regular Regular"/>
              </a:defRPr>
            </a:pPr>
            <a:r>
              <a:t>So Peter was kept in prison, but earnest prayer for him was made to God by the church.</a:t>
            </a:r>
          </a:p>
          <a:p>
            <a:pPr algn="l">
              <a:defRPr sz="3600">
                <a:solidFill>
                  <a:srgbClr val="FFFFFF"/>
                </a:solidFill>
                <a:latin typeface="Open Sans Regular Regular"/>
                <a:ea typeface="Open Sans Regular Regular"/>
                <a:cs typeface="Open Sans Regular Regular"/>
                <a:sym typeface="Open Sans Regular Regular"/>
              </a:defRPr>
            </a:pPr>
            <a:br/>
            <a:r>
              <a:t>Acts 12:6</a:t>
            </a:r>
          </a:p>
          <a:p>
            <a:pPr algn="l">
              <a:defRPr sz="3600">
                <a:solidFill>
                  <a:srgbClr val="FFFFFF"/>
                </a:solidFill>
                <a:latin typeface="Open Sans Regular Regular"/>
                <a:ea typeface="Open Sans Regular Regular"/>
                <a:cs typeface="Open Sans Regular Regular"/>
                <a:sym typeface="Open Sans Regular Regular"/>
              </a:defRPr>
            </a:pPr>
            <a:r>
              <a:t>Now when Herod was about to bring him out, on that very night, Peter was sleeping between two soldiers, bound with two chains, and sentries before the door were guarding the prison.</a:t>
            </a:r>
          </a:p>
          <a:p>
            <a:pPr algn="l">
              <a:defRPr sz="3600">
                <a:solidFill>
                  <a:srgbClr val="FFFFFF"/>
                </a:solidFill>
                <a:latin typeface="Open Sans Regular Regular"/>
                <a:ea typeface="Open Sans Regular Regular"/>
                <a:cs typeface="Open Sans Regular Regular"/>
                <a:sym typeface="Open Sans Regular Regular"/>
              </a:defRPr>
            </a:pPr>
            <a:br/>
            <a:r>
              <a:t>Acts 12:12</a:t>
            </a:r>
          </a:p>
          <a:p>
            <a:pPr algn="l">
              <a:defRPr sz="3600">
                <a:solidFill>
                  <a:srgbClr val="FFFFFF"/>
                </a:solidFill>
                <a:latin typeface="Open Sans Regular Regular"/>
                <a:ea typeface="Open Sans Regular Regular"/>
                <a:cs typeface="Open Sans Regular Regular"/>
                <a:sym typeface="Open Sans Regular Regular"/>
              </a:defRPr>
            </a:pPr>
            <a:r>
              <a:t>When he realized this, he went to the house of Mary, the mother of John whose other name was Mark, where many were gathered together and were praying.</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8" name="Found additional help"/>
          <p:cNvSpPr txBox="1"/>
          <p:nvPr/>
        </p:nvSpPr>
        <p:spPr>
          <a:xfrm>
            <a:off x="3029203" y="5187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Found additional help</a:t>
            </a:r>
          </a:p>
        </p:txBody>
      </p:sp>
      <p:sp>
        <p:nvSpPr>
          <p:cNvPr id="259" name="Invested time"/>
          <p:cNvSpPr txBox="1"/>
          <p:nvPr/>
        </p:nvSpPr>
        <p:spPr>
          <a:xfrm>
            <a:off x="3029203" y="234854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Invested time</a:t>
            </a:r>
          </a:p>
        </p:txBody>
      </p:sp>
      <p:grpSp>
        <p:nvGrpSpPr>
          <p:cNvPr id="262" name="Group"/>
          <p:cNvGrpSpPr/>
          <p:nvPr/>
        </p:nvGrpSpPr>
        <p:grpSpPr>
          <a:xfrm>
            <a:off x="1155087" y="664912"/>
            <a:ext cx="782542" cy="994969"/>
            <a:chOff x="0" y="0"/>
            <a:chExt cx="782541" cy="994967"/>
          </a:xfrm>
        </p:grpSpPr>
        <p:pic>
          <p:nvPicPr>
            <p:cNvPr id="260"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261"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265" name="Group"/>
          <p:cNvGrpSpPr/>
          <p:nvPr/>
        </p:nvGrpSpPr>
        <p:grpSpPr>
          <a:xfrm>
            <a:off x="1793323" y="664912"/>
            <a:ext cx="782542" cy="994969"/>
            <a:chOff x="0" y="0"/>
            <a:chExt cx="782541" cy="994967"/>
          </a:xfrm>
        </p:grpSpPr>
        <p:pic>
          <p:nvPicPr>
            <p:cNvPr id="263"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264"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sp>
        <p:nvSpPr>
          <p:cNvPr id="266" name="Clock"/>
          <p:cNvSpPr/>
          <p:nvPr/>
        </p:nvSpPr>
        <p:spPr>
          <a:xfrm>
            <a:off x="1381093" y="2426508"/>
            <a:ext cx="1088684" cy="10886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3" y="0"/>
                  <a:pt x="0" y="4833"/>
                  <a:pt x="0" y="10800"/>
                </a:cubicBezTo>
                <a:cubicBezTo>
                  <a:pt x="0" y="16767"/>
                  <a:pt x="4833" y="21600"/>
                  <a:pt x="10800" y="21600"/>
                </a:cubicBezTo>
                <a:cubicBezTo>
                  <a:pt x="16767" y="21600"/>
                  <a:pt x="21600" y="16767"/>
                  <a:pt x="21600" y="10800"/>
                </a:cubicBezTo>
                <a:cubicBezTo>
                  <a:pt x="21600" y="4833"/>
                  <a:pt x="16762" y="0"/>
                  <a:pt x="10800" y="0"/>
                </a:cubicBezTo>
                <a:close/>
                <a:moveTo>
                  <a:pt x="10714" y="1340"/>
                </a:moveTo>
                <a:lnTo>
                  <a:pt x="10886" y="1340"/>
                </a:lnTo>
                <a:cubicBezTo>
                  <a:pt x="10994" y="1340"/>
                  <a:pt x="11080" y="1426"/>
                  <a:pt x="11080" y="1534"/>
                </a:cubicBezTo>
                <a:lnTo>
                  <a:pt x="11080" y="3100"/>
                </a:lnTo>
                <a:cubicBezTo>
                  <a:pt x="11080" y="3208"/>
                  <a:pt x="10994" y="3294"/>
                  <a:pt x="10886" y="3294"/>
                </a:cubicBezTo>
                <a:lnTo>
                  <a:pt x="10714" y="3294"/>
                </a:lnTo>
                <a:cubicBezTo>
                  <a:pt x="10606" y="3294"/>
                  <a:pt x="10520" y="3208"/>
                  <a:pt x="10520" y="3100"/>
                </a:cubicBezTo>
                <a:lnTo>
                  <a:pt x="10520" y="1534"/>
                </a:lnTo>
                <a:cubicBezTo>
                  <a:pt x="10520" y="1426"/>
                  <a:pt x="10606" y="1340"/>
                  <a:pt x="10714" y="1340"/>
                </a:cubicBezTo>
                <a:close/>
                <a:moveTo>
                  <a:pt x="6218" y="2541"/>
                </a:moveTo>
                <a:cubicBezTo>
                  <a:pt x="6293" y="2532"/>
                  <a:pt x="6369" y="2567"/>
                  <a:pt x="6409" y="2636"/>
                </a:cubicBezTo>
                <a:lnTo>
                  <a:pt x="7192" y="3991"/>
                </a:lnTo>
                <a:cubicBezTo>
                  <a:pt x="7246" y="4083"/>
                  <a:pt x="7215" y="4202"/>
                  <a:pt x="7123" y="4256"/>
                </a:cubicBezTo>
                <a:lnTo>
                  <a:pt x="6971" y="4342"/>
                </a:lnTo>
                <a:cubicBezTo>
                  <a:pt x="6879" y="4396"/>
                  <a:pt x="6760" y="4363"/>
                  <a:pt x="6706" y="4271"/>
                </a:cubicBezTo>
                <a:lnTo>
                  <a:pt x="5923" y="2916"/>
                </a:lnTo>
                <a:cubicBezTo>
                  <a:pt x="5869" y="2824"/>
                  <a:pt x="5902" y="2700"/>
                  <a:pt x="5994" y="2651"/>
                </a:cubicBezTo>
                <a:lnTo>
                  <a:pt x="6146" y="2565"/>
                </a:lnTo>
                <a:cubicBezTo>
                  <a:pt x="6169" y="2552"/>
                  <a:pt x="6194" y="2544"/>
                  <a:pt x="6218" y="2541"/>
                </a:cubicBezTo>
                <a:close/>
                <a:moveTo>
                  <a:pt x="15382" y="2541"/>
                </a:moveTo>
                <a:cubicBezTo>
                  <a:pt x="15406" y="2544"/>
                  <a:pt x="15431" y="2552"/>
                  <a:pt x="15454" y="2565"/>
                </a:cubicBezTo>
                <a:lnTo>
                  <a:pt x="15606" y="2651"/>
                </a:lnTo>
                <a:cubicBezTo>
                  <a:pt x="15698" y="2705"/>
                  <a:pt x="15731" y="2824"/>
                  <a:pt x="15677" y="2916"/>
                </a:cubicBezTo>
                <a:lnTo>
                  <a:pt x="14894" y="4271"/>
                </a:lnTo>
                <a:cubicBezTo>
                  <a:pt x="14840" y="4363"/>
                  <a:pt x="14721" y="4396"/>
                  <a:pt x="14629" y="4342"/>
                </a:cubicBezTo>
                <a:lnTo>
                  <a:pt x="14477" y="4256"/>
                </a:lnTo>
                <a:cubicBezTo>
                  <a:pt x="14385" y="4202"/>
                  <a:pt x="14354" y="4083"/>
                  <a:pt x="14408" y="3991"/>
                </a:cubicBezTo>
                <a:lnTo>
                  <a:pt x="15191" y="2636"/>
                </a:lnTo>
                <a:cubicBezTo>
                  <a:pt x="15231" y="2567"/>
                  <a:pt x="15307" y="2532"/>
                  <a:pt x="15382" y="2541"/>
                </a:cubicBezTo>
                <a:close/>
                <a:moveTo>
                  <a:pt x="16951" y="4904"/>
                </a:moveTo>
                <a:lnTo>
                  <a:pt x="17280" y="5282"/>
                </a:lnTo>
                <a:lnTo>
                  <a:pt x="11762" y="10660"/>
                </a:lnTo>
                <a:lnTo>
                  <a:pt x="12221" y="10903"/>
                </a:lnTo>
                <a:lnTo>
                  <a:pt x="11600" y="11978"/>
                </a:lnTo>
                <a:lnTo>
                  <a:pt x="10876" y="11524"/>
                </a:lnTo>
                <a:lnTo>
                  <a:pt x="10265" y="12118"/>
                </a:lnTo>
                <a:lnTo>
                  <a:pt x="9433" y="11205"/>
                </a:lnTo>
                <a:lnTo>
                  <a:pt x="9833" y="10871"/>
                </a:lnTo>
                <a:lnTo>
                  <a:pt x="6161" y="8576"/>
                </a:lnTo>
                <a:lnTo>
                  <a:pt x="6556" y="7896"/>
                </a:lnTo>
                <a:lnTo>
                  <a:pt x="10736" y="10115"/>
                </a:lnTo>
                <a:lnTo>
                  <a:pt x="16951" y="4904"/>
                </a:lnTo>
                <a:close/>
                <a:moveTo>
                  <a:pt x="2838" y="5900"/>
                </a:moveTo>
                <a:cubicBezTo>
                  <a:pt x="2863" y="5903"/>
                  <a:pt x="2888" y="5911"/>
                  <a:pt x="2911" y="5925"/>
                </a:cubicBezTo>
                <a:lnTo>
                  <a:pt x="4266" y="6708"/>
                </a:lnTo>
                <a:cubicBezTo>
                  <a:pt x="4358" y="6762"/>
                  <a:pt x="4391" y="6879"/>
                  <a:pt x="4337" y="6971"/>
                </a:cubicBezTo>
                <a:lnTo>
                  <a:pt x="4249" y="7123"/>
                </a:lnTo>
                <a:cubicBezTo>
                  <a:pt x="4195" y="7215"/>
                  <a:pt x="4078" y="7248"/>
                  <a:pt x="3986" y="7194"/>
                </a:cubicBezTo>
                <a:lnTo>
                  <a:pt x="2629" y="6411"/>
                </a:lnTo>
                <a:cubicBezTo>
                  <a:pt x="2537" y="6357"/>
                  <a:pt x="2506" y="6238"/>
                  <a:pt x="2560" y="6146"/>
                </a:cubicBezTo>
                <a:lnTo>
                  <a:pt x="2646" y="5994"/>
                </a:lnTo>
                <a:cubicBezTo>
                  <a:pt x="2687" y="5925"/>
                  <a:pt x="2764" y="5890"/>
                  <a:pt x="2838" y="5900"/>
                </a:cubicBezTo>
                <a:close/>
                <a:moveTo>
                  <a:pt x="18757" y="5900"/>
                </a:moveTo>
                <a:cubicBezTo>
                  <a:pt x="18831" y="5890"/>
                  <a:pt x="18908" y="5925"/>
                  <a:pt x="18949" y="5994"/>
                </a:cubicBezTo>
                <a:lnTo>
                  <a:pt x="19035" y="6146"/>
                </a:lnTo>
                <a:cubicBezTo>
                  <a:pt x="19089" y="6238"/>
                  <a:pt x="19056" y="6357"/>
                  <a:pt x="18964" y="6411"/>
                </a:cubicBezTo>
                <a:lnTo>
                  <a:pt x="17609" y="7194"/>
                </a:lnTo>
                <a:cubicBezTo>
                  <a:pt x="17517" y="7248"/>
                  <a:pt x="17398" y="7215"/>
                  <a:pt x="17344" y="7123"/>
                </a:cubicBezTo>
                <a:lnTo>
                  <a:pt x="17258" y="6971"/>
                </a:lnTo>
                <a:cubicBezTo>
                  <a:pt x="17204" y="6879"/>
                  <a:pt x="17237" y="6762"/>
                  <a:pt x="17329" y="6708"/>
                </a:cubicBezTo>
                <a:lnTo>
                  <a:pt x="18684" y="5925"/>
                </a:lnTo>
                <a:cubicBezTo>
                  <a:pt x="18707" y="5911"/>
                  <a:pt x="18732" y="5903"/>
                  <a:pt x="18757" y="5900"/>
                </a:cubicBezTo>
                <a:close/>
                <a:moveTo>
                  <a:pt x="10800" y="10439"/>
                </a:moveTo>
                <a:cubicBezTo>
                  <a:pt x="10707" y="10439"/>
                  <a:pt x="10614" y="10475"/>
                  <a:pt x="10544" y="10545"/>
                </a:cubicBezTo>
                <a:cubicBezTo>
                  <a:pt x="10402" y="10686"/>
                  <a:pt x="10402" y="10915"/>
                  <a:pt x="10544" y="11056"/>
                </a:cubicBezTo>
                <a:cubicBezTo>
                  <a:pt x="10685" y="11198"/>
                  <a:pt x="10915" y="11198"/>
                  <a:pt x="11056" y="11056"/>
                </a:cubicBezTo>
                <a:cubicBezTo>
                  <a:pt x="11198" y="10915"/>
                  <a:pt x="11198" y="10686"/>
                  <a:pt x="11056" y="10545"/>
                </a:cubicBezTo>
                <a:cubicBezTo>
                  <a:pt x="10986" y="10475"/>
                  <a:pt x="10893" y="10439"/>
                  <a:pt x="10800" y="10439"/>
                </a:cubicBezTo>
                <a:close/>
                <a:moveTo>
                  <a:pt x="1529" y="10520"/>
                </a:moveTo>
                <a:lnTo>
                  <a:pt x="3095" y="10520"/>
                </a:lnTo>
                <a:cubicBezTo>
                  <a:pt x="3203" y="10520"/>
                  <a:pt x="3289" y="10606"/>
                  <a:pt x="3289" y="10714"/>
                </a:cubicBezTo>
                <a:lnTo>
                  <a:pt x="3289" y="10886"/>
                </a:lnTo>
                <a:cubicBezTo>
                  <a:pt x="3289" y="10994"/>
                  <a:pt x="3203" y="11082"/>
                  <a:pt x="3095" y="11082"/>
                </a:cubicBezTo>
                <a:lnTo>
                  <a:pt x="1529" y="11082"/>
                </a:lnTo>
                <a:cubicBezTo>
                  <a:pt x="1426" y="11082"/>
                  <a:pt x="1333" y="10994"/>
                  <a:pt x="1333" y="10886"/>
                </a:cubicBezTo>
                <a:lnTo>
                  <a:pt x="1333" y="10714"/>
                </a:lnTo>
                <a:cubicBezTo>
                  <a:pt x="1333" y="10606"/>
                  <a:pt x="1421" y="10520"/>
                  <a:pt x="1529" y="10520"/>
                </a:cubicBezTo>
                <a:close/>
                <a:moveTo>
                  <a:pt x="18500" y="10520"/>
                </a:moveTo>
                <a:lnTo>
                  <a:pt x="20066" y="10520"/>
                </a:lnTo>
                <a:cubicBezTo>
                  <a:pt x="20174" y="10520"/>
                  <a:pt x="20260" y="10606"/>
                  <a:pt x="20260" y="10714"/>
                </a:cubicBezTo>
                <a:lnTo>
                  <a:pt x="20260" y="10886"/>
                </a:lnTo>
                <a:cubicBezTo>
                  <a:pt x="20260" y="10994"/>
                  <a:pt x="20174" y="11082"/>
                  <a:pt x="20066" y="11082"/>
                </a:cubicBezTo>
                <a:lnTo>
                  <a:pt x="18500" y="11082"/>
                </a:lnTo>
                <a:cubicBezTo>
                  <a:pt x="18392" y="11082"/>
                  <a:pt x="18306" y="10994"/>
                  <a:pt x="18306" y="10886"/>
                </a:cubicBezTo>
                <a:lnTo>
                  <a:pt x="18306" y="10714"/>
                </a:lnTo>
                <a:cubicBezTo>
                  <a:pt x="18306" y="10606"/>
                  <a:pt x="18392" y="10520"/>
                  <a:pt x="18500" y="10520"/>
                </a:cubicBezTo>
                <a:close/>
                <a:moveTo>
                  <a:pt x="4058" y="14383"/>
                </a:moveTo>
                <a:cubicBezTo>
                  <a:pt x="4133" y="14373"/>
                  <a:pt x="4209" y="14408"/>
                  <a:pt x="4249" y="14477"/>
                </a:cubicBezTo>
                <a:lnTo>
                  <a:pt x="4337" y="14629"/>
                </a:lnTo>
                <a:cubicBezTo>
                  <a:pt x="4391" y="14721"/>
                  <a:pt x="4358" y="14840"/>
                  <a:pt x="4266" y="14894"/>
                </a:cubicBezTo>
                <a:lnTo>
                  <a:pt x="2911" y="15677"/>
                </a:lnTo>
                <a:cubicBezTo>
                  <a:pt x="2819" y="15731"/>
                  <a:pt x="2700" y="15698"/>
                  <a:pt x="2646" y="15606"/>
                </a:cubicBezTo>
                <a:lnTo>
                  <a:pt x="2560" y="15456"/>
                </a:lnTo>
                <a:cubicBezTo>
                  <a:pt x="2506" y="15364"/>
                  <a:pt x="2537" y="15245"/>
                  <a:pt x="2629" y="15191"/>
                </a:cubicBezTo>
                <a:lnTo>
                  <a:pt x="3986" y="14408"/>
                </a:lnTo>
                <a:cubicBezTo>
                  <a:pt x="4009" y="14394"/>
                  <a:pt x="4034" y="14386"/>
                  <a:pt x="4058" y="14383"/>
                </a:cubicBezTo>
                <a:close/>
                <a:moveTo>
                  <a:pt x="17536" y="14383"/>
                </a:moveTo>
                <a:cubicBezTo>
                  <a:pt x="17561" y="14386"/>
                  <a:pt x="17586" y="14394"/>
                  <a:pt x="17609" y="14408"/>
                </a:cubicBezTo>
                <a:lnTo>
                  <a:pt x="18964" y="15191"/>
                </a:lnTo>
                <a:cubicBezTo>
                  <a:pt x="19056" y="15245"/>
                  <a:pt x="19089" y="15364"/>
                  <a:pt x="19035" y="15456"/>
                </a:cubicBezTo>
                <a:lnTo>
                  <a:pt x="18949" y="15606"/>
                </a:lnTo>
                <a:cubicBezTo>
                  <a:pt x="18895" y="15698"/>
                  <a:pt x="18776" y="15731"/>
                  <a:pt x="18684" y="15677"/>
                </a:cubicBezTo>
                <a:lnTo>
                  <a:pt x="17329" y="14894"/>
                </a:lnTo>
                <a:cubicBezTo>
                  <a:pt x="17237" y="14840"/>
                  <a:pt x="17204" y="14721"/>
                  <a:pt x="17258" y="14629"/>
                </a:cubicBezTo>
                <a:lnTo>
                  <a:pt x="17344" y="14477"/>
                </a:lnTo>
                <a:cubicBezTo>
                  <a:pt x="17385" y="14408"/>
                  <a:pt x="17462" y="14373"/>
                  <a:pt x="17536" y="14383"/>
                </a:cubicBezTo>
                <a:close/>
                <a:moveTo>
                  <a:pt x="6893" y="17239"/>
                </a:moveTo>
                <a:cubicBezTo>
                  <a:pt x="6918" y="17243"/>
                  <a:pt x="6943" y="17251"/>
                  <a:pt x="6966" y="17265"/>
                </a:cubicBezTo>
                <a:lnTo>
                  <a:pt x="7118" y="17351"/>
                </a:lnTo>
                <a:cubicBezTo>
                  <a:pt x="7210" y="17399"/>
                  <a:pt x="7241" y="17519"/>
                  <a:pt x="7187" y="17616"/>
                </a:cubicBezTo>
                <a:lnTo>
                  <a:pt x="6404" y="18971"/>
                </a:lnTo>
                <a:cubicBezTo>
                  <a:pt x="6350" y="19063"/>
                  <a:pt x="6231" y="19094"/>
                  <a:pt x="6139" y="19040"/>
                </a:cubicBezTo>
                <a:lnTo>
                  <a:pt x="5989" y="18954"/>
                </a:lnTo>
                <a:cubicBezTo>
                  <a:pt x="5897" y="18900"/>
                  <a:pt x="5864" y="18781"/>
                  <a:pt x="5918" y="18689"/>
                </a:cubicBezTo>
                <a:lnTo>
                  <a:pt x="6701" y="17334"/>
                </a:lnTo>
                <a:cubicBezTo>
                  <a:pt x="6742" y="17265"/>
                  <a:pt x="6819" y="17230"/>
                  <a:pt x="6893" y="17239"/>
                </a:cubicBezTo>
                <a:close/>
                <a:moveTo>
                  <a:pt x="14696" y="17239"/>
                </a:moveTo>
                <a:cubicBezTo>
                  <a:pt x="14771" y="17230"/>
                  <a:pt x="14847" y="17265"/>
                  <a:pt x="14887" y="17334"/>
                </a:cubicBezTo>
                <a:lnTo>
                  <a:pt x="15670" y="18689"/>
                </a:lnTo>
                <a:cubicBezTo>
                  <a:pt x="15730" y="18781"/>
                  <a:pt x="15698" y="18900"/>
                  <a:pt x="15601" y="18954"/>
                </a:cubicBezTo>
                <a:lnTo>
                  <a:pt x="15449" y="19040"/>
                </a:lnTo>
                <a:cubicBezTo>
                  <a:pt x="15357" y="19094"/>
                  <a:pt x="15238" y="19063"/>
                  <a:pt x="15184" y="18971"/>
                </a:cubicBezTo>
                <a:lnTo>
                  <a:pt x="14401" y="17616"/>
                </a:lnTo>
                <a:cubicBezTo>
                  <a:pt x="14347" y="17524"/>
                  <a:pt x="14380" y="17405"/>
                  <a:pt x="14472" y="17351"/>
                </a:cubicBezTo>
                <a:lnTo>
                  <a:pt x="14624" y="17265"/>
                </a:lnTo>
                <a:cubicBezTo>
                  <a:pt x="14647" y="17251"/>
                  <a:pt x="14672" y="17243"/>
                  <a:pt x="14696" y="17239"/>
                </a:cubicBezTo>
                <a:close/>
                <a:moveTo>
                  <a:pt x="10714" y="18306"/>
                </a:moveTo>
                <a:lnTo>
                  <a:pt x="10886" y="18306"/>
                </a:lnTo>
                <a:cubicBezTo>
                  <a:pt x="10994" y="18306"/>
                  <a:pt x="11080" y="18392"/>
                  <a:pt x="11080" y="18500"/>
                </a:cubicBezTo>
                <a:lnTo>
                  <a:pt x="11080" y="20066"/>
                </a:lnTo>
                <a:cubicBezTo>
                  <a:pt x="11080" y="20174"/>
                  <a:pt x="10994" y="20262"/>
                  <a:pt x="10886" y="20262"/>
                </a:cubicBezTo>
                <a:lnTo>
                  <a:pt x="10714" y="20262"/>
                </a:lnTo>
                <a:cubicBezTo>
                  <a:pt x="10606" y="20262"/>
                  <a:pt x="10520" y="20174"/>
                  <a:pt x="10520" y="20066"/>
                </a:cubicBezTo>
                <a:lnTo>
                  <a:pt x="10520" y="18500"/>
                </a:lnTo>
                <a:cubicBezTo>
                  <a:pt x="10520" y="18392"/>
                  <a:pt x="10606" y="18306"/>
                  <a:pt x="10714" y="18306"/>
                </a:cubicBezTo>
                <a:close/>
              </a:path>
            </a:pathLst>
          </a:cu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269" name="Group"/>
          <p:cNvGrpSpPr/>
          <p:nvPr/>
        </p:nvGrpSpPr>
        <p:grpSpPr>
          <a:xfrm>
            <a:off x="1178735" y="3797299"/>
            <a:ext cx="10714042" cy="2006601"/>
            <a:chOff x="0" y="0"/>
            <a:chExt cx="10714040" cy="2006600"/>
          </a:xfrm>
        </p:grpSpPr>
        <p:sp>
          <p:nvSpPr>
            <p:cNvPr id="267" name="Invested money"/>
            <p:cNvSpPr txBox="1"/>
            <p:nvPr/>
          </p:nvSpPr>
          <p:spPr>
            <a:xfrm>
              <a:off x="1850468" y="380999"/>
              <a:ext cx="8863573"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Invested money</a:t>
              </a:r>
            </a:p>
          </p:txBody>
        </p:sp>
        <p:sp>
          <p:nvSpPr>
            <p:cNvPr id="268" name="$"/>
            <p:cNvSpPr txBox="1"/>
            <p:nvPr/>
          </p:nvSpPr>
          <p:spPr>
            <a:xfrm>
              <a:off x="0" y="-1"/>
              <a:ext cx="1493399" cy="2006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11000">
                  <a:solidFill>
                    <a:srgbClr val="FFFFFF"/>
                  </a:solidFill>
                  <a:latin typeface="Open Sans Regular Regular"/>
                  <a:ea typeface="Open Sans Regular Regular"/>
                  <a:cs typeface="Open Sans Regular Regular"/>
                  <a:sym typeface="Open Sans Regular Regular"/>
                </a:defRPr>
              </a:lvl1pPr>
            </a:lstStyle>
            <a:p>
              <a:pPr/>
              <a:r>
                <a:t>$</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69"/>
                                        </p:tgtEl>
                                        <p:attrNameLst>
                                          <p:attrName>style.visibility</p:attrName>
                                        </p:attrNameLst>
                                      </p:cBhvr>
                                      <p:to>
                                        <p:strVal val="visible"/>
                                      </p:to>
                                    </p:set>
                                    <p:animEffect filter="fade" transition="in">
                                      <p:cBhvr>
                                        <p:cTn id="7" dur="1000"/>
                                        <p:tgtEl>
                                          <p:spTgt spid="2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9"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2" name="Luke 12:32–34…"/>
          <p:cNvSpPr txBox="1"/>
          <p:nvPr/>
        </p:nvSpPr>
        <p:spPr>
          <a:xfrm>
            <a:off x="549421" y="888999"/>
            <a:ext cx="11905958" cy="797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600">
                <a:solidFill>
                  <a:srgbClr val="FFFFFF"/>
                </a:solidFill>
                <a:latin typeface="Open Sans Regular Regular"/>
                <a:ea typeface="Open Sans Regular Regular"/>
                <a:cs typeface="Open Sans Regular Regular"/>
                <a:sym typeface="Open Sans Regular Regular"/>
              </a:defRPr>
            </a:pPr>
            <a:r>
              <a:t>Luke 12:32–34</a:t>
            </a:r>
          </a:p>
          <a:p>
            <a:pPr algn="l">
              <a:defRPr sz="4600">
                <a:solidFill>
                  <a:srgbClr val="FFFFFF"/>
                </a:solidFill>
                <a:latin typeface="Open Sans Regular Regular"/>
                <a:ea typeface="Open Sans Regular Regular"/>
                <a:cs typeface="Open Sans Regular Regular"/>
                <a:sym typeface="Open Sans Regular Regular"/>
              </a:defRPr>
            </a:pPr>
            <a:r>
              <a:t>“Fear not, little flock, for it is your Father’s good pleasure to give you the kingdom. </a:t>
            </a:r>
            <a:r>
              <a:rPr>
                <a:solidFill>
                  <a:srgbClr val="FFFB00"/>
                </a:solidFill>
              </a:rPr>
              <a:t>Sell your possessions, and give to the needy. </a:t>
            </a:r>
            <a:r>
              <a:t>Provide yourselves with moneybags that do not grow old, with a treasure in the heavens that does not fail, where no thief approaches and no moth destroys. For where your treasure is, there will your heart be also.”</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5" name="Found additional help"/>
          <p:cNvSpPr txBox="1"/>
          <p:nvPr/>
        </p:nvSpPr>
        <p:spPr>
          <a:xfrm>
            <a:off x="3029203" y="5187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Found additional help</a:t>
            </a:r>
          </a:p>
        </p:txBody>
      </p:sp>
      <p:sp>
        <p:nvSpPr>
          <p:cNvPr id="276" name="Invested time"/>
          <p:cNvSpPr txBox="1"/>
          <p:nvPr/>
        </p:nvSpPr>
        <p:spPr>
          <a:xfrm>
            <a:off x="3029203" y="234854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Invested time</a:t>
            </a:r>
          </a:p>
        </p:txBody>
      </p:sp>
      <p:sp>
        <p:nvSpPr>
          <p:cNvPr id="277" name="Invested money"/>
          <p:cNvSpPr txBox="1"/>
          <p:nvPr/>
        </p:nvSpPr>
        <p:spPr>
          <a:xfrm>
            <a:off x="3029203" y="41782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Invested money</a:t>
            </a:r>
          </a:p>
        </p:txBody>
      </p:sp>
      <p:grpSp>
        <p:nvGrpSpPr>
          <p:cNvPr id="280" name="Group"/>
          <p:cNvGrpSpPr/>
          <p:nvPr/>
        </p:nvGrpSpPr>
        <p:grpSpPr>
          <a:xfrm>
            <a:off x="1155087" y="664912"/>
            <a:ext cx="782542" cy="994969"/>
            <a:chOff x="0" y="0"/>
            <a:chExt cx="782541" cy="994967"/>
          </a:xfrm>
        </p:grpSpPr>
        <p:pic>
          <p:nvPicPr>
            <p:cNvPr id="278"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279"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283" name="Group"/>
          <p:cNvGrpSpPr/>
          <p:nvPr/>
        </p:nvGrpSpPr>
        <p:grpSpPr>
          <a:xfrm>
            <a:off x="1793323" y="664912"/>
            <a:ext cx="782542" cy="994969"/>
            <a:chOff x="0" y="0"/>
            <a:chExt cx="782541" cy="994967"/>
          </a:xfrm>
        </p:grpSpPr>
        <p:pic>
          <p:nvPicPr>
            <p:cNvPr id="281"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282"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sp>
        <p:nvSpPr>
          <p:cNvPr id="284" name="Clock"/>
          <p:cNvSpPr/>
          <p:nvPr/>
        </p:nvSpPr>
        <p:spPr>
          <a:xfrm>
            <a:off x="1381093" y="2426508"/>
            <a:ext cx="1088684" cy="10886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3" y="0"/>
                  <a:pt x="0" y="4833"/>
                  <a:pt x="0" y="10800"/>
                </a:cubicBezTo>
                <a:cubicBezTo>
                  <a:pt x="0" y="16767"/>
                  <a:pt x="4833" y="21600"/>
                  <a:pt x="10800" y="21600"/>
                </a:cubicBezTo>
                <a:cubicBezTo>
                  <a:pt x="16767" y="21600"/>
                  <a:pt x="21600" y="16767"/>
                  <a:pt x="21600" y="10800"/>
                </a:cubicBezTo>
                <a:cubicBezTo>
                  <a:pt x="21600" y="4833"/>
                  <a:pt x="16762" y="0"/>
                  <a:pt x="10800" y="0"/>
                </a:cubicBezTo>
                <a:close/>
                <a:moveTo>
                  <a:pt x="10714" y="1340"/>
                </a:moveTo>
                <a:lnTo>
                  <a:pt x="10886" y="1340"/>
                </a:lnTo>
                <a:cubicBezTo>
                  <a:pt x="10994" y="1340"/>
                  <a:pt x="11080" y="1426"/>
                  <a:pt x="11080" y="1534"/>
                </a:cubicBezTo>
                <a:lnTo>
                  <a:pt x="11080" y="3100"/>
                </a:lnTo>
                <a:cubicBezTo>
                  <a:pt x="11080" y="3208"/>
                  <a:pt x="10994" y="3294"/>
                  <a:pt x="10886" y="3294"/>
                </a:cubicBezTo>
                <a:lnTo>
                  <a:pt x="10714" y="3294"/>
                </a:lnTo>
                <a:cubicBezTo>
                  <a:pt x="10606" y="3294"/>
                  <a:pt x="10520" y="3208"/>
                  <a:pt x="10520" y="3100"/>
                </a:cubicBezTo>
                <a:lnTo>
                  <a:pt x="10520" y="1534"/>
                </a:lnTo>
                <a:cubicBezTo>
                  <a:pt x="10520" y="1426"/>
                  <a:pt x="10606" y="1340"/>
                  <a:pt x="10714" y="1340"/>
                </a:cubicBezTo>
                <a:close/>
                <a:moveTo>
                  <a:pt x="6218" y="2541"/>
                </a:moveTo>
                <a:cubicBezTo>
                  <a:pt x="6293" y="2532"/>
                  <a:pt x="6369" y="2567"/>
                  <a:pt x="6409" y="2636"/>
                </a:cubicBezTo>
                <a:lnTo>
                  <a:pt x="7192" y="3991"/>
                </a:lnTo>
                <a:cubicBezTo>
                  <a:pt x="7246" y="4083"/>
                  <a:pt x="7215" y="4202"/>
                  <a:pt x="7123" y="4256"/>
                </a:cubicBezTo>
                <a:lnTo>
                  <a:pt x="6971" y="4342"/>
                </a:lnTo>
                <a:cubicBezTo>
                  <a:pt x="6879" y="4396"/>
                  <a:pt x="6760" y="4363"/>
                  <a:pt x="6706" y="4271"/>
                </a:cubicBezTo>
                <a:lnTo>
                  <a:pt x="5923" y="2916"/>
                </a:lnTo>
                <a:cubicBezTo>
                  <a:pt x="5869" y="2824"/>
                  <a:pt x="5902" y="2700"/>
                  <a:pt x="5994" y="2651"/>
                </a:cubicBezTo>
                <a:lnTo>
                  <a:pt x="6146" y="2565"/>
                </a:lnTo>
                <a:cubicBezTo>
                  <a:pt x="6169" y="2552"/>
                  <a:pt x="6194" y="2544"/>
                  <a:pt x="6218" y="2541"/>
                </a:cubicBezTo>
                <a:close/>
                <a:moveTo>
                  <a:pt x="15382" y="2541"/>
                </a:moveTo>
                <a:cubicBezTo>
                  <a:pt x="15406" y="2544"/>
                  <a:pt x="15431" y="2552"/>
                  <a:pt x="15454" y="2565"/>
                </a:cubicBezTo>
                <a:lnTo>
                  <a:pt x="15606" y="2651"/>
                </a:lnTo>
                <a:cubicBezTo>
                  <a:pt x="15698" y="2705"/>
                  <a:pt x="15731" y="2824"/>
                  <a:pt x="15677" y="2916"/>
                </a:cubicBezTo>
                <a:lnTo>
                  <a:pt x="14894" y="4271"/>
                </a:lnTo>
                <a:cubicBezTo>
                  <a:pt x="14840" y="4363"/>
                  <a:pt x="14721" y="4396"/>
                  <a:pt x="14629" y="4342"/>
                </a:cubicBezTo>
                <a:lnTo>
                  <a:pt x="14477" y="4256"/>
                </a:lnTo>
                <a:cubicBezTo>
                  <a:pt x="14385" y="4202"/>
                  <a:pt x="14354" y="4083"/>
                  <a:pt x="14408" y="3991"/>
                </a:cubicBezTo>
                <a:lnTo>
                  <a:pt x="15191" y="2636"/>
                </a:lnTo>
                <a:cubicBezTo>
                  <a:pt x="15231" y="2567"/>
                  <a:pt x="15307" y="2532"/>
                  <a:pt x="15382" y="2541"/>
                </a:cubicBezTo>
                <a:close/>
                <a:moveTo>
                  <a:pt x="16951" y="4904"/>
                </a:moveTo>
                <a:lnTo>
                  <a:pt x="17280" y="5282"/>
                </a:lnTo>
                <a:lnTo>
                  <a:pt x="11762" y="10660"/>
                </a:lnTo>
                <a:lnTo>
                  <a:pt x="12221" y="10903"/>
                </a:lnTo>
                <a:lnTo>
                  <a:pt x="11600" y="11978"/>
                </a:lnTo>
                <a:lnTo>
                  <a:pt x="10876" y="11524"/>
                </a:lnTo>
                <a:lnTo>
                  <a:pt x="10265" y="12118"/>
                </a:lnTo>
                <a:lnTo>
                  <a:pt x="9433" y="11205"/>
                </a:lnTo>
                <a:lnTo>
                  <a:pt x="9833" y="10871"/>
                </a:lnTo>
                <a:lnTo>
                  <a:pt x="6161" y="8576"/>
                </a:lnTo>
                <a:lnTo>
                  <a:pt x="6556" y="7896"/>
                </a:lnTo>
                <a:lnTo>
                  <a:pt x="10736" y="10115"/>
                </a:lnTo>
                <a:lnTo>
                  <a:pt x="16951" y="4904"/>
                </a:lnTo>
                <a:close/>
                <a:moveTo>
                  <a:pt x="2838" y="5900"/>
                </a:moveTo>
                <a:cubicBezTo>
                  <a:pt x="2863" y="5903"/>
                  <a:pt x="2888" y="5911"/>
                  <a:pt x="2911" y="5925"/>
                </a:cubicBezTo>
                <a:lnTo>
                  <a:pt x="4266" y="6708"/>
                </a:lnTo>
                <a:cubicBezTo>
                  <a:pt x="4358" y="6762"/>
                  <a:pt x="4391" y="6879"/>
                  <a:pt x="4337" y="6971"/>
                </a:cubicBezTo>
                <a:lnTo>
                  <a:pt x="4249" y="7123"/>
                </a:lnTo>
                <a:cubicBezTo>
                  <a:pt x="4195" y="7215"/>
                  <a:pt x="4078" y="7248"/>
                  <a:pt x="3986" y="7194"/>
                </a:cubicBezTo>
                <a:lnTo>
                  <a:pt x="2629" y="6411"/>
                </a:lnTo>
                <a:cubicBezTo>
                  <a:pt x="2537" y="6357"/>
                  <a:pt x="2506" y="6238"/>
                  <a:pt x="2560" y="6146"/>
                </a:cubicBezTo>
                <a:lnTo>
                  <a:pt x="2646" y="5994"/>
                </a:lnTo>
                <a:cubicBezTo>
                  <a:pt x="2687" y="5925"/>
                  <a:pt x="2764" y="5890"/>
                  <a:pt x="2838" y="5900"/>
                </a:cubicBezTo>
                <a:close/>
                <a:moveTo>
                  <a:pt x="18757" y="5900"/>
                </a:moveTo>
                <a:cubicBezTo>
                  <a:pt x="18831" y="5890"/>
                  <a:pt x="18908" y="5925"/>
                  <a:pt x="18949" y="5994"/>
                </a:cubicBezTo>
                <a:lnTo>
                  <a:pt x="19035" y="6146"/>
                </a:lnTo>
                <a:cubicBezTo>
                  <a:pt x="19089" y="6238"/>
                  <a:pt x="19056" y="6357"/>
                  <a:pt x="18964" y="6411"/>
                </a:cubicBezTo>
                <a:lnTo>
                  <a:pt x="17609" y="7194"/>
                </a:lnTo>
                <a:cubicBezTo>
                  <a:pt x="17517" y="7248"/>
                  <a:pt x="17398" y="7215"/>
                  <a:pt x="17344" y="7123"/>
                </a:cubicBezTo>
                <a:lnTo>
                  <a:pt x="17258" y="6971"/>
                </a:lnTo>
                <a:cubicBezTo>
                  <a:pt x="17204" y="6879"/>
                  <a:pt x="17237" y="6762"/>
                  <a:pt x="17329" y="6708"/>
                </a:cubicBezTo>
                <a:lnTo>
                  <a:pt x="18684" y="5925"/>
                </a:lnTo>
                <a:cubicBezTo>
                  <a:pt x="18707" y="5911"/>
                  <a:pt x="18732" y="5903"/>
                  <a:pt x="18757" y="5900"/>
                </a:cubicBezTo>
                <a:close/>
                <a:moveTo>
                  <a:pt x="10800" y="10439"/>
                </a:moveTo>
                <a:cubicBezTo>
                  <a:pt x="10707" y="10439"/>
                  <a:pt x="10614" y="10475"/>
                  <a:pt x="10544" y="10545"/>
                </a:cubicBezTo>
                <a:cubicBezTo>
                  <a:pt x="10402" y="10686"/>
                  <a:pt x="10402" y="10915"/>
                  <a:pt x="10544" y="11056"/>
                </a:cubicBezTo>
                <a:cubicBezTo>
                  <a:pt x="10685" y="11198"/>
                  <a:pt x="10915" y="11198"/>
                  <a:pt x="11056" y="11056"/>
                </a:cubicBezTo>
                <a:cubicBezTo>
                  <a:pt x="11198" y="10915"/>
                  <a:pt x="11198" y="10686"/>
                  <a:pt x="11056" y="10545"/>
                </a:cubicBezTo>
                <a:cubicBezTo>
                  <a:pt x="10986" y="10475"/>
                  <a:pt x="10893" y="10439"/>
                  <a:pt x="10800" y="10439"/>
                </a:cubicBezTo>
                <a:close/>
                <a:moveTo>
                  <a:pt x="1529" y="10520"/>
                </a:moveTo>
                <a:lnTo>
                  <a:pt x="3095" y="10520"/>
                </a:lnTo>
                <a:cubicBezTo>
                  <a:pt x="3203" y="10520"/>
                  <a:pt x="3289" y="10606"/>
                  <a:pt x="3289" y="10714"/>
                </a:cubicBezTo>
                <a:lnTo>
                  <a:pt x="3289" y="10886"/>
                </a:lnTo>
                <a:cubicBezTo>
                  <a:pt x="3289" y="10994"/>
                  <a:pt x="3203" y="11082"/>
                  <a:pt x="3095" y="11082"/>
                </a:cubicBezTo>
                <a:lnTo>
                  <a:pt x="1529" y="11082"/>
                </a:lnTo>
                <a:cubicBezTo>
                  <a:pt x="1426" y="11082"/>
                  <a:pt x="1333" y="10994"/>
                  <a:pt x="1333" y="10886"/>
                </a:cubicBezTo>
                <a:lnTo>
                  <a:pt x="1333" y="10714"/>
                </a:lnTo>
                <a:cubicBezTo>
                  <a:pt x="1333" y="10606"/>
                  <a:pt x="1421" y="10520"/>
                  <a:pt x="1529" y="10520"/>
                </a:cubicBezTo>
                <a:close/>
                <a:moveTo>
                  <a:pt x="18500" y="10520"/>
                </a:moveTo>
                <a:lnTo>
                  <a:pt x="20066" y="10520"/>
                </a:lnTo>
                <a:cubicBezTo>
                  <a:pt x="20174" y="10520"/>
                  <a:pt x="20260" y="10606"/>
                  <a:pt x="20260" y="10714"/>
                </a:cubicBezTo>
                <a:lnTo>
                  <a:pt x="20260" y="10886"/>
                </a:lnTo>
                <a:cubicBezTo>
                  <a:pt x="20260" y="10994"/>
                  <a:pt x="20174" y="11082"/>
                  <a:pt x="20066" y="11082"/>
                </a:cubicBezTo>
                <a:lnTo>
                  <a:pt x="18500" y="11082"/>
                </a:lnTo>
                <a:cubicBezTo>
                  <a:pt x="18392" y="11082"/>
                  <a:pt x="18306" y="10994"/>
                  <a:pt x="18306" y="10886"/>
                </a:cubicBezTo>
                <a:lnTo>
                  <a:pt x="18306" y="10714"/>
                </a:lnTo>
                <a:cubicBezTo>
                  <a:pt x="18306" y="10606"/>
                  <a:pt x="18392" y="10520"/>
                  <a:pt x="18500" y="10520"/>
                </a:cubicBezTo>
                <a:close/>
                <a:moveTo>
                  <a:pt x="4058" y="14383"/>
                </a:moveTo>
                <a:cubicBezTo>
                  <a:pt x="4133" y="14373"/>
                  <a:pt x="4209" y="14408"/>
                  <a:pt x="4249" y="14477"/>
                </a:cubicBezTo>
                <a:lnTo>
                  <a:pt x="4337" y="14629"/>
                </a:lnTo>
                <a:cubicBezTo>
                  <a:pt x="4391" y="14721"/>
                  <a:pt x="4358" y="14840"/>
                  <a:pt x="4266" y="14894"/>
                </a:cubicBezTo>
                <a:lnTo>
                  <a:pt x="2911" y="15677"/>
                </a:lnTo>
                <a:cubicBezTo>
                  <a:pt x="2819" y="15731"/>
                  <a:pt x="2700" y="15698"/>
                  <a:pt x="2646" y="15606"/>
                </a:cubicBezTo>
                <a:lnTo>
                  <a:pt x="2560" y="15456"/>
                </a:lnTo>
                <a:cubicBezTo>
                  <a:pt x="2506" y="15364"/>
                  <a:pt x="2537" y="15245"/>
                  <a:pt x="2629" y="15191"/>
                </a:cubicBezTo>
                <a:lnTo>
                  <a:pt x="3986" y="14408"/>
                </a:lnTo>
                <a:cubicBezTo>
                  <a:pt x="4009" y="14394"/>
                  <a:pt x="4034" y="14386"/>
                  <a:pt x="4058" y="14383"/>
                </a:cubicBezTo>
                <a:close/>
                <a:moveTo>
                  <a:pt x="17536" y="14383"/>
                </a:moveTo>
                <a:cubicBezTo>
                  <a:pt x="17561" y="14386"/>
                  <a:pt x="17586" y="14394"/>
                  <a:pt x="17609" y="14408"/>
                </a:cubicBezTo>
                <a:lnTo>
                  <a:pt x="18964" y="15191"/>
                </a:lnTo>
                <a:cubicBezTo>
                  <a:pt x="19056" y="15245"/>
                  <a:pt x="19089" y="15364"/>
                  <a:pt x="19035" y="15456"/>
                </a:cubicBezTo>
                <a:lnTo>
                  <a:pt x="18949" y="15606"/>
                </a:lnTo>
                <a:cubicBezTo>
                  <a:pt x="18895" y="15698"/>
                  <a:pt x="18776" y="15731"/>
                  <a:pt x="18684" y="15677"/>
                </a:cubicBezTo>
                <a:lnTo>
                  <a:pt x="17329" y="14894"/>
                </a:lnTo>
                <a:cubicBezTo>
                  <a:pt x="17237" y="14840"/>
                  <a:pt x="17204" y="14721"/>
                  <a:pt x="17258" y="14629"/>
                </a:cubicBezTo>
                <a:lnTo>
                  <a:pt x="17344" y="14477"/>
                </a:lnTo>
                <a:cubicBezTo>
                  <a:pt x="17385" y="14408"/>
                  <a:pt x="17462" y="14373"/>
                  <a:pt x="17536" y="14383"/>
                </a:cubicBezTo>
                <a:close/>
                <a:moveTo>
                  <a:pt x="6893" y="17239"/>
                </a:moveTo>
                <a:cubicBezTo>
                  <a:pt x="6918" y="17243"/>
                  <a:pt x="6943" y="17251"/>
                  <a:pt x="6966" y="17265"/>
                </a:cubicBezTo>
                <a:lnTo>
                  <a:pt x="7118" y="17351"/>
                </a:lnTo>
                <a:cubicBezTo>
                  <a:pt x="7210" y="17399"/>
                  <a:pt x="7241" y="17519"/>
                  <a:pt x="7187" y="17616"/>
                </a:cubicBezTo>
                <a:lnTo>
                  <a:pt x="6404" y="18971"/>
                </a:lnTo>
                <a:cubicBezTo>
                  <a:pt x="6350" y="19063"/>
                  <a:pt x="6231" y="19094"/>
                  <a:pt x="6139" y="19040"/>
                </a:cubicBezTo>
                <a:lnTo>
                  <a:pt x="5989" y="18954"/>
                </a:lnTo>
                <a:cubicBezTo>
                  <a:pt x="5897" y="18900"/>
                  <a:pt x="5864" y="18781"/>
                  <a:pt x="5918" y="18689"/>
                </a:cubicBezTo>
                <a:lnTo>
                  <a:pt x="6701" y="17334"/>
                </a:lnTo>
                <a:cubicBezTo>
                  <a:pt x="6742" y="17265"/>
                  <a:pt x="6819" y="17230"/>
                  <a:pt x="6893" y="17239"/>
                </a:cubicBezTo>
                <a:close/>
                <a:moveTo>
                  <a:pt x="14696" y="17239"/>
                </a:moveTo>
                <a:cubicBezTo>
                  <a:pt x="14771" y="17230"/>
                  <a:pt x="14847" y="17265"/>
                  <a:pt x="14887" y="17334"/>
                </a:cubicBezTo>
                <a:lnTo>
                  <a:pt x="15670" y="18689"/>
                </a:lnTo>
                <a:cubicBezTo>
                  <a:pt x="15730" y="18781"/>
                  <a:pt x="15698" y="18900"/>
                  <a:pt x="15601" y="18954"/>
                </a:cubicBezTo>
                <a:lnTo>
                  <a:pt x="15449" y="19040"/>
                </a:lnTo>
                <a:cubicBezTo>
                  <a:pt x="15357" y="19094"/>
                  <a:pt x="15238" y="19063"/>
                  <a:pt x="15184" y="18971"/>
                </a:cubicBezTo>
                <a:lnTo>
                  <a:pt x="14401" y="17616"/>
                </a:lnTo>
                <a:cubicBezTo>
                  <a:pt x="14347" y="17524"/>
                  <a:pt x="14380" y="17405"/>
                  <a:pt x="14472" y="17351"/>
                </a:cubicBezTo>
                <a:lnTo>
                  <a:pt x="14624" y="17265"/>
                </a:lnTo>
                <a:cubicBezTo>
                  <a:pt x="14647" y="17251"/>
                  <a:pt x="14672" y="17243"/>
                  <a:pt x="14696" y="17239"/>
                </a:cubicBezTo>
                <a:close/>
                <a:moveTo>
                  <a:pt x="10714" y="18306"/>
                </a:moveTo>
                <a:lnTo>
                  <a:pt x="10886" y="18306"/>
                </a:lnTo>
                <a:cubicBezTo>
                  <a:pt x="10994" y="18306"/>
                  <a:pt x="11080" y="18392"/>
                  <a:pt x="11080" y="18500"/>
                </a:cubicBezTo>
                <a:lnTo>
                  <a:pt x="11080" y="20066"/>
                </a:lnTo>
                <a:cubicBezTo>
                  <a:pt x="11080" y="20174"/>
                  <a:pt x="10994" y="20262"/>
                  <a:pt x="10886" y="20262"/>
                </a:cubicBezTo>
                <a:lnTo>
                  <a:pt x="10714" y="20262"/>
                </a:lnTo>
                <a:cubicBezTo>
                  <a:pt x="10606" y="20262"/>
                  <a:pt x="10520" y="20174"/>
                  <a:pt x="10520" y="20066"/>
                </a:cubicBezTo>
                <a:lnTo>
                  <a:pt x="10520" y="18500"/>
                </a:lnTo>
                <a:cubicBezTo>
                  <a:pt x="10520" y="18392"/>
                  <a:pt x="10606" y="18306"/>
                  <a:pt x="10714" y="18306"/>
                </a:cubicBezTo>
                <a:close/>
              </a:path>
            </a:pathLst>
          </a:cu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85" name="$"/>
          <p:cNvSpPr txBox="1"/>
          <p:nvPr/>
        </p:nvSpPr>
        <p:spPr>
          <a:xfrm>
            <a:off x="1178735" y="3797299"/>
            <a:ext cx="1493400" cy="200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1000">
                <a:solidFill>
                  <a:srgbClr val="FFFFFF"/>
                </a:solidFill>
                <a:latin typeface="Open Sans Regular Regular"/>
                <a:ea typeface="Open Sans Regular Regular"/>
                <a:cs typeface="Open Sans Regular Regular"/>
                <a:sym typeface="Open Sans Regular Regular"/>
              </a:defRPr>
            </a:lvl1pPr>
          </a:lstStyle>
          <a:p>
            <a:pPr/>
            <a:r>
              <a:t>$</a:t>
            </a:r>
          </a:p>
        </p:txBody>
      </p:sp>
      <p:grpSp>
        <p:nvGrpSpPr>
          <p:cNvPr id="288" name="Group"/>
          <p:cNvGrpSpPr/>
          <p:nvPr/>
        </p:nvGrpSpPr>
        <p:grpSpPr>
          <a:xfrm>
            <a:off x="1294529" y="6008050"/>
            <a:ext cx="10598248" cy="1244601"/>
            <a:chOff x="0" y="0"/>
            <a:chExt cx="10598246" cy="1244600"/>
          </a:xfrm>
        </p:grpSpPr>
        <p:sp>
          <p:nvSpPr>
            <p:cNvPr id="286" name="Planned"/>
            <p:cNvSpPr txBox="1"/>
            <p:nvPr/>
          </p:nvSpPr>
          <p:spPr>
            <a:xfrm>
              <a:off x="1734673" y="-1"/>
              <a:ext cx="8863574"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Planned</a:t>
              </a:r>
            </a:p>
          </p:txBody>
        </p:sp>
        <p:pic>
          <p:nvPicPr>
            <p:cNvPr id="287" name="calendar-1559935_640.png" descr="calendar-1559935_640.png"/>
            <p:cNvPicPr>
              <a:picLocks noChangeAspect="1"/>
            </p:cNvPicPr>
            <p:nvPr/>
          </p:nvPicPr>
          <p:blipFill>
            <a:blip r:embed="rId3">
              <a:extLst/>
            </a:blip>
            <a:stretch>
              <a:fillRect/>
            </a:stretch>
          </p:blipFill>
          <p:spPr>
            <a:xfrm>
              <a:off x="0" y="77958"/>
              <a:ext cx="1261811" cy="1129716"/>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88"/>
                                        </p:tgtEl>
                                        <p:attrNameLst>
                                          <p:attrName>style.visibility</p:attrName>
                                        </p:attrNameLst>
                                      </p:cBhvr>
                                      <p:to>
                                        <p:strVal val="visible"/>
                                      </p:to>
                                    </p:set>
                                    <p:animEffect filter="fade" transition="in">
                                      <p:cBhvr>
                                        <p:cTn id="7" dur="1000"/>
                                        <p:tgtEl>
                                          <p:spTgt spid="2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88"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169" name="Group"/>
          <p:cNvGrpSpPr/>
          <p:nvPr/>
        </p:nvGrpSpPr>
        <p:grpSpPr>
          <a:xfrm>
            <a:off x="1112023" y="467999"/>
            <a:ext cx="10780753" cy="1244601"/>
            <a:chOff x="0" y="0"/>
            <a:chExt cx="10780752" cy="1244600"/>
          </a:xfrm>
        </p:grpSpPr>
        <p:pic>
          <p:nvPicPr>
            <p:cNvPr id="167" name="eye.png" descr="eye.png"/>
            <p:cNvPicPr>
              <a:picLocks noChangeAspect="1"/>
            </p:cNvPicPr>
            <p:nvPr/>
          </p:nvPicPr>
          <p:blipFill>
            <a:blip r:embed="rId2">
              <a:extLst/>
            </a:blip>
            <a:stretch>
              <a:fillRect/>
            </a:stretch>
          </p:blipFill>
          <p:spPr>
            <a:xfrm>
              <a:off x="0" y="232623"/>
              <a:ext cx="1506905" cy="779353"/>
            </a:xfrm>
            <a:prstGeom prst="rect">
              <a:avLst/>
            </a:prstGeom>
            <a:ln w="12700" cap="flat">
              <a:noFill/>
              <a:miter lim="400000"/>
            </a:ln>
            <a:effectLst/>
          </p:spPr>
        </p:pic>
        <p:sp>
          <p:nvSpPr>
            <p:cNvPr id="168" name="Saw"/>
            <p:cNvSpPr txBox="1"/>
            <p:nvPr/>
          </p:nvSpPr>
          <p:spPr>
            <a:xfrm>
              <a:off x="1917180" y="-1"/>
              <a:ext cx="8863573"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Saw</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69"/>
                                        </p:tgtEl>
                                        <p:attrNameLst>
                                          <p:attrName>style.visibility</p:attrName>
                                        </p:attrNameLst>
                                      </p:cBhvr>
                                      <p:to>
                                        <p:strVal val="visible"/>
                                      </p:to>
                                    </p:set>
                                    <p:animEffect filter="fade" transition="in">
                                      <p:cBhvr>
                                        <p:cTn id="7" dur="10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9" grpId="1"/>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91" name="1 Corinthians 16:1–4…"/>
          <p:cNvSpPr txBox="1"/>
          <p:nvPr/>
        </p:nvSpPr>
        <p:spPr>
          <a:xfrm>
            <a:off x="549421" y="565150"/>
            <a:ext cx="11905958" cy="8623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500">
                <a:solidFill>
                  <a:srgbClr val="FFFFFF"/>
                </a:solidFill>
                <a:latin typeface="Open Sans Regular Regular"/>
                <a:ea typeface="Open Sans Regular Regular"/>
                <a:cs typeface="Open Sans Regular Regular"/>
                <a:sym typeface="Open Sans Regular Regular"/>
              </a:defRPr>
            </a:pPr>
            <a:r>
              <a:t>1 Corinthians 16:1–4</a:t>
            </a:r>
          </a:p>
          <a:p>
            <a:pPr algn="l">
              <a:defRPr sz="4500">
                <a:solidFill>
                  <a:srgbClr val="FFFFFF"/>
                </a:solidFill>
                <a:latin typeface="Open Sans Regular Regular"/>
                <a:ea typeface="Open Sans Regular Regular"/>
                <a:cs typeface="Open Sans Regular Regular"/>
                <a:sym typeface="Open Sans Regular Regular"/>
              </a:defRPr>
            </a:pPr>
            <a:r>
              <a:t>Now concerning the collection for the saints: as I directed the churches of Galatia, so you also are to do. On the first day of every week, each of you is to put something aside and store it up, as he may prosper, so that there will be no collecting when I come. And when I arrive, I will send those whom you accredit by letter to carry your gift to Jerusalem. If it seems advisable that I should go also, they will accompany me.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3"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94" name="Found additional help"/>
          <p:cNvSpPr txBox="1"/>
          <p:nvPr/>
        </p:nvSpPr>
        <p:spPr>
          <a:xfrm>
            <a:off x="3029203" y="5187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Found additional help</a:t>
            </a:r>
          </a:p>
        </p:txBody>
      </p:sp>
      <p:sp>
        <p:nvSpPr>
          <p:cNvPr id="295" name="Invested time"/>
          <p:cNvSpPr txBox="1"/>
          <p:nvPr/>
        </p:nvSpPr>
        <p:spPr>
          <a:xfrm>
            <a:off x="3029203" y="234854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Invested time</a:t>
            </a:r>
          </a:p>
        </p:txBody>
      </p:sp>
      <p:sp>
        <p:nvSpPr>
          <p:cNvPr id="296" name="Invested money"/>
          <p:cNvSpPr txBox="1"/>
          <p:nvPr/>
        </p:nvSpPr>
        <p:spPr>
          <a:xfrm>
            <a:off x="3029203" y="41782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Invested money</a:t>
            </a:r>
          </a:p>
        </p:txBody>
      </p:sp>
      <p:sp>
        <p:nvSpPr>
          <p:cNvPr id="297" name="Planned"/>
          <p:cNvSpPr txBox="1"/>
          <p:nvPr/>
        </p:nvSpPr>
        <p:spPr>
          <a:xfrm>
            <a:off x="3029203" y="6008050"/>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Planned</a:t>
            </a:r>
          </a:p>
        </p:txBody>
      </p:sp>
      <p:grpSp>
        <p:nvGrpSpPr>
          <p:cNvPr id="300" name="Group"/>
          <p:cNvGrpSpPr/>
          <p:nvPr/>
        </p:nvGrpSpPr>
        <p:grpSpPr>
          <a:xfrm>
            <a:off x="1155087" y="664912"/>
            <a:ext cx="782542" cy="994969"/>
            <a:chOff x="0" y="0"/>
            <a:chExt cx="782541" cy="994967"/>
          </a:xfrm>
        </p:grpSpPr>
        <p:pic>
          <p:nvPicPr>
            <p:cNvPr id="298"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299"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303" name="Group"/>
          <p:cNvGrpSpPr/>
          <p:nvPr/>
        </p:nvGrpSpPr>
        <p:grpSpPr>
          <a:xfrm>
            <a:off x="1793323" y="664912"/>
            <a:ext cx="782542" cy="994969"/>
            <a:chOff x="0" y="0"/>
            <a:chExt cx="782541" cy="994967"/>
          </a:xfrm>
        </p:grpSpPr>
        <p:pic>
          <p:nvPicPr>
            <p:cNvPr id="301" name="male-44078_640.png" descr="male-44078_640.png"/>
            <p:cNvPicPr>
              <a:picLocks noChangeAspect="1"/>
            </p:cNvPicPr>
            <p:nvPr/>
          </p:nvPicPr>
          <p:blipFill>
            <a:blip r:embed="rId2">
              <a:extLst/>
            </a:blip>
            <a:srcRect l="0" t="0" r="0" b="36427"/>
            <a:stretch>
              <a:fillRect/>
            </a:stretch>
          </p:blipFill>
          <p:spPr>
            <a:xfrm>
              <a:off x="0" y="0"/>
              <a:ext cx="782542" cy="994968"/>
            </a:xfrm>
            <a:prstGeom prst="rect">
              <a:avLst/>
            </a:prstGeom>
            <a:ln w="12700" cap="flat">
              <a:noFill/>
              <a:miter lim="400000"/>
            </a:ln>
            <a:effectLst/>
          </p:spPr>
        </p:pic>
        <p:sp>
          <p:nvSpPr>
            <p:cNvPr id="302" name="Rectangle"/>
            <p:cNvSpPr/>
            <p:nvPr/>
          </p:nvSpPr>
          <p:spPr>
            <a:xfrm>
              <a:off x="258562" y="699744"/>
              <a:ext cx="258968" cy="29355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sp>
        <p:nvSpPr>
          <p:cNvPr id="304" name="Clock"/>
          <p:cNvSpPr/>
          <p:nvPr/>
        </p:nvSpPr>
        <p:spPr>
          <a:xfrm>
            <a:off x="1381093" y="2426508"/>
            <a:ext cx="1088684" cy="108868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3" y="0"/>
                  <a:pt x="0" y="4833"/>
                  <a:pt x="0" y="10800"/>
                </a:cubicBezTo>
                <a:cubicBezTo>
                  <a:pt x="0" y="16767"/>
                  <a:pt x="4833" y="21600"/>
                  <a:pt x="10800" y="21600"/>
                </a:cubicBezTo>
                <a:cubicBezTo>
                  <a:pt x="16767" y="21600"/>
                  <a:pt x="21600" y="16767"/>
                  <a:pt x="21600" y="10800"/>
                </a:cubicBezTo>
                <a:cubicBezTo>
                  <a:pt x="21600" y="4833"/>
                  <a:pt x="16762" y="0"/>
                  <a:pt x="10800" y="0"/>
                </a:cubicBezTo>
                <a:close/>
                <a:moveTo>
                  <a:pt x="10714" y="1340"/>
                </a:moveTo>
                <a:lnTo>
                  <a:pt x="10886" y="1340"/>
                </a:lnTo>
                <a:cubicBezTo>
                  <a:pt x="10994" y="1340"/>
                  <a:pt x="11080" y="1426"/>
                  <a:pt x="11080" y="1534"/>
                </a:cubicBezTo>
                <a:lnTo>
                  <a:pt x="11080" y="3100"/>
                </a:lnTo>
                <a:cubicBezTo>
                  <a:pt x="11080" y="3208"/>
                  <a:pt x="10994" y="3294"/>
                  <a:pt x="10886" y="3294"/>
                </a:cubicBezTo>
                <a:lnTo>
                  <a:pt x="10714" y="3294"/>
                </a:lnTo>
                <a:cubicBezTo>
                  <a:pt x="10606" y="3294"/>
                  <a:pt x="10520" y="3208"/>
                  <a:pt x="10520" y="3100"/>
                </a:cubicBezTo>
                <a:lnTo>
                  <a:pt x="10520" y="1534"/>
                </a:lnTo>
                <a:cubicBezTo>
                  <a:pt x="10520" y="1426"/>
                  <a:pt x="10606" y="1340"/>
                  <a:pt x="10714" y="1340"/>
                </a:cubicBezTo>
                <a:close/>
                <a:moveTo>
                  <a:pt x="6218" y="2541"/>
                </a:moveTo>
                <a:cubicBezTo>
                  <a:pt x="6293" y="2532"/>
                  <a:pt x="6369" y="2567"/>
                  <a:pt x="6409" y="2636"/>
                </a:cubicBezTo>
                <a:lnTo>
                  <a:pt x="7192" y="3991"/>
                </a:lnTo>
                <a:cubicBezTo>
                  <a:pt x="7246" y="4083"/>
                  <a:pt x="7215" y="4202"/>
                  <a:pt x="7123" y="4256"/>
                </a:cubicBezTo>
                <a:lnTo>
                  <a:pt x="6971" y="4342"/>
                </a:lnTo>
                <a:cubicBezTo>
                  <a:pt x="6879" y="4396"/>
                  <a:pt x="6760" y="4363"/>
                  <a:pt x="6706" y="4271"/>
                </a:cubicBezTo>
                <a:lnTo>
                  <a:pt x="5923" y="2916"/>
                </a:lnTo>
                <a:cubicBezTo>
                  <a:pt x="5869" y="2824"/>
                  <a:pt x="5902" y="2700"/>
                  <a:pt x="5994" y="2651"/>
                </a:cubicBezTo>
                <a:lnTo>
                  <a:pt x="6146" y="2565"/>
                </a:lnTo>
                <a:cubicBezTo>
                  <a:pt x="6169" y="2552"/>
                  <a:pt x="6194" y="2544"/>
                  <a:pt x="6218" y="2541"/>
                </a:cubicBezTo>
                <a:close/>
                <a:moveTo>
                  <a:pt x="15382" y="2541"/>
                </a:moveTo>
                <a:cubicBezTo>
                  <a:pt x="15406" y="2544"/>
                  <a:pt x="15431" y="2552"/>
                  <a:pt x="15454" y="2565"/>
                </a:cubicBezTo>
                <a:lnTo>
                  <a:pt x="15606" y="2651"/>
                </a:lnTo>
                <a:cubicBezTo>
                  <a:pt x="15698" y="2705"/>
                  <a:pt x="15731" y="2824"/>
                  <a:pt x="15677" y="2916"/>
                </a:cubicBezTo>
                <a:lnTo>
                  <a:pt x="14894" y="4271"/>
                </a:lnTo>
                <a:cubicBezTo>
                  <a:pt x="14840" y="4363"/>
                  <a:pt x="14721" y="4396"/>
                  <a:pt x="14629" y="4342"/>
                </a:cubicBezTo>
                <a:lnTo>
                  <a:pt x="14477" y="4256"/>
                </a:lnTo>
                <a:cubicBezTo>
                  <a:pt x="14385" y="4202"/>
                  <a:pt x="14354" y="4083"/>
                  <a:pt x="14408" y="3991"/>
                </a:cubicBezTo>
                <a:lnTo>
                  <a:pt x="15191" y="2636"/>
                </a:lnTo>
                <a:cubicBezTo>
                  <a:pt x="15231" y="2567"/>
                  <a:pt x="15307" y="2532"/>
                  <a:pt x="15382" y="2541"/>
                </a:cubicBezTo>
                <a:close/>
                <a:moveTo>
                  <a:pt x="16951" y="4904"/>
                </a:moveTo>
                <a:lnTo>
                  <a:pt x="17280" y="5282"/>
                </a:lnTo>
                <a:lnTo>
                  <a:pt x="11762" y="10660"/>
                </a:lnTo>
                <a:lnTo>
                  <a:pt x="12221" y="10903"/>
                </a:lnTo>
                <a:lnTo>
                  <a:pt x="11600" y="11978"/>
                </a:lnTo>
                <a:lnTo>
                  <a:pt x="10876" y="11524"/>
                </a:lnTo>
                <a:lnTo>
                  <a:pt x="10265" y="12118"/>
                </a:lnTo>
                <a:lnTo>
                  <a:pt x="9433" y="11205"/>
                </a:lnTo>
                <a:lnTo>
                  <a:pt x="9833" y="10871"/>
                </a:lnTo>
                <a:lnTo>
                  <a:pt x="6161" y="8576"/>
                </a:lnTo>
                <a:lnTo>
                  <a:pt x="6556" y="7896"/>
                </a:lnTo>
                <a:lnTo>
                  <a:pt x="10736" y="10115"/>
                </a:lnTo>
                <a:lnTo>
                  <a:pt x="16951" y="4904"/>
                </a:lnTo>
                <a:close/>
                <a:moveTo>
                  <a:pt x="2838" y="5900"/>
                </a:moveTo>
                <a:cubicBezTo>
                  <a:pt x="2863" y="5903"/>
                  <a:pt x="2888" y="5911"/>
                  <a:pt x="2911" y="5925"/>
                </a:cubicBezTo>
                <a:lnTo>
                  <a:pt x="4266" y="6708"/>
                </a:lnTo>
                <a:cubicBezTo>
                  <a:pt x="4358" y="6762"/>
                  <a:pt x="4391" y="6879"/>
                  <a:pt x="4337" y="6971"/>
                </a:cubicBezTo>
                <a:lnTo>
                  <a:pt x="4249" y="7123"/>
                </a:lnTo>
                <a:cubicBezTo>
                  <a:pt x="4195" y="7215"/>
                  <a:pt x="4078" y="7248"/>
                  <a:pt x="3986" y="7194"/>
                </a:cubicBezTo>
                <a:lnTo>
                  <a:pt x="2629" y="6411"/>
                </a:lnTo>
                <a:cubicBezTo>
                  <a:pt x="2537" y="6357"/>
                  <a:pt x="2506" y="6238"/>
                  <a:pt x="2560" y="6146"/>
                </a:cubicBezTo>
                <a:lnTo>
                  <a:pt x="2646" y="5994"/>
                </a:lnTo>
                <a:cubicBezTo>
                  <a:pt x="2687" y="5925"/>
                  <a:pt x="2764" y="5890"/>
                  <a:pt x="2838" y="5900"/>
                </a:cubicBezTo>
                <a:close/>
                <a:moveTo>
                  <a:pt x="18757" y="5900"/>
                </a:moveTo>
                <a:cubicBezTo>
                  <a:pt x="18831" y="5890"/>
                  <a:pt x="18908" y="5925"/>
                  <a:pt x="18949" y="5994"/>
                </a:cubicBezTo>
                <a:lnTo>
                  <a:pt x="19035" y="6146"/>
                </a:lnTo>
                <a:cubicBezTo>
                  <a:pt x="19089" y="6238"/>
                  <a:pt x="19056" y="6357"/>
                  <a:pt x="18964" y="6411"/>
                </a:cubicBezTo>
                <a:lnTo>
                  <a:pt x="17609" y="7194"/>
                </a:lnTo>
                <a:cubicBezTo>
                  <a:pt x="17517" y="7248"/>
                  <a:pt x="17398" y="7215"/>
                  <a:pt x="17344" y="7123"/>
                </a:cubicBezTo>
                <a:lnTo>
                  <a:pt x="17258" y="6971"/>
                </a:lnTo>
                <a:cubicBezTo>
                  <a:pt x="17204" y="6879"/>
                  <a:pt x="17237" y="6762"/>
                  <a:pt x="17329" y="6708"/>
                </a:cubicBezTo>
                <a:lnTo>
                  <a:pt x="18684" y="5925"/>
                </a:lnTo>
                <a:cubicBezTo>
                  <a:pt x="18707" y="5911"/>
                  <a:pt x="18732" y="5903"/>
                  <a:pt x="18757" y="5900"/>
                </a:cubicBezTo>
                <a:close/>
                <a:moveTo>
                  <a:pt x="10800" y="10439"/>
                </a:moveTo>
                <a:cubicBezTo>
                  <a:pt x="10707" y="10439"/>
                  <a:pt x="10614" y="10475"/>
                  <a:pt x="10544" y="10545"/>
                </a:cubicBezTo>
                <a:cubicBezTo>
                  <a:pt x="10402" y="10686"/>
                  <a:pt x="10402" y="10915"/>
                  <a:pt x="10544" y="11056"/>
                </a:cubicBezTo>
                <a:cubicBezTo>
                  <a:pt x="10685" y="11198"/>
                  <a:pt x="10915" y="11198"/>
                  <a:pt x="11056" y="11056"/>
                </a:cubicBezTo>
                <a:cubicBezTo>
                  <a:pt x="11198" y="10915"/>
                  <a:pt x="11198" y="10686"/>
                  <a:pt x="11056" y="10545"/>
                </a:cubicBezTo>
                <a:cubicBezTo>
                  <a:pt x="10986" y="10475"/>
                  <a:pt x="10893" y="10439"/>
                  <a:pt x="10800" y="10439"/>
                </a:cubicBezTo>
                <a:close/>
                <a:moveTo>
                  <a:pt x="1529" y="10520"/>
                </a:moveTo>
                <a:lnTo>
                  <a:pt x="3095" y="10520"/>
                </a:lnTo>
                <a:cubicBezTo>
                  <a:pt x="3203" y="10520"/>
                  <a:pt x="3289" y="10606"/>
                  <a:pt x="3289" y="10714"/>
                </a:cubicBezTo>
                <a:lnTo>
                  <a:pt x="3289" y="10886"/>
                </a:lnTo>
                <a:cubicBezTo>
                  <a:pt x="3289" y="10994"/>
                  <a:pt x="3203" y="11082"/>
                  <a:pt x="3095" y="11082"/>
                </a:cubicBezTo>
                <a:lnTo>
                  <a:pt x="1529" y="11082"/>
                </a:lnTo>
                <a:cubicBezTo>
                  <a:pt x="1426" y="11082"/>
                  <a:pt x="1333" y="10994"/>
                  <a:pt x="1333" y="10886"/>
                </a:cubicBezTo>
                <a:lnTo>
                  <a:pt x="1333" y="10714"/>
                </a:lnTo>
                <a:cubicBezTo>
                  <a:pt x="1333" y="10606"/>
                  <a:pt x="1421" y="10520"/>
                  <a:pt x="1529" y="10520"/>
                </a:cubicBezTo>
                <a:close/>
                <a:moveTo>
                  <a:pt x="18500" y="10520"/>
                </a:moveTo>
                <a:lnTo>
                  <a:pt x="20066" y="10520"/>
                </a:lnTo>
                <a:cubicBezTo>
                  <a:pt x="20174" y="10520"/>
                  <a:pt x="20260" y="10606"/>
                  <a:pt x="20260" y="10714"/>
                </a:cubicBezTo>
                <a:lnTo>
                  <a:pt x="20260" y="10886"/>
                </a:lnTo>
                <a:cubicBezTo>
                  <a:pt x="20260" y="10994"/>
                  <a:pt x="20174" y="11082"/>
                  <a:pt x="20066" y="11082"/>
                </a:cubicBezTo>
                <a:lnTo>
                  <a:pt x="18500" y="11082"/>
                </a:lnTo>
                <a:cubicBezTo>
                  <a:pt x="18392" y="11082"/>
                  <a:pt x="18306" y="10994"/>
                  <a:pt x="18306" y="10886"/>
                </a:cubicBezTo>
                <a:lnTo>
                  <a:pt x="18306" y="10714"/>
                </a:lnTo>
                <a:cubicBezTo>
                  <a:pt x="18306" y="10606"/>
                  <a:pt x="18392" y="10520"/>
                  <a:pt x="18500" y="10520"/>
                </a:cubicBezTo>
                <a:close/>
                <a:moveTo>
                  <a:pt x="4058" y="14383"/>
                </a:moveTo>
                <a:cubicBezTo>
                  <a:pt x="4133" y="14373"/>
                  <a:pt x="4209" y="14408"/>
                  <a:pt x="4249" y="14477"/>
                </a:cubicBezTo>
                <a:lnTo>
                  <a:pt x="4337" y="14629"/>
                </a:lnTo>
                <a:cubicBezTo>
                  <a:pt x="4391" y="14721"/>
                  <a:pt x="4358" y="14840"/>
                  <a:pt x="4266" y="14894"/>
                </a:cubicBezTo>
                <a:lnTo>
                  <a:pt x="2911" y="15677"/>
                </a:lnTo>
                <a:cubicBezTo>
                  <a:pt x="2819" y="15731"/>
                  <a:pt x="2700" y="15698"/>
                  <a:pt x="2646" y="15606"/>
                </a:cubicBezTo>
                <a:lnTo>
                  <a:pt x="2560" y="15456"/>
                </a:lnTo>
                <a:cubicBezTo>
                  <a:pt x="2506" y="15364"/>
                  <a:pt x="2537" y="15245"/>
                  <a:pt x="2629" y="15191"/>
                </a:cubicBezTo>
                <a:lnTo>
                  <a:pt x="3986" y="14408"/>
                </a:lnTo>
                <a:cubicBezTo>
                  <a:pt x="4009" y="14394"/>
                  <a:pt x="4034" y="14386"/>
                  <a:pt x="4058" y="14383"/>
                </a:cubicBezTo>
                <a:close/>
                <a:moveTo>
                  <a:pt x="17536" y="14383"/>
                </a:moveTo>
                <a:cubicBezTo>
                  <a:pt x="17561" y="14386"/>
                  <a:pt x="17586" y="14394"/>
                  <a:pt x="17609" y="14408"/>
                </a:cubicBezTo>
                <a:lnTo>
                  <a:pt x="18964" y="15191"/>
                </a:lnTo>
                <a:cubicBezTo>
                  <a:pt x="19056" y="15245"/>
                  <a:pt x="19089" y="15364"/>
                  <a:pt x="19035" y="15456"/>
                </a:cubicBezTo>
                <a:lnTo>
                  <a:pt x="18949" y="15606"/>
                </a:lnTo>
                <a:cubicBezTo>
                  <a:pt x="18895" y="15698"/>
                  <a:pt x="18776" y="15731"/>
                  <a:pt x="18684" y="15677"/>
                </a:cubicBezTo>
                <a:lnTo>
                  <a:pt x="17329" y="14894"/>
                </a:lnTo>
                <a:cubicBezTo>
                  <a:pt x="17237" y="14840"/>
                  <a:pt x="17204" y="14721"/>
                  <a:pt x="17258" y="14629"/>
                </a:cubicBezTo>
                <a:lnTo>
                  <a:pt x="17344" y="14477"/>
                </a:lnTo>
                <a:cubicBezTo>
                  <a:pt x="17385" y="14408"/>
                  <a:pt x="17462" y="14373"/>
                  <a:pt x="17536" y="14383"/>
                </a:cubicBezTo>
                <a:close/>
                <a:moveTo>
                  <a:pt x="6893" y="17239"/>
                </a:moveTo>
                <a:cubicBezTo>
                  <a:pt x="6918" y="17243"/>
                  <a:pt x="6943" y="17251"/>
                  <a:pt x="6966" y="17265"/>
                </a:cubicBezTo>
                <a:lnTo>
                  <a:pt x="7118" y="17351"/>
                </a:lnTo>
                <a:cubicBezTo>
                  <a:pt x="7210" y="17399"/>
                  <a:pt x="7241" y="17519"/>
                  <a:pt x="7187" y="17616"/>
                </a:cubicBezTo>
                <a:lnTo>
                  <a:pt x="6404" y="18971"/>
                </a:lnTo>
                <a:cubicBezTo>
                  <a:pt x="6350" y="19063"/>
                  <a:pt x="6231" y="19094"/>
                  <a:pt x="6139" y="19040"/>
                </a:cubicBezTo>
                <a:lnTo>
                  <a:pt x="5989" y="18954"/>
                </a:lnTo>
                <a:cubicBezTo>
                  <a:pt x="5897" y="18900"/>
                  <a:pt x="5864" y="18781"/>
                  <a:pt x="5918" y="18689"/>
                </a:cubicBezTo>
                <a:lnTo>
                  <a:pt x="6701" y="17334"/>
                </a:lnTo>
                <a:cubicBezTo>
                  <a:pt x="6742" y="17265"/>
                  <a:pt x="6819" y="17230"/>
                  <a:pt x="6893" y="17239"/>
                </a:cubicBezTo>
                <a:close/>
                <a:moveTo>
                  <a:pt x="14696" y="17239"/>
                </a:moveTo>
                <a:cubicBezTo>
                  <a:pt x="14771" y="17230"/>
                  <a:pt x="14847" y="17265"/>
                  <a:pt x="14887" y="17334"/>
                </a:cubicBezTo>
                <a:lnTo>
                  <a:pt x="15670" y="18689"/>
                </a:lnTo>
                <a:cubicBezTo>
                  <a:pt x="15730" y="18781"/>
                  <a:pt x="15698" y="18900"/>
                  <a:pt x="15601" y="18954"/>
                </a:cubicBezTo>
                <a:lnTo>
                  <a:pt x="15449" y="19040"/>
                </a:lnTo>
                <a:cubicBezTo>
                  <a:pt x="15357" y="19094"/>
                  <a:pt x="15238" y="19063"/>
                  <a:pt x="15184" y="18971"/>
                </a:cubicBezTo>
                <a:lnTo>
                  <a:pt x="14401" y="17616"/>
                </a:lnTo>
                <a:cubicBezTo>
                  <a:pt x="14347" y="17524"/>
                  <a:pt x="14380" y="17405"/>
                  <a:pt x="14472" y="17351"/>
                </a:cubicBezTo>
                <a:lnTo>
                  <a:pt x="14624" y="17265"/>
                </a:lnTo>
                <a:cubicBezTo>
                  <a:pt x="14647" y="17251"/>
                  <a:pt x="14672" y="17243"/>
                  <a:pt x="14696" y="17239"/>
                </a:cubicBezTo>
                <a:close/>
                <a:moveTo>
                  <a:pt x="10714" y="18306"/>
                </a:moveTo>
                <a:lnTo>
                  <a:pt x="10886" y="18306"/>
                </a:lnTo>
                <a:cubicBezTo>
                  <a:pt x="10994" y="18306"/>
                  <a:pt x="11080" y="18392"/>
                  <a:pt x="11080" y="18500"/>
                </a:cubicBezTo>
                <a:lnTo>
                  <a:pt x="11080" y="20066"/>
                </a:lnTo>
                <a:cubicBezTo>
                  <a:pt x="11080" y="20174"/>
                  <a:pt x="10994" y="20262"/>
                  <a:pt x="10886" y="20262"/>
                </a:cubicBezTo>
                <a:lnTo>
                  <a:pt x="10714" y="20262"/>
                </a:lnTo>
                <a:cubicBezTo>
                  <a:pt x="10606" y="20262"/>
                  <a:pt x="10520" y="20174"/>
                  <a:pt x="10520" y="20066"/>
                </a:cubicBezTo>
                <a:lnTo>
                  <a:pt x="10520" y="18500"/>
                </a:lnTo>
                <a:cubicBezTo>
                  <a:pt x="10520" y="18392"/>
                  <a:pt x="10606" y="18306"/>
                  <a:pt x="10714" y="18306"/>
                </a:cubicBezTo>
                <a:close/>
              </a:path>
            </a:pathLst>
          </a:cu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05" name="$"/>
          <p:cNvSpPr txBox="1"/>
          <p:nvPr/>
        </p:nvSpPr>
        <p:spPr>
          <a:xfrm>
            <a:off x="1178735" y="3797299"/>
            <a:ext cx="1493400" cy="200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1000">
                <a:solidFill>
                  <a:srgbClr val="FFFFFF"/>
                </a:solidFill>
                <a:latin typeface="Open Sans Regular Regular"/>
                <a:ea typeface="Open Sans Regular Regular"/>
                <a:cs typeface="Open Sans Regular Regular"/>
                <a:sym typeface="Open Sans Regular Regular"/>
              </a:defRPr>
            </a:lvl1pPr>
          </a:lstStyle>
          <a:p>
            <a:pPr/>
            <a:r>
              <a:t>$</a:t>
            </a:r>
          </a:p>
        </p:txBody>
      </p:sp>
      <p:pic>
        <p:nvPicPr>
          <p:cNvPr id="306" name="calendar-1559935_640.png" descr="calendar-1559935_640.png"/>
          <p:cNvPicPr>
            <a:picLocks noChangeAspect="1"/>
          </p:cNvPicPr>
          <p:nvPr/>
        </p:nvPicPr>
        <p:blipFill>
          <a:blip r:embed="rId3">
            <a:extLst/>
          </a:blip>
          <a:stretch>
            <a:fillRect/>
          </a:stretch>
        </p:blipFill>
        <p:spPr>
          <a:xfrm>
            <a:off x="1294529" y="6086008"/>
            <a:ext cx="1261812" cy="1129716"/>
          </a:xfrm>
          <a:prstGeom prst="rect">
            <a:avLst/>
          </a:prstGeom>
          <a:ln w="12700">
            <a:miter lim="400000"/>
          </a:ln>
        </p:spPr>
      </p:pic>
      <p:grpSp>
        <p:nvGrpSpPr>
          <p:cNvPr id="309" name="Group"/>
          <p:cNvGrpSpPr/>
          <p:nvPr/>
        </p:nvGrpSpPr>
        <p:grpSpPr>
          <a:xfrm>
            <a:off x="1314355" y="7837800"/>
            <a:ext cx="10578421" cy="1384370"/>
            <a:chOff x="0" y="0"/>
            <a:chExt cx="10578420" cy="1384368"/>
          </a:xfrm>
        </p:grpSpPr>
        <p:sp>
          <p:nvSpPr>
            <p:cNvPr id="307" name="Followed up"/>
            <p:cNvSpPr txBox="1"/>
            <p:nvPr/>
          </p:nvSpPr>
          <p:spPr>
            <a:xfrm>
              <a:off x="1714847" y="-1"/>
              <a:ext cx="8863574"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Followed up</a:t>
              </a:r>
            </a:p>
          </p:txBody>
        </p:sp>
        <p:sp>
          <p:nvSpPr>
            <p:cNvPr id="308" name="Arrow 3"/>
            <p:cNvSpPr/>
            <p:nvPr/>
          </p:nvSpPr>
          <p:spPr>
            <a:xfrm rot="5307292">
              <a:off x="-60843" y="103519"/>
              <a:ext cx="1343844" cy="11863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418" y="0"/>
                  </a:moveTo>
                  <a:cubicBezTo>
                    <a:pt x="4218" y="41"/>
                    <a:pt x="0" y="4377"/>
                    <a:pt x="0" y="10278"/>
                  </a:cubicBezTo>
                  <a:lnTo>
                    <a:pt x="0" y="10847"/>
                  </a:lnTo>
                  <a:cubicBezTo>
                    <a:pt x="0" y="16776"/>
                    <a:pt x="4259" y="21600"/>
                    <a:pt x="9493" y="21600"/>
                  </a:cubicBezTo>
                  <a:cubicBezTo>
                    <a:pt x="9512" y="21600"/>
                    <a:pt x="9531" y="21598"/>
                    <a:pt x="9550" y="21598"/>
                  </a:cubicBezTo>
                  <a:lnTo>
                    <a:pt x="9581" y="21598"/>
                  </a:lnTo>
                  <a:lnTo>
                    <a:pt x="9577" y="21027"/>
                  </a:lnTo>
                  <a:lnTo>
                    <a:pt x="9577" y="17837"/>
                  </a:lnTo>
                  <a:lnTo>
                    <a:pt x="9584" y="17837"/>
                  </a:lnTo>
                  <a:lnTo>
                    <a:pt x="9569" y="16699"/>
                  </a:lnTo>
                  <a:lnTo>
                    <a:pt x="9533" y="16699"/>
                  </a:lnTo>
                  <a:cubicBezTo>
                    <a:pt x="9520" y="16699"/>
                    <a:pt x="9506" y="16701"/>
                    <a:pt x="9493" y="16701"/>
                  </a:cubicBezTo>
                  <a:cubicBezTo>
                    <a:pt x="6644" y="16701"/>
                    <a:pt x="4327" y="14075"/>
                    <a:pt x="4327" y="10847"/>
                  </a:cubicBezTo>
                  <a:lnTo>
                    <a:pt x="4327" y="10669"/>
                  </a:lnTo>
                  <a:cubicBezTo>
                    <a:pt x="4365" y="7497"/>
                    <a:pt x="6641" y="4928"/>
                    <a:pt x="9444" y="4899"/>
                  </a:cubicBezTo>
                  <a:lnTo>
                    <a:pt x="9539" y="4899"/>
                  </a:lnTo>
                  <a:cubicBezTo>
                    <a:pt x="12226" y="4925"/>
                    <a:pt x="14431" y="7288"/>
                    <a:pt x="14644" y="10278"/>
                  </a:cubicBezTo>
                  <a:lnTo>
                    <a:pt x="12029" y="10278"/>
                  </a:lnTo>
                  <a:lnTo>
                    <a:pt x="16815" y="17636"/>
                  </a:lnTo>
                  <a:lnTo>
                    <a:pt x="21600" y="10278"/>
                  </a:lnTo>
                  <a:lnTo>
                    <a:pt x="18976" y="10278"/>
                  </a:lnTo>
                  <a:cubicBezTo>
                    <a:pt x="18756" y="4585"/>
                    <a:pt x="14612" y="27"/>
                    <a:pt x="9539" y="0"/>
                  </a:cubicBezTo>
                  <a:lnTo>
                    <a:pt x="9503" y="0"/>
                  </a:lnTo>
                  <a:cubicBezTo>
                    <a:pt x="9500" y="0"/>
                    <a:pt x="9496" y="0"/>
                    <a:pt x="9493" y="0"/>
                  </a:cubicBezTo>
                  <a:lnTo>
                    <a:pt x="9491" y="0"/>
                  </a:lnTo>
                  <a:cubicBezTo>
                    <a:pt x="9488" y="0"/>
                    <a:pt x="9485" y="0"/>
                    <a:pt x="9481" y="0"/>
                  </a:cubicBezTo>
                  <a:lnTo>
                    <a:pt x="9418" y="0"/>
                  </a:lnTo>
                  <a:close/>
                </a:path>
              </a:pathLst>
            </a:cu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09"/>
                                        </p:tgtEl>
                                        <p:attrNameLst>
                                          <p:attrName>style.visibility</p:attrName>
                                        </p:attrNameLst>
                                      </p:cBhvr>
                                      <p:to>
                                        <p:strVal val="visible"/>
                                      </p:to>
                                    </p:set>
                                    <p:animEffect filter="fade" transition="in">
                                      <p:cBhvr>
                                        <p:cTn id="7" dur="1000"/>
                                        <p:tgtEl>
                                          <p:spTgt spid="3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09"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1"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12" name="Acts 14:21–22…"/>
          <p:cNvSpPr txBox="1"/>
          <p:nvPr/>
        </p:nvSpPr>
        <p:spPr>
          <a:xfrm>
            <a:off x="549421" y="1282700"/>
            <a:ext cx="11905958" cy="7188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600">
                <a:solidFill>
                  <a:srgbClr val="FFFFFF"/>
                </a:solidFill>
                <a:latin typeface="Open Sans Regular Regular"/>
                <a:ea typeface="Open Sans Regular Regular"/>
                <a:cs typeface="Open Sans Regular Regular"/>
                <a:sym typeface="Open Sans Regular Regular"/>
              </a:defRPr>
            </a:pPr>
            <a:r>
              <a:t>Acts 14:21–22</a:t>
            </a:r>
          </a:p>
          <a:p>
            <a:pPr algn="l">
              <a:defRPr sz="4600">
                <a:solidFill>
                  <a:srgbClr val="FFFFFF"/>
                </a:solidFill>
                <a:latin typeface="Open Sans Regular Regular"/>
                <a:ea typeface="Open Sans Regular Regular"/>
                <a:cs typeface="Open Sans Regular Regular"/>
                <a:sym typeface="Open Sans Regular Regular"/>
              </a:defRPr>
            </a:pPr>
            <a:r>
              <a:t>When they had preached the gospel to that city and had made many disciples, </a:t>
            </a:r>
            <a:r>
              <a:rPr>
                <a:solidFill>
                  <a:srgbClr val="FFFB00"/>
                </a:solidFill>
              </a:rPr>
              <a:t>they returned</a:t>
            </a:r>
            <a:r>
              <a:t> to Lystra and to Iconium and to Antioch, strengthening the souls of the disciples, encouraging them to continue in the faith, and saying that through many tribulations we must enter the kingdom of God.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15" name="Acts 15:36 (ESV)…"/>
          <p:cNvSpPr txBox="1"/>
          <p:nvPr/>
        </p:nvSpPr>
        <p:spPr>
          <a:xfrm>
            <a:off x="549421" y="2463800"/>
            <a:ext cx="11905958" cy="482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600">
                <a:solidFill>
                  <a:srgbClr val="FFFFFF"/>
                </a:solidFill>
                <a:latin typeface="Open Sans Regular Regular"/>
                <a:ea typeface="Open Sans Regular Regular"/>
                <a:cs typeface="Open Sans Regular Regular"/>
                <a:sym typeface="Open Sans Regular Regular"/>
              </a:defRPr>
            </a:pPr>
            <a:r>
              <a:t>Acts 15:36 (ESV)</a:t>
            </a:r>
          </a:p>
          <a:p>
            <a:pPr algn="l">
              <a:defRPr sz="4600">
                <a:solidFill>
                  <a:srgbClr val="FFFFFF"/>
                </a:solidFill>
                <a:latin typeface="Open Sans Regular Regular"/>
                <a:ea typeface="Open Sans Regular Regular"/>
                <a:cs typeface="Open Sans Regular Regular"/>
                <a:sym typeface="Open Sans Regular Regular"/>
              </a:defRPr>
            </a:pPr>
            <a:r>
              <a:t>36 And after some days Paul said to Barnabas, “</a:t>
            </a:r>
            <a:r>
              <a:rPr>
                <a:solidFill>
                  <a:srgbClr val="FFFB00"/>
                </a:solidFill>
              </a:rPr>
              <a:t>Let us return</a:t>
            </a:r>
            <a:r>
              <a:t> and visit the brothers in every city where we proclaimed the word of the Lord, and see how they are.”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18" name="Found additional help"/>
          <p:cNvSpPr txBox="1"/>
          <p:nvPr/>
        </p:nvSpPr>
        <p:spPr>
          <a:xfrm>
            <a:off x="7796132" y="377495"/>
            <a:ext cx="4964752" cy="19917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Found additional help</a:t>
            </a:r>
          </a:p>
        </p:txBody>
      </p:sp>
      <p:sp>
        <p:nvSpPr>
          <p:cNvPr id="319" name="Invested time"/>
          <p:cNvSpPr txBox="1"/>
          <p:nvPr/>
        </p:nvSpPr>
        <p:spPr>
          <a:xfrm>
            <a:off x="7796132" y="2632948"/>
            <a:ext cx="6816857" cy="95720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Invested time</a:t>
            </a:r>
          </a:p>
        </p:txBody>
      </p:sp>
      <p:sp>
        <p:nvSpPr>
          <p:cNvPr id="320" name="Invested money"/>
          <p:cNvSpPr txBox="1"/>
          <p:nvPr/>
        </p:nvSpPr>
        <p:spPr>
          <a:xfrm>
            <a:off x="7796132" y="3853845"/>
            <a:ext cx="4964752" cy="236444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Invested money</a:t>
            </a:r>
          </a:p>
        </p:txBody>
      </p:sp>
      <p:sp>
        <p:nvSpPr>
          <p:cNvPr id="321" name="Planned"/>
          <p:cNvSpPr txBox="1"/>
          <p:nvPr/>
        </p:nvSpPr>
        <p:spPr>
          <a:xfrm>
            <a:off x="7833393" y="6481979"/>
            <a:ext cx="6816857" cy="9572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Planned</a:t>
            </a:r>
          </a:p>
        </p:txBody>
      </p:sp>
      <p:sp>
        <p:nvSpPr>
          <p:cNvPr id="322" name="Followed up"/>
          <p:cNvSpPr txBox="1"/>
          <p:nvPr/>
        </p:nvSpPr>
        <p:spPr>
          <a:xfrm>
            <a:off x="7825530" y="8049888"/>
            <a:ext cx="6816857" cy="9572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Followed up</a:t>
            </a:r>
          </a:p>
        </p:txBody>
      </p:sp>
      <p:grpSp>
        <p:nvGrpSpPr>
          <p:cNvPr id="329" name="Group"/>
          <p:cNvGrpSpPr/>
          <p:nvPr/>
        </p:nvGrpSpPr>
        <p:grpSpPr>
          <a:xfrm>
            <a:off x="6400888" y="990768"/>
            <a:ext cx="1092702" cy="765217"/>
            <a:chOff x="0" y="0"/>
            <a:chExt cx="1092701" cy="765216"/>
          </a:xfrm>
        </p:grpSpPr>
        <p:grpSp>
          <p:nvGrpSpPr>
            <p:cNvPr id="325" name="Group"/>
            <p:cNvGrpSpPr/>
            <p:nvPr/>
          </p:nvGrpSpPr>
          <p:grpSpPr>
            <a:xfrm>
              <a:off x="0" y="0"/>
              <a:ext cx="601842" cy="765217"/>
              <a:chOff x="0" y="0"/>
              <a:chExt cx="601841" cy="765216"/>
            </a:xfrm>
          </p:grpSpPr>
          <p:pic>
            <p:nvPicPr>
              <p:cNvPr id="323" name="male-44078_640.png" descr="male-44078_640.png"/>
              <p:cNvPicPr>
                <a:picLocks noChangeAspect="1"/>
              </p:cNvPicPr>
              <p:nvPr/>
            </p:nvPicPr>
            <p:blipFill>
              <a:blip r:embed="rId2">
                <a:extLst/>
              </a:blip>
              <a:srcRect l="0" t="0" r="0" b="36427"/>
              <a:stretch>
                <a:fillRect/>
              </a:stretch>
            </p:blipFill>
            <p:spPr>
              <a:xfrm>
                <a:off x="0" y="0"/>
                <a:ext cx="601842" cy="765217"/>
              </a:xfrm>
              <a:prstGeom prst="rect">
                <a:avLst/>
              </a:prstGeom>
              <a:ln w="12700" cap="flat">
                <a:noFill/>
                <a:miter lim="400000"/>
              </a:ln>
              <a:effectLst/>
            </p:spPr>
          </p:pic>
          <p:sp>
            <p:nvSpPr>
              <p:cNvPr id="324" name="Rectangle"/>
              <p:cNvSpPr/>
              <p:nvPr/>
            </p:nvSpPr>
            <p:spPr>
              <a:xfrm>
                <a:off x="198856" y="538164"/>
                <a:ext cx="199169" cy="225770"/>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328" name="Group"/>
            <p:cNvGrpSpPr/>
            <p:nvPr/>
          </p:nvGrpSpPr>
          <p:grpSpPr>
            <a:xfrm>
              <a:off x="490859" y="0"/>
              <a:ext cx="601843" cy="765217"/>
              <a:chOff x="0" y="0"/>
              <a:chExt cx="601841" cy="765216"/>
            </a:xfrm>
          </p:grpSpPr>
          <p:pic>
            <p:nvPicPr>
              <p:cNvPr id="326" name="male-44078_640.png" descr="male-44078_640.png"/>
              <p:cNvPicPr>
                <a:picLocks noChangeAspect="1"/>
              </p:cNvPicPr>
              <p:nvPr/>
            </p:nvPicPr>
            <p:blipFill>
              <a:blip r:embed="rId2">
                <a:extLst/>
              </a:blip>
              <a:srcRect l="0" t="0" r="0" b="36427"/>
              <a:stretch>
                <a:fillRect/>
              </a:stretch>
            </p:blipFill>
            <p:spPr>
              <a:xfrm>
                <a:off x="0" y="0"/>
                <a:ext cx="601842" cy="765217"/>
              </a:xfrm>
              <a:prstGeom prst="rect">
                <a:avLst/>
              </a:prstGeom>
              <a:ln w="12700" cap="flat">
                <a:noFill/>
                <a:miter lim="400000"/>
              </a:ln>
              <a:effectLst/>
            </p:spPr>
          </p:pic>
          <p:sp>
            <p:nvSpPr>
              <p:cNvPr id="327" name="Rectangle"/>
              <p:cNvSpPr/>
              <p:nvPr/>
            </p:nvSpPr>
            <p:spPr>
              <a:xfrm>
                <a:off x="198856" y="538164"/>
                <a:ext cx="199169" cy="225770"/>
              </a:xfrm>
              <a:prstGeom prst="rect">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sp>
        <p:nvSpPr>
          <p:cNvPr id="330" name="Clock"/>
          <p:cNvSpPr/>
          <p:nvPr/>
        </p:nvSpPr>
        <p:spPr>
          <a:xfrm>
            <a:off x="6528592" y="2819905"/>
            <a:ext cx="837293" cy="8372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3" y="0"/>
                  <a:pt x="0" y="4833"/>
                  <a:pt x="0" y="10800"/>
                </a:cubicBezTo>
                <a:cubicBezTo>
                  <a:pt x="0" y="16767"/>
                  <a:pt x="4833" y="21600"/>
                  <a:pt x="10800" y="21600"/>
                </a:cubicBezTo>
                <a:cubicBezTo>
                  <a:pt x="16767" y="21600"/>
                  <a:pt x="21600" y="16767"/>
                  <a:pt x="21600" y="10800"/>
                </a:cubicBezTo>
                <a:cubicBezTo>
                  <a:pt x="21600" y="4833"/>
                  <a:pt x="16762" y="0"/>
                  <a:pt x="10800" y="0"/>
                </a:cubicBezTo>
                <a:close/>
                <a:moveTo>
                  <a:pt x="10714" y="1340"/>
                </a:moveTo>
                <a:lnTo>
                  <a:pt x="10886" y="1340"/>
                </a:lnTo>
                <a:cubicBezTo>
                  <a:pt x="10994" y="1340"/>
                  <a:pt x="11080" y="1426"/>
                  <a:pt x="11080" y="1534"/>
                </a:cubicBezTo>
                <a:lnTo>
                  <a:pt x="11080" y="3100"/>
                </a:lnTo>
                <a:cubicBezTo>
                  <a:pt x="11080" y="3208"/>
                  <a:pt x="10994" y="3294"/>
                  <a:pt x="10886" y="3294"/>
                </a:cubicBezTo>
                <a:lnTo>
                  <a:pt x="10714" y="3294"/>
                </a:lnTo>
                <a:cubicBezTo>
                  <a:pt x="10606" y="3294"/>
                  <a:pt x="10520" y="3208"/>
                  <a:pt x="10520" y="3100"/>
                </a:cubicBezTo>
                <a:lnTo>
                  <a:pt x="10520" y="1534"/>
                </a:lnTo>
                <a:cubicBezTo>
                  <a:pt x="10520" y="1426"/>
                  <a:pt x="10606" y="1340"/>
                  <a:pt x="10714" y="1340"/>
                </a:cubicBezTo>
                <a:close/>
                <a:moveTo>
                  <a:pt x="6218" y="2541"/>
                </a:moveTo>
                <a:cubicBezTo>
                  <a:pt x="6293" y="2532"/>
                  <a:pt x="6369" y="2567"/>
                  <a:pt x="6409" y="2636"/>
                </a:cubicBezTo>
                <a:lnTo>
                  <a:pt x="7192" y="3991"/>
                </a:lnTo>
                <a:cubicBezTo>
                  <a:pt x="7246" y="4083"/>
                  <a:pt x="7215" y="4202"/>
                  <a:pt x="7123" y="4256"/>
                </a:cubicBezTo>
                <a:lnTo>
                  <a:pt x="6971" y="4342"/>
                </a:lnTo>
                <a:cubicBezTo>
                  <a:pt x="6879" y="4396"/>
                  <a:pt x="6760" y="4363"/>
                  <a:pt x="6706" y="4271"/>
                </a:cubicBezTo>
                <a:lnTo>
                  <a:pt x="5923" y="2916"/>
                </a:lnTo>
                <a:cubicBezTo>
                  <a:pt x="5869" y="2824"/>
                  <a:pt x="5902" y="2700"/>
                  <a:pt x="5994" y="2651"/>
                </a:cubicBezTo>
                <a:lnTo>
                  <a:pt x="6146" y="2565"/>
                </a:lnTo>
                <a:cubicBezTo>
                  <a:pt x="6169" y="2551"/>
                  <a:pt x="6194" y="2544"/>
                  <a:pt x="6218" y="2541"/>
                </a:cubicBezTo>
                <a:close/>
                <a:moveTo>
                  <a:pt x="15382" y="2541"/>
                </a:moveTo>
                <a:cubicBezTo>
                  <a:pt x="15406" y="2544"/>
                  <a:pt x="15431" y="2551"/>
                  <a:pt x="15454" y="2565"/>
                </a:cubicBezTo>
                <a:lnTo>
                  <a:pt x="15606" y="2651"/>
                </a:lnTo>
                <a:cubicBezTo>
                  <a:pt x="15698" y="2705"/>
                  <a:pt x="15731" y="2824"/>
                  <a:pt x="15677" y="2916"/>
                </a:cubicBezTo>
                <a:lnTo>
                  <a:pt x="14894" y="4271"/>
                </a:lnTo>
                <a:cubicBezTo>
                  <a:pt x="14840" y="4363"/>
                  <a:pt x="14721" y="4396"/>
                  <a:pt x="14629" y="4342"/>
                </a:cubicBezTo>
                <a:lnTo>
                  <a:pt x="14477" y="4256"/>
                </a:lnTo>
                <a:cubicBezTo>
                  <a:pt x="14385" y="4202"/>
                  <a:pt x="14354" y="4083"/>
                  <a:pt x="14408" y="3991"/>
                </a:cubicBezTo>
                <a:lnTo>
                  <a:pt x="15191" y="2636"/>
                </a:lnTo>
                <a:cubicBezTo>
                  <a:pt x="15231" y="2567"/>
                  <a:pt x="15307" y="2532"/>
                  <a:pt x="15382" y="2541"/>
                </a:cubicBezTo>
                <a:close/>
                <a:moveTo>
                  <a:pt x="16951" y="4904"/>
                </a:moveTo>
                <a:lnTo>
                  <a:pt x="17280" y="5282"/>
                </a:lnTo>
                <a:lnTo>
                  <a:pt x="11762" y="10660"/>
                </a:lnTo>
                <a:lnTo>
                  <a:pt x="12221" y="10903"/>
                </a:lnTo>
                <a:lnTo>
                  <a:pt x="11600" y="11978"/>
                </a:lnTo>
                <a:lnTo>
                  <a:pt x="10876" y="11524"/>
                </a:lnTo>
                <a:lnTo>
                  <a:pt x="10265" y="12118"/>
                </a:lnTo>
                <a:lnTo>
                  <a:pt x="9433" y="11205"/>
                </a:lnTo>
                <a:lnTo>
                  <a:pt x="9833" y="10871"/>
                </a:lnTo>
                <a:lnTo>
                  <a:pt x="6161" y="8576"/>
                </a:lnTo>
                <a:lnTo>
                  <a:pt x="6556" y="7896"/>
                </a:lnTo>
                <a:lnTo>
                  <a:pt x="10736" y="10115"/>
                </a:lnTo>
                <a:lnTo>
                  <a:pt x="16951" y="4904"/>
                </a:lnTo>
                <a:close/>
                <a:moveTo>
                  <a:pt x="2838" y="5899"/>
                </a:moveTo>
                <a:cubicBezTo>
                  <a:pt x="2863" y="5903"/>
                  <a:pt x="2888" y="5911"/>
                  <a:pt x="2911" y="5925"/>
                </a:cubicBezTo>
                <a:lnTo>
                  <a:pt x="4266" y="6708"/>
                </a:lnTo>
                <a:cubicBezTo>
                  <a:pt x="4358" y="6762"/>
                  <a:pt x="4391" y="6879"/>
                  <a:pt x="4337" y="6971"/>
                </a:cubicBezTo>
                <a:lnTo>
                  <a:pt x="4249" y="7123"/>
                </a:lnTo>
                <a:cubicBezTo>
                  <a:pt x="4195" y="7215"/>
                  <a:pt x="4078" y="7248"/>
                  <a:pt x="3986" y="7194"/>
                </a:cubicBezTo>
                <a:lnTo>
                  <a:pt x="2629" y="6411"/>
                </a:lnTo>
                <a:cubicBezTo>
                  <a:pt x="2537" y="6357"/>
                  <a:pt x="2506" y="6238"/>
                  <a:pt x="2560" y="6146"/>
                </a:cubicBezTo>
                <a:lnTo>
                  <a:pt x="2646" y="5994"/>
                </a:lnTo>
                <a:cubicBezTo>
                  <a:pt x="2686" y="5925"/>
                  <a:pt x="2764" y="5890"/>
                  <a:pt x="2838" y="5899"/>
                </a:cubicBezTo>
                <a:close/>
                <a:moveTo>
                  <a:pt x="18757" y="5899"/>
                </a:moveTo>
                <a:cubicBezTo>
                  <a:pt x="18831" y="5890"/>
                  <a:pt x="18908" y="5925"/>
                  <a:pt x="18949" y="5994"/>
                </a:cubicBezTo>
                <a:lnTo>
                  <a:pt x="19035" y="6146"/>
                </a:lnTo>
                <a:cubicBezTo>
                  <a:pt x="19089" y="6238"/>
                  <a:pt x="19056" y="6357"/>
                  <a:pt x="18964" y="6411"/>
                </a:cubicBezTo>
                <a:lnTo>
                  <a:pt x="17609" y="7194"/>
                </a:lnTo>
                <a:cubicBezTo>
                  <a:pt x="17517" y="7248"/>
                  <a:pt x="17398" y="7215"/>
                  <a:pt x="17344" y="7123"/>
                </a:cubicBezTo>
                <a:lnTo>
                  <a:pt x="17258" y="6971"/>
                </a:lnTo>
                <a:cubicBezTo>
                  <a:pt x="17204" y="6879"/>
                  <a:pt x="17237" y="6762"/>
                  <a:pt x="17329" y="6708"/>
                </a:cubicBezTo>
                <a:lnTo>
                  <a:pt x="18684" y="5925"/>
                </a:lnTo>
                <a:cubicBezTo>
                  <a:pt x="18707" y="5911"/>
                  <a:pt x="18732" y="5903"/>
                  <a:pt x="18757" y="5899"/>
                </a:cubicBezTo>
                <a:close/>
                <a:moveTo>
                  <a:pt x="10800" y="10439"/>
                </a:moveTo>
                <a:cubicBezTo>
                  <a:pt x="10707" y="10439"/>
                  <a:pt x="10614" y="10475"/>
                  <a:pt x="10543" y="10545"/>
                </a:cubicBezTo>
                <a:cubicBezTo>
                  <a:pt x="10402" y="10686"/>
                  <a:pt x="10402" y="10915"/>
                  <a:pt x="10543" y="11057"/>
                </a:cubicBezTo>
                <a:cubicBezTo>
                  <a:pt x="10685" y="11198"/>
                  <a:pt x="10915" y="11198"/>
                  <a:pt x="11057" y="11057"/>
                </a:cubicBezTo>
                <a:cubicBezTo>
                  <a:pt x="11198" y="10915"/>
                  <a:pt x="11198" y="10686"/>
                  <a:pt x="11057" y="10545"/>
                </a:cubicBezTo>
                <a:cubicBezTo>
                  <a:pt x="10986" y="10475"/>
                  <a:pt x="10893" y="10439"/>
                  <a:pt x="10800" y="10439"/>
                </a:cubicBezTo>
                <a:close/>
                <a:moveTo>
                  <a:pt x="1529" y="10520"/>
                </a:moveTo>
                <a:lnTo>
                  <a:pt x="3095" y="10520"/>
                </a:lnTo>
                <a:cubicBezTo>
                  <a:pt x="3203" y="10520"/>
                  <a:pt x="3289" y="10606"/>
                  <a:pt x="3289" y="10714"/>
                </a:cubicBezTo>
                <a:lnTo>
                  <a:pt x="3289" y="10886"/>
                </a:lnTo>
                <a:cubicBezTo>
                  <a:pt x="3289" y="10994"/>
                  <a:pt x="3203" y="11082"/>
                  <a:pt x="3095" y="11082"/>
                </a:cubicBezTo>
                <a:lnTo>
                  <a:pt x="1529" y="11082"/>
                </a:lnTo>
                <a:cubicBezTo>
                  <a:pt x="1426" y="11082"/>
                  <a:pt x="1333" y="10994"/>
                  <a:pt x="1333" y="10886"/>
                </a:cubicBezTo>
                <a:lnTo>
                  <a:pt x="1333" y="10714"/>
                </a:lnTo>
                <a:cubicBezTo>
                  <a:pt x="1333" y="10606"/>
                  <a:pt x="1421" y="10520"/>
                  <a:pt x="1529" y="10520"/>
                </a:cubicBezTo>
                <a:close/>
                <a:moveTo>
                  <a:pt x="18500" y="10520"/>
                </a:moveTo>
                <a:lnTo>
                  <a:pt x="20066" y="10520"/>
                </a:lnTo>
                <a:cubicBezTo>
                  <a:pt x="20174" y="10520"/>
                  <a:pt x="20260" y="10606"/>
                  <a:pt x="20260" y="10714"/>
                </a:cubicBezTo>
                <a:lnTo>
                  <a:pt x="20260" y="10886"/>
                </a:lnTo>
                <a:cubicBezTo>
                  <a:pt x="20260" y="10994"/>
                  <a:pt x="20174" y="11082"/>
                  <a:pt x="20066" y="11082"/>
                </a:cubicBezTo>
                <a:lnTo>
                  <a:pt x="18500" y="11082"/>
                </a:lnTo>
                <a:cubicBezTo>
                  <a:pt x="18392" y="11082"/>
                  <a:pt x="18306" y="10994"/>
                  <a:pt x="18306" y="10886"/>
                </a:cubicBezTo>
                <a:lnTo>
                  <a:pt x="18306" y="10714"/>
                </a:lnTo>
                <a:cubicBezTo>
                  <a:pt x="18306" y="10606"/>
                  <a:pt x="18392" y="10520"/>
                  <a:pt x="18500" y="10520"/>
                </a:cubicBezTo>
                <a:close/>
                <a:moveTo>
                  <a:pt x="4058" y="14383"/>
                </a:moveTo>
                <a:cubicBezTo>
                  <a:pt x="4133" y="14373"/>
                  <a:pt x="4209" y="14408"/>
                  <a:pt x="4249" y="14477"/>
                </a:cubicBezTo>
                <a:lnTo>
                  <a:pt x="4337" y="14629"/>
                </a:lnTo>
                <a:cubicBezTo>
                  <a:pt x="4391" y="14721"/>
                  <a:pt x="4358" y="14840"/>
                  <a:pt x="4266" y="14894"/>
                </a:cubicBezTo>
                <a:lnTo>
                  <a:pt x="2911" y="15677"/>
                </a:lnTo>
                <a:cubicBezTo>
                  <a:pt x="2819" y="15731"/>
                  <a:pt x="2700" y="15698"/>
                  <a:pt x="2646" y="15606"/>
                </a:cubicBezTo>
                <a:lnTo>
                  <a:pt x="2560" y="15456"/>
                </a:lnTo>
                <a:cubicBezTo>
                  <a:pt x="2506" y="15364"/>
                  <a:pt x="2537" y="15245"/>
                  <a:pt x="2629" y="15191"/>
                </a:cubicBezTo>
                <a:lnTo>
                  <a:pt x="3986" y="14408"/>
                </a:lnTo>
                <a:cubicBezTo>
                  <a:pt x="4009" y="14394"/>
                  <a:pt x="4034" y="14386"/>
                  <a:pt x="4058" y="14383"/>
                </a:cubicBezTo>
                <a:close/>
                <a:moveTo>
                  <a:pt x="17537" y="14383"/>
                </a:moveTo>
                <a:cubicBezTo>
                  <a:pt x="17561" y="14386"/>
                  <a:pt x="17586" y="14394"/>
                  <a:pt x="17609" y="14408"/>
                </a:cubicBezTo>
                <a:lnTo>
                  <a:pt x="18964" y="15191"/>
                </a:lnTo>
                <a:cubicBezTo>
                  <a:pt x="19056" y="15245"/>
                  <a:pt x="19089" y="15364"/>
                  <a:pt x="19035" y="15456"/>
                </a:cubicBezTo>
                <a:lnTo>
                  <a:pt x="18949" y="15606"/>
                </a:lnTo>
                <a:cubicBezTo>
                  <a:pt x="18895" y="15698"/>
                  <a:pt x="18776" y="15731"/>
                  <a:pt x="18684" y="15677"/>
                </a:cubicBezTo>
                <a:lnTo>
                  <a:pt x="17329" y="14894"/>
                </a:lnTo>
                <a:cubicBezTo>
                  <a:pt x="17237" y="14840"/>
                  <a:pt x="17204" y="14721"/>
                  <a:pt x="17258" y="14629"/>
                </a:cubicBezTo>
                <a:lnTo>
                  <a:pt x="17344" y="14477"/>
                </a:lnTo>
                <a:cubicBezTo>
                  <a:pt x="17385" y="14408"/>
                  <a:pt x="17462" y="14373"/>
                  <a:pt x="17537" y="14383"/>
                </a:cubicBezTo>
                <a:close/>
                <a:moveTo>
                  <a:pt x="6893" y="17240"/>
                </a:moveTo>
                <a:cubicBezTo>
                  <a:pt x="6918" y="17243"/>
                  <a:pt x="6943" y="17251"/>
                  <a:pt x="6966" y="17265"/>
                </a:cubicBezTo>
                <a:lnTo>
                  <a:pt x="7118" y="17351"/>
                </a:lnTo>
                <a:cubicBezTo>
                  <a:pt x="7210" y="17399"/>
                  <a:pt x="7241" y="17519"/>
                  <a:pt x="7187" y="17616"/>
                </a:cubicBezTo>
                <a:lnTo>
                  <a:pt x="6404" y="18971"/>
                </a:lnTo>
                <a:cubicBezTo>
                  <a:pt x="6350" y="19063"/>
                  <a:pt x="6231" y="19094"/>
                  <a:pt x="6139" y="19040"/>
                </a:cubicBezTo>
                <a:lnTo>
                  <a:pt x="5989" y="18954"/>
                </a:lnTo>
                <a:cubicBezTo>
                  <a:pt x="5897" y="18900"/>
                  <a:pt x="5864" y="18781"/>
                  <a:pt x="5918" y="18689"/>
                </a:cubicBezTo>
                <a:lnTo>
                  <a:pt x="6701" y="17334"/>
                </a:lnTo>
                <a:cubicBezTo>
                  <a:pt x="6742" y="17265"/>
                  <a:pt x="6819" y="17230"/>
                  <a:pt x="6893" y="17240"/>
                </a:cubicBezTo>
                <a:close/>
                <a:moveTo>
                  <a:pt x="14696" y="17240"/>
                </a:moveTo>
                <a:cubicBezTo>
                  <a:pt x="14771" y="17230"/>
                  <a:pt x="14847" y="17265"/>
                  <a:pt x="14887" y="17334"/>
                </a:cubicBezTo>
                <a:lnTo>
                  <a:pt x="15670" y="18689"/>
                </a:lnTo>
                <a:cubicBezTo>
                  <a:pt x="15730" y="18781"/>
                  <a:pt x="15698" y="18900"/>
                  <a:pt x="15601" y="18954"/>
                </a:cubicBezTo>
                <a:lnTo>
                  <a:pt x="15449" y="19040"/>
                </a:lnTo>
                <a:cubicBezTo>
                  <a:pt x="15357" y="19094"/>
                  <a:pt x="15238" y="19063"/>
                  <a:pt x="15184" y="18971"/>
                </a:cubicBezTo>
                <a:lnTo>
                  <a:pt x="14401" y="17616"/>
                </a:lnTo>
                <a:cubicBezTo>
                  <a:pt x="14347" y="17524"/>
                  <a:pt x="14380" y="17405"/>
                  <a:pt x="14472" y="17351"/>
                </a:cubicBezTo>
                <a:lnTo>
                  <a:pt x="14624" y="17265"/>
                </a:lnTo>
                <a:cubicBezTo>
                  <a:pt x="14647" y="17251"/>
                  <a:pt x="14672" y="17243"/>
                  <a:pt x="14696" y="17240"/>
                </a:cubicBezTo>
                <a:close/>
                <a:moveTo>
                  <a:pt x="10714" y="18306"/>
                </a:moveTo>
                <a:lnTo>
                  <a:pt x="10886" y="18306"/>
                </a:lnTo>
                <a:cubicBezTo>
                  <a:pt x="10994" y="18306"/>
                  <a:pt x="11080" y="18392"/>
                  <a:pt x="11080" y="18500"/>
                </a:cubicBezTo>
                <a:lnTo>
                  <a:pt x="11080" y="20066"/>
                </a:lnTo>
                <a:cubicBezTo>
                  <a:pt x="11080" y="20174"/>
                  <a:pt x="10994" y="20262"/>
                  <a:pt x="10886" y="20262"/>
                </a:cubicBezTo>
                <a:lnTo>
                  <a:pt x="10714" y="20262"/>
                </a:lnTo>
                <a:cubicBezTo>
                  <a:pt x="10606" y="20262"/>
                  <a:pt x="10520" y="20174"/>
                  <a:pt x="10520" y="20066"/>
                </a:cubicBezTo>
                <a:lnTo>
                  <a:pt x="10520" y="18500"/>
                </a:lnTo>
                <a:cubicBezTo>
                  <a:pt x="10520" y="18392"/>
                  <a:pt x="10606" y="18306"/>
                  <a:pt x="10714" y="18306"/>
                </a:cubicBezTo>
                <a:close/>
              </a:path>
            </a:pathLst>
          </a:cu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31" name="$"/>
          <p:cNvSpPr txBox="1"/>
          <p:nvPr/>
        </p:nvSpPr>
        <p:spPr>
          <a:xfrm>
            <a:off x="6372962" y="4098730"/>
            <a:ext cx="1148554" cy="187467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defRPr sz="9700">
                <a:solidFill>
                  <a:srgbClr val="FFFFFF"/>
                </a:solidFill>
                <a:latin typeface="Open Sans Regular Regular"/>
                <a:ea typeface="Open Sans Regular Regular"/>
                <a:cs typeface="Open Sans Regular Regular"/>
                <a:sym typeface="Open Sans Regular Regular"/>
              </a:defRPr>
            </a:lvl1pPr>
          </a:lstStyle>
          <a:p>
            <a:pPr/>
            <a:r>
              <a:t>$</a:t>
            </a:r>
          </a:p>
        </p:txBody>
      </p:sp>
      <p:pic>
        <p:nvPicPr>
          <p:cNvPr id="332" name="calendar-1559935_640.png" descr="calendar-1559935_640.png"/>
          <p:cNvPicPr>
            <a:picLocks noChangeAspect="1"/>
          </p:cNvPicPr>
          <p:nvPr/>
        </p:nvPicPr>
        <p:blipFill>
          <a:blip r:embed="rId3">
            <a:extLst/>
          </a:blip>
          <a:stretch>
            <a:fillRect/>
          </a:stretch>
        </p:blipFill>
        <p:spPr>
          <a:xfrm>
            <a:off x="6499278" y="6541936"/>
            <a:ext cx="970442" cy="868850"/>
          </a:xfrm>
          <a:prstGeom prst="rect">
            <a:avLst/>
          </a:prstGeom>
          <a:ln w="12700">
            <a:miter lim="400000"/>
          </a:ln>
        </p:spPr>
      </p:pic>
      <p:sp>
        <p:nvSpPr>
          <p:cNvPr id="333" name="Arrow 3"/>
          <p:cNvSpPr/>
          <p:nvPr/>
        </p:nvSpPr>
        <p:spPr>
          <a:xfrm rot="5307292">
            <a:off x="6459870" y="8129503"/>
            <a:ext cx="1033533" cy="91241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418" y="0"/>
                </a:moveTo>
                <a:cubicBezTo>
                  <a:pt x="4218" y="41"/>
                  <a:pt x="0" y="4377"/>
                  <a:pt x="0" y="10278"/>
                </a:cubicBezTo>
                <a:lnTo>
                  <a:pt x="0" y="10847"/>
                </a:lnTo>
                <a:cubicBezTo>
                  <a:pt x="0" y="16776"/>
                  <a:pt x="4259" y="21600"/>
                  <a:pt x="9493" y="21600"/>
                </a:cubicBezTo>
                <a:cubicBezTo>
                  <a:pt x="9512" y="21600"/>
                  <a:pt x="9531" y="21598"/>
                  <a:pt x="9550" y="21598"/>
                </a:cubicBezTo>
                <a:lnTo>
                  <a:pt x="9581" y="21598"/>
                </a:lnTo>
                <a:lnTo>
                  <a:pt x="9577" y="21027"/>
                </a:lnTo>
                <a:lnTo>
                  <a:pt x="9577" y="17837"/>
                </a:lnTo>
                <a:lnTo>
                  <a:pt x="9584" y="17837"/>
                </a:lnTo>
                <a:lnTo>
                  <a:pt x="9569" y="16699"/>
                </a:lnTo>
                <a:lnTo>
                  <a:pt x="9533" y="16699"/>
                </a:lnTo>
                <a:cubicBezTo>
                  <a:pt x="9520" y="16699"/>
                  <a:pt x="9506" y="16701"/>
                  <a:pt x="9493" y="16701"/>
                </a:cubicBezTo>
                <a:cubicBezTo>
                  <a:pt x="6644" y="16701"/>
                  <a:pt x="4327" y="14075"/>
                  <a:pt x="4327" y="10847"/>
                </a:cubicBezTo>
                <a:lnTo>
                  <a:pt x="4327" y="10669"/>
                </a:lnTo>
                <a:cubicBezTo>
                  <a:pt x="4365" y="7497"/>
                  <a:pt x="6641" y="4928"/>
                  <a:pt x="9444" y="4899"/>
                </a:cubicBezTo>
                <a:lnTo>
                  <a:pt x="9539" y="4899"/>
                </a:lnTo>
                <a:cubicBezTo>
                  <a:pt x="12226" y="4925"/>
                  <a:pt x="14431" y="7288"/>
                  <a:pt x="14644" y="10278"/>
                </a:cubicBezTo>
                <a:lnTo>
                  <a:pt x="12029" y="10278"/>
                </a:lnTo>
                <a:lnTo>
                  <a:pt x="16815" y="17636"/>
                </a:lnTo>
                <a:lnTo>
                  <a:pt x="21600" y="10278"/>
                </a:lnTo>
                <a:lnTo>
                  <a:pt x="18976" y="10278"/>
                </a:lnTo>
                <a:cubicBezTo>
                  <a:pt x="18756" y="4585"/>
                  <a:pt x="14612" y="27"/>
                  <a:pt x="9539" y="0"/>
                </a:cubicBezTo>
                <a:lnTo>
                  <a:pt x="9503" y="0"/>
                </a:lnTo>
                <a:cubicBezTo>
                  <a:pt x="9500" y="0"/>
                  <a:pt x="9496" y="0"/>
                  <a:pt x="9493" y="0"/>
                </a:cubicBezTo>
                <a:lnTo>
                  <a:pt x="9491" y="0"/>
                </a:lnTo>
                <a:cubicBezTo>
                  <a:pt x="9488" y="0"/>
                  <a:pt x="9485" y="0"/>
                  <a:pt x="9481" y="0"/>
                </a:cubicBezTo>
                <a:lnTo>
                  <a:pt x="9418" y="0"/>
                </a:lnTo>
                <a:close/>
              </a:path>
            </a:pathLst>
          </a:cu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334" name="eye.png" descr="eye.png"/>
          <p:cNvPicPr>
            <a:picLocks noChangeAspect="1"/>
          </p:cNvPicPr>
          <p:nvPr/>
        </p:nvPicPr>
        <p:blipFill>
          <a:blip r:embed="rId4">
            <a:extLst/>
          </a:blip>
          <a:stretch>
            <a:fillRect/>
          </a:stretch>
        </p:blipFill>
        <p:spPr>
          <a:xfrm>
            <a:off x="650861" y="638758"/>
            <a:ext cx="1151401" cy="595491"/>
          </a:xfrm>
          <a:prstGeom prst="rect">
            <a:avLst/>
          </a:prstGeom>
          <a:ln w="12700">
            <a:miter lim="400000"/>
          </a:ln>
        </p:spPr>
      </p:pic>
      <p:sp>
        <p:nvSpPr>
          <p:cNvPr id="335" name="Saw"/>
          <p:cNvSpPr txBox="1"/>
          <p:nvPr/>
        </p:nvSpPr>
        <p:spPr>
          <a:xfrm>
            <a:off x="2067702" y="461014"/>
            <a:ext cx="3421793" cy="9509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Saw</a:t>
            </a:r>
          </a:p>
        </p:txBody>
      </p:sp>
      <p:sp>
        <p:nvSpPr>
          <p:cNvPr id="336" name="Went"/>
          <p:cNvSpPr txBox="1"/>
          <p:nvPr/>
        </p:nvSpPr>
        <p:spPr>
          <a:xfrm>
            <a:off x="2067702" y="4093740"/>
            <a:ext cx="3421793" cy="9509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Went</a:t>
            </a:r>
          </a:p>
        </p:txBody>
      </p:sp>
      <p:pic>
        <p:nvPicPr>
          <p:cNvPr id="337" name="stick-man-297255_640.png" descr="stick-man-297255_640.png"/>
          <p:cNvPicPr>
            <a:picLocks noChangeAspect="1"/>
          </p:cNvPicPr>
          <p:nvPr/>
        </p:nvPicPr>
        <p:blipFill>
          <a:blip r:embed="rId5">
            <a:extLst/>
          </a:blip>
          <a:stretch>
            <a:fillRect/>
          </a:stretch>
        </p:blipFill>
        <p:spPr>
          <a:xfrm>
            <a:off x="715589" y="4085325"/>
            <a:ext cx="644666" cy="1091497"/>
          </a:xfrm>
          <a:prstGeom prst="rect">
            <a:avLst/>
          </a:prstGeom>
          <a:ln w="12700">
            <a:miter lim="400000"/>
          </a:ln>
        </p:spPr>
      </p:pic>
      <p:pic>
        <p:nvPicPr>
          <p:cNvPr id="338" name="adhesive-bandage-6116649_640.png" descr="adhesive-bandage-6116649_640.png"/>
          <p:cNvPicPr>
            <a:picLocks noChangeAspect="1"/>
          </p:cNvPicPr>
          <p:nvPr/>
        </p:nvPicPr>
        <p:blipFill>
          <a:blip r:embed="rId6">
            <a:extLst/>
          </a:blip>
          <a:stretch>
            <a:fillRect/>
          </a:stretch>
        </p:blipFill>
        <p:spPr>
          <a:xfrm>
            <a:off x="625262" y="5966567"/>
            <a:ext cx="991379" cy="991379"/>
          </a:xfrm>
          <a:prstGeom prst="rect">
            <a:avLst/>
          </a:prstGeom>
          <a:ln w="12700">
            <a:miter lim="400000"/>
          </a:ln>
        </p:spPr>
      </p:pic>
      <p:sp>
        <p:nvSpPr>
          <p:cNvPr id="339" name="Helped"/>
          <p:cNvSpPr txBox="1"/>
          <p:nvPr/>
        </p:nvSpPr>
        <p:spPr>
          <a:xfrm>
            <a:off x="2067702" y="5785632"/>
            <a:ext cx="3421793" cy="9509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Helped</a:t>
            </a:r>
          </a:p>
        </p:txBody>
      </p:sp>
      <p:sp>
        <p:nvSpPr>
          <p:cNvPr id="340" name="Used what he had"/>
          <p:cNvSpPr txBox="1"/>
          <p:nvPr/>
        </p:nvSpPr>
        <p:spPr>
          <a:xfrm>
            <a:off x="2098236" y="7362845"/>
            <a:ext cx="3824795" cy="187467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Used what he had</a:t>
            </a:r>
          </a:p>
        </p:txBody>
      </p:sp>
      <p:pic>
        <p:nvPicPr>
          <p:cNvPr id="341" name="donkey-2828517_640.png" descr="donkey-2828517_640.png"/>
          <p:cNvPicPr>
            <a:picLocks noChangeAspect="1"/>
          </p:cNvPicPr>
          <p:nvPr/>
        </p:nvPicPr>
        <p:blipFill>
          <a:blip r:embed="rId7">
            <a:extLst/>
          </a:blip>
          <a:stretch>
            <a:fillRect/>
          </a:stretch>
        </p:blipFill>
        <p:spPr>
          <a:xfrm>
            <a:off x="650861" y="7836923"/>
            <a:ext cx="1151401" cy="926518"/>
          </a:xfrm>
          <a:prstGeom prst="rect">
            <a:avLst/>
          </a:prstGeom>
          <a:ln w="12700">
            <a:miter lim="400000"/>
          </a:ln>
        </p:spPr>
      </p:pic>
      <p:sp>
        <p:nvSpPr>
          <p:cNvPr id="342" name="Heart"/>
          <p:cNvSpPr/>
          <p:nvPr/>
        </p:nvSpPr>
        <p:spPr>
          <a:xfrm>
            <a:off x="607763" y="2388551"/>
            <a:ext cx="1026378" cy="907028"/>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43" name="Felt"/>
          <p:cNvSpPr txBox="1"/>
          <p:nvPr/>
        </p:nvSpPr>
        <p:spPr>
          <a:xfrm>
            <a:off x="2067468" y="2401847"/>
            <a:ext cx="3151407" cy="95097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lvl1pPr algn="l">
              <a:defRPr sz="5400">
                <a:solidFill>
                  <a:srgbClr val="FFFFFF"/>
                </a:solidFill>
                <a:latin typeface="Open Sans Regular Regular"/>
                <a:ea typeface="Open Sans Regular Regular"/>
                <a:cs typeface="Open Sans Regular Regular"/>
                <a:sym typeface="Open Sans Regular Regular"/>
              </a:defRPr>
            </a:lvl1pPr>
          </a:lstStyle>
          <a:p>
            <a:pPr/>
            <a:r>
              <a:t>Felt</a:t>
            </a:r>
          </a:p>
        </p:txBody>
      </p:sp>
      <p:sp>
        <p:nvSpPr>
          <p:cNvPr id="344" name="“Go and do likewise.”"/>
          <p:cNvSpPr txBox="1"/>
          <p:nvPr/>
        </p:nvSpPr>
        <p:spPr>
          <a:xfrm rot="19848329">
            <a:off x="-166160" y="4095750"/>
            <a:ext cx="13040698" cy="1562101"/>
          </a:xfrm>
          <a:prstGeom prst="rect">
            <a:avLst/>
          </a:prstGeom>
          <a:solidFill>
            <a:schemeClr val="accent2">
              <a:hueOff val="-85258"/>
              <a:satOff val="14347"/>
              <a:lumOff val="22373"/>
            </a:schemeClr>
          </a:solidFill>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8400">
                <a:solidFill>
                  <a:srgbClr val="000000"/>
                </a:solidFill>
                <a:latin typeface="Open Sans Regular Regular"/>
                <a:ea typeface="Open Sans Regular Regular"/>
                <a:cs typeface="Open Sans Regular Regular"/>
                <a:sym typeface="Open Sans Regular Regular"/>
              </a:defRPr>
            </a:lvl1pPr>
          </a:lstStyle>
          <a:p>
            <a:pPr/>
            <a:r>
              <a:t>“Go and do likewise.”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44"/>
                                        </p:tgtEl>
                                        <p:attrNameLst>
                                          <p:attrName>style.visibility</p:attrName>
                                        </p:attrNameLst>
                                      </p:cBhvr>
                                      <p:to>
                                        <p:strVal val="visible"/>
                                      </p:to>
                                    </p:set>
                                    <p:animEffect filter="fade" transition="in">
                                      <p:cBhvr>
                                        <p:cTn id="7" dur="1000"/>
                                        <p:tgtEl>
                                          <p:spTgt spid="3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4"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2" name="Acts 6:1…"/>
          <p:cNvSpPr txBox="1"/>
          <p:nvPr/>
        </p:nvSpPr>
        <p:spPr>
          <a:xfrm>
            <a:off x="549421" y="1536699"/>
            <a:ext cx="11905958" cy="6680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400">
                <a:solidFill>
                  <a:srgbClr val="FFFFFF"/>
                </a:solidFill>
                <a:latin typeface="Open Sans Regular Regular"/>
                <a:ea typeface="Open Sans Regular Regular"/>
                <a:cs typeface="Open Sans Regular Regular"/>
                <a:sym typeface="Open Sans Regular Regular"/>
              </a:defRPr>
            </a:pPr>
            <a:r>
              <a:t>Acts 6:1</a:t>
            </a:r>
          </a:p>
          <a:p>
            <a:pPr algn="l">
              <a:defRPr sz="5400">
                <a:solidFill>
                  <a:srgbClr val="FFFFFF"/>
                </a:solidFill>
                <a:latin typeface="Open Sans Regular Regular"/>
                <a:ea typeface="Open Sans Regular Regular"/>
                <a:cs typeface="Open Sans Regular Regular"/>
                <a:sym typeface="Open Sans Regular Regular"/>
              </a:defRPr>
            </a:pPr>
            <a:r>
              <a:t>Now in these days when the disciples were increasing in number, a complaint by the Hellenists arose against the Hebrews because their widows were </a:t>
            </a:r>
            <a:r>
              <a:rPr>
                <a:solidFill>
                  <a:srgbClr val="FFFB00"/>
                </a:solidFill>
              </a:rPr>
              <a:t>being neglected</a:t>
            </a:r>
            <a:r>
              <a:t> in the daily distribution.</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175" name="eye.png" descr="eye.png"/>
          <p:cNvPicPr>
            <a:picLocks noChangeAspect="1"/>
          </p:cNvPicPr>
          <p:nvPr/>
        </p:nvPicPr>
        <p:blipFill>
          <a:blip r:embed="rId2">
            <a:extLst/>
          </a:blip>
          <a:stretch>
            <a:fillRect/>
          </a:stretch>
        </p:blipFill>
        <p:spPr>
          <a:xfrm>
            <a:off x="1112023" y="700623"/>
            <a:ext cx="1506906" cy="779353"/>
          </a:xfrm>
          <a:prstGeom prst="rect">
            <a:avLst/>
          </a:prstGeom>
          <a:ln w="12700">
            <a:miter lim="400000"/>
          </a:ln>
        </p:spPr>
      </p:pic>
      <p:sp>
        <p:nvSpPr>
          <p:cNvPr id="176" name="Saw"/>
          <p:cNvSpPr txBox="1"/>
          <p:nvPr/>
        </p:nvSpPr>
        <p:spPr>
          <a:xfrm>
            <a:off x="3029203" y="4679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Saw</a:t>
            </a:r>
          </a:p>
        </p:txBody>
      </p:sp>
      <p:grpSp>
        <p:nvGrpSpPr>
          <p:cNvPr id="179" name="Group"/>
          <p:cNvGrpSpPr/>
          <p:nvPr/>
        </p:nvGrpSpPr>
        <p:grpSpPr>
          <a:xfrm>
            <a:off x="1193836" y="2297749"/>
            <a:ext cx="10698940" cy="1244601"/>
            <a:chOff x="0" y="0"/>
            <a:chExt cx="10698939" cy="1244600"/>
          </a:xfrm>
        </p:grpSpPr>
        <p:sp>
          <p:nvSpPr>
            <p:cNvPr id="177" name="Heart"/>
            <p:cNvSpPr/>
            <p:nvPr/>
          </p:nvSpPr>
          <p:spPr>
            <a:xfrm>
              <a:off x="-1" y="28760"/>
              <a:ext cx="1343280" cy="1187080"/>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8" name="Felt"/>
            <p:cNvSpPr txBox="1"/>
            <p:nvPr/>
          </p:nvSpPr>
          <p:spPr>
            <a:xfrm>
              <a:off x="1835367" y="-1"/>
              <a:ext cx="8863573"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Felt</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79"/>
                                        </p:tgtEl>
                                        <p:attrNameLst>
                                          <p:attrName>style.visibility</p:attrName>
                                        </p:attrNameLst>
                                      </p:cBhvr>
                                      <p:to>
                                        <p:strVal val="visible"/>
                                      </p:to>
                                    </p:set>
                                    <p:animEffect filter="fade" transition="in">
                                      <p:cBhvr>
                                        <p:cTn id="7" dur="10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9"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2" name="Romans 12:15…"/>
          <p:cNvSpPr txBox="1"/>
          <p:nvPr/>
        </p:nvSpPr>
        <p:spPr>
          <a:xfrm>
            <a:off x="549421" y="3416300"/>
            <a:ext cx="11905958" cy="292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400">
                <a:solidFill>
                  <a:srgbClr val="FFFFFF"/>
                </a:solidFill>
                <a:latin typeface="Open Sans Regular Regular"/>
                <a:ea typeface="Open Sans Regular Regular"/>
                <a:cs typeface="Open Sans Regular Regular"/>
                <a:sym typeface="Open Sans Regular Regular"/>
              </a:defRPr>
            </a:pPr>
            <a:r>
              <a:t>Romans 12:15</a:t>
            </a:r>
          </a:p>
          <a:p>
            <a:pPr algn="l">
              <a:defRPr sz="5400">
                <a:solidFill>
                  <a:srgbClr val="FFFFFF"/>
                </a:solidFill>
                <a:latin typeface="Open Sans Regular Regular"/>
                <a:ea typeface="Open Sans Regular Regular"/>
                <a:cs typeface="Open Sans Regular Regular"/>
                <a:sym typeface="Open Sans Regular Regular"/>
              </a:defRPr>
            </a:pPr>
            <a:r>
              <a:t>Rejoice with those who rejoice, weep with those who weep.</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185" name="eye.png" descr="eye.png"/>
          <p:cNvPicPr>
            <a:picLocks noChangeAspect="1"/>
          </p:cNvPicPr>
          <p:nvPr/>
        </p:nvPicPr>
        <p:blipFill>
          <a:blip r:embed="rId2">
            <a:extLst/>
          </a:blip>
          <a:stretch>
            <a:fillRect/>
          </a:stretch>
        </p:blipFill>
        <p:spPr>
          <a:xfrm>
            <a:off x="1112023" y="700623"/>
            <a:ext cx="1506906" cy="779353"/>
          </a:xfrm>
          <a:prstGeom prst="rect">
            <a:avLst/>
          </a:prstGeom>
          <a:ln w="12700">
            <a:miter lim="400000"/>
          </a:ln>
        </p:spPr>
      </p:pic>
      <p:sp>
        <p:nvSpPr>
          <p:cNvPr id="186" name="Saw"/>
          <p:cNvSpPr txBox="1"/>
          <p:nvPr/>
        </p:nvSpPr>
        <p:spPr>
          <a:xfrm>
            <a:off x="3029203" y="4679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Saw</a:t>
            </a:r>
          </a:p>
        </p:txBody>
      </p:sp>
      <p:grpSp>
        <p:nvGrpSpPr>
          <p:cNvPr id="189" name="Group"/>
          <p:cNvGrpSpPr/>
          <p:nvPr/>
        </p:nvGrpSpPr>
        <p:grpSpPr>
          <a:xfrm>
            <a:off x="1311654" y="3999704"/>
            <a:ext cx="10581122" cy="1428506"/>
            <a:chOff x="0" y="0"/>
            <a:chExt cx="10581121" cy="1428504"/>
          </a:xfrm>
        </p:grpSpPr>
        <p:sp>
          <p:nvSpPr>
            <p:cNvPr id="187" name="Went"/>
            <p:cNvSpPr txBox="1"/>
            <p:nvPr/>
          </p:nvSpPr>
          <p:spPr>
            <a:xfrm>
              <a:off x="1717549" y="127795"/>
              <a:ext cx="8863573"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Went</a:t>
              </a:r>
            </a:p>
          </p:txBody>
        </p:sp>
        <p:pic>
          <p:nvPicPr>
            <p:cNvPr id="188" name="stick-man-297255_640.png" descr="stick-man-297255_640.png"/>
            <p:cNvPicPr>
              <a:picLocks noChangeAspect="1"/>
            </p:cNvPicPr>
            <p:nvPr/>
          </p:nvPicPr>
          <p:blipFill>
            <a:blip r:embed="rId3">
              <a:extLst/>
            </a:blip>
            <a:stretch>
              <a:fillRect/>
            </a:stretch>
          </p:blipFill>
          <p:spPr>
            <a:xfrm>
              <a:off x="0" y="0"/>
              <a:ext cx="843711" cy="1428505"/>
            </a:xfrm>
            <a:prstGeom prst="rect">
              <a:avLst/>
            </a:prstGeom>
            <a:ln w="12700" cap="flat">
              <a:noFill/>
              <a:miter lim="400000"/>
            </a:ln>
            <a:effectLst/>
          </p:spPr>
        </p:pic>
      </p:grpSp>
      <p:sp>
        <p:nvSpPr>
          <p:cNvPr id="190" name="Heart"/>
          <p:cNvSpPr/>
          <p:nvPr/>
        </p:nvSpPr>
        <p:spPr>
          <a:xfrm>
            <a:off x="1193836" y="2326510"/>
            <a:ext cx="1343280" cy="1187080"/>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1" name="Felt"/>
          <p:cNvSpPr txBox="1"/>
          <p:nvPr/>
        </p:nvSpPr>
        <p:spPr>
          <a:xfrm>
            <a:off x="3029203" y="229774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Felt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89"/>
                                        </p:tgtEl>
                                        <p:attrNameLst>
                                          <p:attrName>style.visibility</p:attrName>
                                        </p:attrNameLst>
                                      </p:cBhvr>
                                      <p:to>
                                        <p:strVal val="visible"/>
                                      </p:to>
                                    </p:set>
                                    <p:animEffect filter="fade" transition="in">
                                      <p:cBhvr>
                                        <p:cTn id="7" dur="1000"/>
                                        <p:tgtEl>
                                          <p:spTgt spid="1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9"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4" name="Acts 9:38–39…"/>
          <p:cNvSpPr txBox="1"/>
          <p:nvPr/>
        </p:nvSpPr>
        <p:spPr>
          <a:xfrm>
            <a:off x="549421" y="888999"/>
            <a:ext cx="11905958" cy="797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600">
                <a:solidFill>
                  <a:srgbClr val="FFFFFF"/>
                </a:solidFill>
                <a:latin typeface="Open Sans Regular Regular"/>
                <a:ea typeface="Open Sans Regular Regular"/>
                <a:cs typeface="Open Sans Regular Regular"/>
                <a:sym typeface="Open Sans Regular Regular"/>
              </a:defRPr>
            </a:pPr>
            <a:r>
              <a:t>Acts 9:38–39</a:t>
            </a:r>
          </a:p>
          <a:p>
            <a:pPr algn="l">
              <a:defRPr sz="4600">
                <a:solidFill>
                  <a:srgbClr val="FFFFFF"/>
                </a:solidFill>
                <a:latin typeface="Open Sans Regular Regular"/>
                <a:ea typeface="Open Sans Regular Regular"/>
                <a:cs typeface="Open Sans Regular Regular"/>
                <a:sym typeface="Open Sans Regular Regular"/>
              </a:defRPr>
            </a:pPr>
            <a:r>
              <a:t>Since Lydda was near Joppa, the disciples, hearing that Peter was there, sent two men to him, urging him, “Please come to us without delay.” So </a:t>
            </a:r>
            <a:r>
              <a:rPr>
                <a:solidFill>
                  <a:srgbClr val="FFFB00"/>
                </a:solidFill>
              </a:rPr>
              <a:t>Peter rose and went</a:t>
            </a:r>
            <a:r>
              <a:t> with them. And when he arrived, they took him to the upper room. All the widows stood beside him weeping and showing tunics and other garments that Dorcas made while she was with them.</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30541" y="-26444"/>
            <a:ext cx="13065882" cy="9806488"/>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197" name="eye.png" descr="eye.png"/>
          <p:cNvPicPr>
            <a:picLocks noChangeAspect="1"/>
          </p:cNvPicPr>
          <p:nvPr/>
        </p:nvPicPr>
        <p:blipFill>
          <a:blip r:embed="rId2">
            <a:extLst/>
          </a:blip>
          <a:stretch>
            <a:fillRect/>
          </a:stretch>
        </p:blipFill>
        <p:spPr>
          <a:xfrm>
            <a:off x="1112023" y="700623"/>
            <a:ext cx="1506906" cy="779353"/>
          </a:xfrm>
          <a:prstGeom prst="rect">
            <a:avLst/>
          </a:prstGeom>
          <a:ln w="12700">
            <a:miter lim="400000"/>
          </a:ln>
        </p:spPr>
      </p:pic>
      <p:sp>
        <p:nvSpPr>
          <p:cNvPr id="198" name="Saw"/>
          <p:cNvSpPr txBox="1"/>
          <p:nvPr/>
        </p:nvSpPr>
        <p:spPr>
          <a:xfrm>
            <a:off x="3029203" y="4679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Saw</a:t>
            </a:r>
          </a:p>
        </p:txBody>
      </p:sp>
      <p:sp>
        <p:nvSpPr>
          <p:cNvPr id="199" name="Went"/>
          <p:cNvSpPr txBox="1"/>
          <p:nvPr/>
        </p:nvSpPr>
        <p:spPr>
          <a:xfrm>
            <a:off x="3029203" y="412749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Went</a:t>
            </a:r>
          </a:p>
        </p:txBody>
      </p:sp>
      <p:pic>
        <p:nvPicPr>
          <p:cNvPr id="200" name="stick-man-297255_640.png" descr="stick-man-297255_640.png"/>
          <p:cNvPicPr>
            <a:picLocks noChangeAspect="1"/>
          </p:cNvPicPr>
          <p:nvPr/>
        </p:nvPicPr>
        <p:blipFill>
          <a:blip r:embed="rId3">
            <a:extLst/>
          </a:blip>
          <a:stretch>
            <a:fillRect/>
          </a:stretch>
        </p:blipFill>
        <p:spPr>
          <a:xfrm>
            <a:off x="1311654" y="3999704"/>
            <a:ext cx="843711" cy="1428506"/>
          </a:xfrm>
          <a:prstGeom prst="rect">
            <a:avLst/>
          </a:prstGeom>
          <a:ln w="12700">
            <a:miter lim="400000"/>
          </a:ln>
        </p:spPr>
      </p:pic>
      <p:grpSp>
        <p:nvGrpSpPr>
          <p:cNvPr id="203" name="Group"/>
          <p:cNvGrpSpPr/>
          <p:nvPr/>
        </p:nvGrpSpPr>
        <p:grpSpPr>
          <a:xfrm>
            <a:off x="1084772" y="5957250"/>
            <a:ext cx="10808004" cy="1300710"/>
            <a:chOff x="0" y="0"/>
            <a:chExt cx="10808003" cy="1300709"/>
          </a:xfrm>
        </p:grpSpPr>
        <p:pic>
          <p:nvPicPr>
            <p:cNvPr id="201" name="adhesive-bandage-6116649_640.png" descr="adhesive-bandage-6116649_640.png"/>
            <p:cNvPicPr>
              <a:picLocks noChangeAspect="1"/>
            </p:cNvPicPr>
            <p:nvPr/>
          </p:nvPicPr>
          <p:blipFill>
            <a:blip r:embed="rId4">
              <a:extLst/>
            </a:blip>
            <a:stretch>
              <a:fillRect/>
            </a:stretch>
          </p:blipFill>
          <p:spPr>
            <a:xfrm>
              <a:off x="0" y="3235"/>
              <a:ext cx="1297474" cy="1297475"/>
            </a:xfrm>
            <a:prstGeom prst="rect">
              <a:avLst/>
            </a:prstGeom>
            <a:ln w="12700" cap="flat">
              <a:noFill/>
              <a:miter lim="400000"/>
            </a:ln>
            <a:effectLst/>
          </p:spPr>
        </p:pic>
        <p:sp>
          <p:nvSpPr>
            <p:cNvPr id="202" name="Helped"/>
            <p:cNvSpPr txBox="1"/>
            <p:nvPr/>
          </p:nvSpPr>
          <p:spPr>
            <a:xfrm>
              <a:off x="1944431" y="-1"/>
              <a:ext cx="8863573" cy="1244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Helped</a:t>
              </a:r>
            </a:p>
          </p:txBody>
        </p:sp>
      </p:grpSp>
      <p:sp>
        <p:nvSpPr>
          <p:cNvPr id="204" name="Heart"/>
          <p:cNvSpPr/>
          <p:nvPr/>
        </p:nvSpPr>
        <p:spPr>
          <a:xfrm>
            <a:off x="1193836" y="2326510"/>
            <a:ext cx="1343280" cy="1187080"/>
          </a:xfrm>
          <a:custGeom>
            <a:avLst/>
            <a:gdLst/>
            <a:ahLst/>
            <a:cxnLst>
              <a:cxn ang="0">
                <a:pos x="wd2" y="hd2"/>
              </a:cxn>
              <a:cxn ang="5400000">
                <a:pos x="wd2" y="hd2"/>
              </a:cxn>
              <a:cxn ang="10800000">
                <a:pos x="wd2" y="hd2"/>
              </a:cxn>
              <a:cxn ang="16200000">
                <a:pos x="wd2" y="hd2"/>
              </a:cxn>
            </a:cxnLst>
            <a:rect l="0" t="0" r="r" b="b"/>
            <a:pathLst>
              <a:path w="21506" h="21433" fill="norm" stroke="1"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5" name="Felt"/>
          <p:cNvSpPr txBox="1"/>
          <p:nvPr/>
        </p:nvSpPr>
        <p:spPr>
          <a:xfrm>
            <a:off x="3029203" y="2297749"/>
            <a:ext cx="8863574"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Felt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03"/>
                                        </p:tgtEl>
                                        <p:attrNameLst>
                                          <p:attrName>style.visibility</p:attrName>
                                        </p:attrNameLst>
                                      </p:cBhvr>
                                      <p:to>
                                        <p:strVal val="visible"/>
                                      </p:to>
                                    </p:set>
                                    <p:animEffect filter="fade" transition="in">
                                      <p:cBhvr>
                                        <p:cTn id="7" dur="1000"/>
                                        <p:tgtEl>
                                          <p:spTgt spid="2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3"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Rectangle"/>
          <p:cNvSpPr/>
          <p:nvPr/>
        </p:nvSpPr>
        <p:spPr>
          <a:xfrm>
            <a:off x="-30541" y="-26444"/>
            <a:ext cx="13065882" cy="9806488"/>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8" name="Acts 20:35…"/>
          <p:cNvSpPr txBox="1"/>
          <p:nvPr/>
        </p:nvSpPr>
        <p:spPr>
          <a:xfrm>
            <a:off x="549421" y="2463800"/>
            <a:ext cx="11905958" cy="482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600">
                <a:solidFill>
                  <a:srgbClr val="FFFFFF"/>
                </a:solidFill>
                <a:latin typeface="Open Sans Regular Regular"/>
                <a:ea typeface="Open Sans Regular Regular"/>
                <a:cs typeface="Open Sans Regular Regular"/>
                <a:sym typeface="Open Sans Regular Regular"/>
              </a:defRPr>
            </a:pPr>
            <a:r>
              <a:t>Acts 20:35</a:t>
            </a:r>
          </a:p>
          <a:p>
            <a:pPr algn="l">
              <a:defRPr sz="4600">
                <a:solidFill>
                  <a:srgbClr val="FFFFFF"/>
                </a:solidFill>
                <a:latin typeface="Open Sans Regular Regular"/>
                <a:ea typeface="Open Sans Regular Regular"/>
                <a:cs typeface="Open Sans Regular Regular"/>
                <a:sym typeface="Open Sans Regular Regular"/>
              </a:defRPr>
            </a:pPr>
            <a:r>
              <a:t>In all things I have shown you that by working hard in this way we must </a:t>
            </a:r>
            <a:r>
              <a:rPr>
                <a:solidFill>
                  <a:srgbClr val="FFFB00"/>
                </a:solidFill>
              </a:rPr>
              <a:t>help the weak</a:t>
            </a:r>
            <a:r>
              <a:t> and remember the words of the Lord Jesus, how he himself said, ‘It is more blessed to give than to receive.’ ”</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