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i-generated-8444454_1280.png" descr="ai-generated-8444454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3600" y="-10205"/>
            <a:ext cx="20725498" cy="1185239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Oval"/>
          <p:cNvSpPr/>
          <p:nvPr/>
        </p:nvSpPr>
        <p:spPr>
          <a:xfrm>
            <a:off x="3759200" y="1016000"/>
            <a:ext cx="8452545" cy="5292308"/>
          </a:xfrm>
          <a:prstGeom prst="ellipse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2" name="Who Am I Listening To?"/>
          <p:cNvSpPr txBox="1"/>
          <p:nvPr/>
        </p:nvSpPr>
        <p:spPr>
          <a:xfrm>
            <a:off x="4085888" y="1434643"/>
            <a:ext cx="7740927" cy="4540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Who Am I Listening To?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"/>
          <p:cNvSpPr/>
          <p:nvPr/>
        </p:nvSpPr>
        <p:spPr>
          <a:xfrm>
            <a:off x="-474445" y="-278500"/>
            <a:ext cx="14593505" cy="10985862"/>
          </a:xfrm>
          <a:prstGeom prst="rect">
            <a:avLst/>
          </a:prstGeom>
          <a:solidFill>
            <a:srgbClr val="C2EC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5" name="Who will he listen to?"/>
          <p:cNvSpPr txBox="1"/>
          <p:nvPr/>
        </p:nvSpPr>
        <p:spPr>
          <a:xfrm>
            <a:off x="-63887" y="-20588"/>
            <a:ext cx="13132573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Who will he listen to?</a:t>
            </a:r>
          </a:p>
        </p:txBody>
      </p:sp>
      <p:pic>
        <p:nvPicPr>
          <p:cNvPr id="216" name="woman-praying-1935165_1280.jpg" descr="woman-praying-1935165_1280.jpg"/>
          <p:cNvPicPr>
            <a:picLocks noChangeAspect="1"/>
          </p:cNvPicPr>
          <p:nvPr/>
        </p:nvPicPr>
        <p:blipFill>
          <a:blip r:embed="rId2">
            <a:extLst/>
          </a:blip>
          <a:srcRect l="75" t="1789" r="28730" b="2"/>
          <a:stretch>
            <a:fillRect/>
          </a:stretch>
        </p:blipFill>
        <p:spPr>
          <a:xfrm>
            <a:off x="253045" y="5584577"/>
            <a:ext cx="3113487" cy="4200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4271" y="0"/>
                </a:moveTo>
                <a:cubicBezTo>
                  <a:pt x="13792" y="1"/>
                  <a:pt x="13267" y="20"/>
                  <a:pt x="13032" y="57"/>
                </a:cubicBezTo>
                <a:cubicBezTo>
                  <a:pt x="12990" y="64"/>
                  <a:pt x="12865" y="75"/>
                  <a:pt x="12754" y="84"/>
                </a:cubicBezTo>
                <a:cubicBezTo>
                  <a:pt x="12642" y="92"/>
                  <a:pt x="12544" y="106"/>
                  <a:pt x="12536" y="116"/>
                </a:cubicBezTo>
                <a:cubicBezTo>
                  <a:pt x="12528" y="126"/>
                  <a:pt x="12472" y="141"/>
                  <a:pt x="12409" y="149"/>
                </a:cubicBezTo>
                <a:cubicBezTo>
                  <a:pt x="12193" y="177"/>
                  <a:pt x="11667" y="281"/>
                  <a:pt x="11639" y="300"/>
                </a:cubicBezTo>
                <a:cubicBezTo>
                  <a:pt x="11623" y="310"/>
                  <a:pt x="11572" y="318"/>
                  <a:pt x="11526" y="318"/>
                </a:cubicBezTo>
                <a:cubicBezTo>
                  <a:pt x="11479" y="318"/>
                  <a:pt x="11440" y="328"/>
                  <a:pt x="11440" y="341"/>
                </a:cubicBezTo>
                <a:cubicBezTo>
                  <a:pt x="11440" y="353"/>
                  <a:pt x="11409" y="363"/>
                  <a:pt x="11369" y="363"/>
                </a:cubicBezTo>
                <a:cubicBezTo>
                  <a:pt x="11328" y="363"/>
                  <a:pt x="11285" y="373"/>
                  <a:pt x="11275" y="386"/>
                </a:cubicBezTo>
                <a:cubicBezTo>
                  <a:pt x="11265" y="398"/>
                  <a:pt x="11216" y="406"/>
                  <a:pt x="11168" y="406"/>
                </a:cubicBezTo>
                <a:cubicBezTo>
                  <a:pt x="11119" y="406"/>
                  <a:pt x="11080" y="416"/>
                  <a:pt x="11080" y="428"/>
                </a:cubicBezTo>
                <a:cubicBezTo>
                  <a:pt x="11080" y="441"/>
                  <a:pt x="11054" y="451"/>
                  <a:pt x="11019" y="451"/>
                </a:cubicBezTo>
                <a:cubicBezTo>
                  <a:pt x="10962" y="451"/>
                  <a:pt x="10575" y="580"/>
                  <a:pt x="10540" y="610"/>
                </a:cubicBezTo>
                <a:cubicBezTo>
                  <a:pt x="10532" y="617"/>
                  <a:pt x="10479" y="629"/>
                  <a:pt x="10424" y="637"/>
                </a:cubicBezTo>
                <a:cubicBezTo>
                  <a:pt x="10369" y="645"/>
                  <a:pt x="10286" y="671"/>
                  <a:pt x="10240" y="696"/>
                </a:cubicBezTo>
                <a:cubicBezTo>
                  <a:pt x="10193" y="720"/>
                  <a:pt x="10142" y="741"/>
                  <a:pt x="10124" y="741"/>
                </a:cubicBezTo>
                <a:cubicBezTo>
                  <a:pt x="10106" y="741"/>
                  <a:pt x="10091" y="750"/>
                  <a:pt x="10091" y="761"/>
                </a:cubicBezTo>
                <a:cubicBezTo>
                  <a:pt x="10091" y="772"/>
                  <a:pt x="10038" y="795"/>
                  <a:pt x="9976" y="814"/>
                </a:cubicBezTo>
                <a:cubicBezTo>
                  <a:pt x="9913" y="833"/>
                  <a:pt x="9843" y="864"/>
                  <a:pt x="9821" y="883"/>
                </a:cubicBezTo>
                <a:cubicBezTo>
                  <a:pt x="9800" y="903"/>
                  <a:pt x="9769" y="918"/>
                  <a:pt x="9750" y="918"/>
                </a:cubicBezTo>
                <a:cubicBezTo>
                  <a:pt x="9731" y="918"/>
                  <a:pt x="9699" y="939"/>
                  <a:pt x="9678" y="963"/>
                </a:cubicBezTo>
                <a:cubicBezTo>
                  <a:pt x="9658" y="988"/>
                  <a:pt x="9621" y="1008"/>
                  <a:pt x="9598" y="1008"/>
                </a:cubicBezTo>
                <a:cubicBezTo>
                  <a:pt x="9557" y="1008"/>
                  <a:pt x="9070" y="1348"/>
                  <a:pt x="9070" y="1377"/>
                </a:cubicBezTo>
                <a:cubicBezTo>
                  <a:pt x="9070" y="1386"/>
                  <a:pt x="9009" y="1443"/>
                  <a:pt x="8935" y="1506"/>
                </a:cubicBezTo>
                <a:cubicBezTo>
                  <a:pt x="8732" y="1675"/>
                  <a:pt x="8709" y="1696"/>
                  <a:pt x="8709" y="1714"/>
                </a:cubicBezTo>
                <a:cubicBezTo>
                  <a:pt x="8709" y="1723"/>
                  <a:pt x="8681" y="1755"/>
                  <a:pt x="8643" y="1785"/>
                </a:cubicBezTo>
                <a:cubicBezTo>
                  <a:pt x="8605" y="1816"/>
                  <a:pt x="8540" y="1877"/>
                  <a:pt x="8500" y="1920"/>
                </a:cubicBezTo>
                <a:cubicBezTo>
                  <a:pt x="8460" y="1963"/>
                  <a:pt x="8400" y="2017"/>
                  <a:pt x="8365" y="2042"/>
                </a:cubicBezTo>
                <a:cubicBezTo>
                  <a:pt x="8329" y="2068"/>
                  <a:pt x="8287" y="2106"/>
                  <a:pt x="8271" y="2126"/>
                </a:cubicBezTo>
                <a:cubicBezTo>
                  <a:pt x="8240" y="2167"/>
                  <a:pt x="8103" y="2290"/>
                  <a:pt x="7916" y="2440"/>
                </a:cubicBezTo>
                <a:cubicBezTo>
                  <a:pt x="7646" y="2659"/>
                  <a:pt x="7599" y="2696"/>
                  <a:pt x="7599" y="2708"/>
                </a:cubicBezTo>
                <a:cubicBezTo>
                  <a:pt x="7599" y="2715"/>
                  <a:pt x="7547" y="2759"/>
                  <a:pt x="7481" y="2804"/>
                </a:cubicBezTo>
                <a:cubicBezTo>
                  <a:pt x="7415" y="2849"/>
                  <a:pt x="7360" y="2897"/>
                  <a:pt x="7360" y="2912"/>
                </a:cubicBezTo>
                <a:cubicBezTo>
                  <a:pt x="7360" y="2926"/>
                  <a:pt x="7281" y="2997"/>
                  <a:pt x="7186" y="3071"/>
                </a:cubicBezTo>
                <a:cubicBezTo>
                  <a:pt x="6907" y="3289"/>
                  <a:pt x="6724" y="3444"/>
                  <a:pt x="6691" y="3489"/>
                </a:cubicBezTo>
                <a:cubicBezTo>
                  <a:pt x="6674" y="3512"/>
                  <a:pt x="6595" y="3581"/>
                  <a:pt x="6515" y="3640"/>
                </a:cubicBezTo>
                <a:cubicBezTo>
                  <a:pt x="6435" y="3700"/>
                  <a:pt x="6369" y="3758"/>
                  <a:pt x="6369" y="3769"/>
                </a:cubicBezTo>
                <a:cubicBezTo>
                  <a:pt x="6369" y="3780"/>
                  <a:pt x="6275" y="3857"/>
                  <a:pt x="6160" y="3942"/>
                </a:cubicBezTo>
                <a:cubicBezTo>
                  <a:pt x="6044" y="4027"/>
                  <a:pt x="5950" y="4106"/>
                  <a:pt x="5950" y="4118"/>
                </a:cubicBezTo>
                <a:cubicBezTo>
                  <a:pt x="5950" y="4130"/>
                  <a:pt x="5880" y="4187"/>
                  <a:pt x="5796" y="4246"/>
                </a:cubicBezTo>
                <a:cubicBezTo>
                  <a:pt x="5712" y="4305"/>
                  <a:pt x="5539" y="4430"/>
                  <a:pt x="5411" y="4522"/>
                </a:cubicBezTo>
                <a:cubicBezTo>
                  <a:pt x="5282" y="4613"/>
                  <a:pt x="5134" y="4711"/>
                  <a:pt x="5083" y="4740"/>
                </a:cubicBezTo>
                <a:cubicBezTo>
                  <a:pt x="5032" y="4769"/>
                  <a:pt x="4933" y="4833"/>
                  <a:pt x="4863" y="4883"/>
                </a:cubicBezTo>
                <a:cubicBezTo>
                  <a:pt x="4792" y="4933"/>
                  <a:pt x="4673" y="5008"/>
                  <a:pt x="4598" y="5050"/>
                </a:cubicBezTo>
                <a:cubicBezTo>
                  <a:pt x="4524" y="5093"/>
                  <a:pt x="4424" y="5156"/>
                  <a:pt x="4375" y="5191"/>
                </a:cubicBezTo>
                <a:cubicBezTo>
                  <a:pt x="4327" y="5226"/>
                  <a:pt x="4274" y="5256"/>
                  <a:pt x="4257" y="5256"/>
                </a:cubicBezTo>
                <a:cubicBezTo>
                  <a:pt x="4239" y="5257"/>
                  <a:pt x="4144" y="5316"/>
                  <a:pt x="4045" y="5389"/>
                </a:cubicBezTo>
                <a:cubicBezTo>
                  <a:pt x="3946" y="5462"/>
                  <a:pt x="3848" y="5522"/>
                  <a:pt x="3830" y="5522"/>
                </a:cubicBezTo>
                <a:cubicBezTo>
                  <a:pt x="3812" y="5522"/>
                  <a:pt x="3704" y="5591"/>
                  <a:pt x="3588" y="5677"/>
                </a:cubicBezTo>
                <a:cubicBezTo>
                  <a:pt x="3472" y="5762"/>
                  <a:pt x="3363" y="5834"/>
                  <a:pt x="3348" y="5834"/>
                </a:cubicBezTo>
                <a:cubicBezTo>
                  <a:pt x="3310" y="5834"/>
                  <a:pt x="3086" y="5991"/>
                  <a:pt x="3024" y="6062"/>
                </a:cubicBezTo>
                <a:cubicBezTo>
                  <a:pt x="2970" y="6123"/>
                  <a:pt x="2972" y="6125"/>
                  <a:pt x="3040" y="6179"/>
                </a:cubicBezTo>
                <a:cubicBezTo>
                  <a:pt x="3108" y="6232"/>
                  <a:pt x="3219" y="6254"/>
                  <a:pt x="3219" y="6213"/>
                </a:cubicBezTo>
                <a:cubicBezTo>
                  <a:pt x="3219" y="6202"/>
                  <a:pt x="3259" y="6185"/>
                  <a:pt x="3310" y="6177"/>
                </a:cubicBezTo>
                <a:cubicBezTo>
                  <a:pt x="3360" y="6168"/>
                  <a:pt x="3411" y="6149"/>
                  <a:pt x="3420" y="6132"/>
                </a:cubicBezTo>
                <a:cubicBezTo>
                  <a:pt x="3429" y="6115"/>
                  <a:pt x="3458" y="6099"/>
                  <a:pt x="3486" y="6099"/>
                </a:cubicBezTo>
                <a:cubicBezTo>
                  <a:pt x="3514" y="6099"/>
                  <a:pt x="3589" y="6072"/>
                  <a:pt x="3654" y="6038"/>
                </a:cubicBezTo>
                <a:cubicBezTo>
                  <a:pt x="3719" y="6003"/>
                  <a:pt x="3826" y="5950"/>
                  <a:pt x="3891" y="5922"/>
                </a:cubicBezTo>
                <a:lnTo>
                  <a:pt x="4009" y="5869"/>
                </a:lnTo>
                <a:lnTo>
                  <a:pt x="3938" y="5946"/>
                </a:lnTo>
                <a:cubicBezTo>
                  <a:pt x="3898" y="5988"/>
                  <a:pt x="3803" y="6073"/>
                  <a:pt x="3728" y="6136"/>
                </a:cubicBezTo>
                <a:cubicBezTo>
                  <a:pt x="3458" y="6363"/>
                  <a:pt x="3452" y="6369"/>
                  <a:pt x="3241" y="6575"/>
                </a:cubicBezTo>
                <a:cubicBezTo>
                  <a:pt x="3204" y="6610"/>
                  <a:pt x="3157" y="6653"/>
                  <a:pt x="3136" y="6668"/>
                </a:cubicBezTo>
                <a:cubicBezTo>
                  <a:pt x="3116" y="6684"/>
                  <a:pt x="3098" y="6704"/>
                  <a:pt x="3098" y="6711"/>
                </a:cubicBezTo>
                <a:cubicBezTo>
                  <a:pt x="3098" y="6719"/>
                  <a:pt x="3047" y="6782"/>
                  <a:pt x="2985" y="6852"/>
                </a:cubicBezTo>
                <a:cubicBezTo>
                  <a:pt x="2923" y="6922"/>
                  <a:pt x="2854" y="7006"/>
                  <a:pt x="2831" y="7040"/>
                </a:cubicBezTo>
                <a:cubicBezTo>
                  <a:pt x="2808" y="7073"/>
                  <a:pt x="2776" y="7101"/>
                  <a:pt x="2762" y="7101"/>
                </a:cubicBezTo>
                <a:cubicBezTo>
                  <a:pt x="2748" y="7101"/>
                  <a:pt x="2737" y="7114"/>
                  <a:pt x="2737" y="7132"/>
                </a:cubicBezTo>
                <a:cubicBezTo>
                  <a:pt x="2737" y="7149"/>
                  <a:pt x="2728" y="7166"/>
                  <a:pt x="2715" y="7170"/>
                </a:cubicBezTo>
                <a:cubicBezTo>
                  <a:pt x="2702" y="7174"/>
                  <a:pt x="2643" y="7237"/>
                  <a:pt x="2586" y="7309"/>
                </a:cubicBezTo>
                <a:cubicBezTo>
                  <a:pt x="2529" y="7381"/>
                  <a:pt x="2453" y="7475"/>
                  <a:pt x="2418" y="7519"/>
                </a:cubicBezTo>
                <a:cubicBezTo>
                  <a:pt x="2303" y="7663"/>
                  <a:pt x="2260" y="7721"/>
                  <a:pt x="2209" y="7795"/>
                </a:cubicBezTo>
                <a:cubicBezTo>
                  <a:pt x="2181" y="7835"/>
                  <a:pt x="2114" y="7915"/>
                  <a:pt x="2060" y="7972"/>
                </a:cubicBezTo>
                <a:cubicBezTo>
                  <a:pt x="2006" y="8030"/>
                  <a:pt x="1952" y="8102"/>
                  <a:pt x="1941" y="8133"/>
                </a:cubicBezTo>
                <a:cubicBezTo>
                  <a:pt x="1931" y="8165"/>
                  <a:pt x="1912" y="8196"/>
                  <a:pt x="1900" y="8201"/>
                </a:cubicBezTo>
                <a:cubicBezTo>
                  <a:pt x="1859" y="8220"/>
                  <a:pt x="909" y="9655"/>
                  <a:pt x="909" y="9699"/>
                </a:cubicBezTo>
                <a:cubicBezTo>
                  <a:pt x="909" y="9728"/>
                  <a:pt x="777" y="9912"/>
                  <a:pt x="749" y="9921"/>
                </a:cubicBezTo>
                <a:cubicBezTo>
                  <a:pt x="737" y="9925"/>
                  <a:pt x="727" y="9957"/>
                  <a:pt x="727" y="9992"/>
                </a:cubicBezTo>
                <a:cubicBezTo>
                  <a:pt x="727" y="10027"/>
                  <a:pt x="713" y="10062"/>
                  <a:pt x="697" y="10070"/>
                </a:cubicBezTo>
                <a:cubicBezTo>
                  <a:pt x="680" y="10078"/>
                  <a:pt x="667" y="10107"/>
                  <a:pt x="667" y="10137"/>
                </a:cubicBezTo>
                <a:cubicBezTo>
                  <a:pt x="667" y="10167"/>
                  <a:pt x="653" y="10192"/>
                  <a:pt x="636" y="10192"/>
                </a:cubicBezTo>
                <a:cubicBezTo>
                  <a:pt x="620" y="10192"/>
                  <a:pt x="606" y="10210"/>
                  <a:pt x="606" y="10231"/>
                </a:cubicBezTo>
                <a:cubicBezTo>
                  <a:pt x="606" y="10277"/>
                  <a:pt x="537" y="10429"/>
                  <a:pt x="507" y="10452"/>
                </a:cubicBezTo>
                <a:cubicBezTo>
                  <a:pt x="496" y="10460"/>
                  <a:pt x="488" y="10494"/>
                  <a:pt x="488" y="10529"/>
                </a:cubicBezTo>
                <a:cubicBezTo>
                  <a:pt x="488" y="10564"/>
                  <a:pt x="475" y="10610"/>
                  <a:pt x="460" y="10631"/>
                </a:cubicBezTo>
                <a:cubicBezTo>
                  <a:pt x="410" y="10702"/>
                  <a:pt x="287" y="11111"/>
                  <a:pt x="259" y="11302"/>
                </a:cubicBezTo>
                <a:cubicBezTo>
                  <a:pt x="251" y="11357"/>
                  <a:pt x="233" y="11423"/>
                  <a:pt x="218" y="11447"/>
                </a:cubicBezTo>
                <a:cubicBezTo>
                  <a:pt x="203" y="11472"/>
                  <a:pt x="185" y="11547"/>
                  <a:pt x="177" y="11615"/>
                </a:cubicBezTo>
                <a:cubicBezTo>
                  <a:pt x="168" y="11682"/>
                  <a:pt x="154" y="11807"/>
                  <a:pt x="144" y="11892"/>
                </a:cubicBezTo>
                <a:cubicBezTo>
                  <a:pt x="134" y="11978"/>
                  <a:pt x="112" y="12068"/>
                  <a:pt x="97" y="12092"/>
                </a:cubicBezTo>
                <a:cubicBezTo>
                  <a:pt x="41" y="12184"/>
                  <a:pt x="1" y="13136"/>
                  <a:pt x="0" y="14384"/>
                </a:cubicBezTo>
                <a:cubicBezTo>
                  <a:pt x="0" y="15093"/>
                  <a:pt x="10" y="15721"/>
                  <a:pt x="22" y="15779"/>
                </a:cubicBezTo>
                <a:cubicBezTo>
                  <a:pt x="48" y="15903"/>
                  <a:pt x="120" y="15951"/>
                  <a:pt x="276" y="15951"/>
                </a:cubicBezTo>
                <a:cubicBezTo>
                  <a:pt x="403" y="15951"/>
                  <a:pt x="565" y="15873"/>
                  <a:pt x="612" y="15790"/>
                </a:cubicBezTo>
                <a:cubicBezTo>
                  <a:pt x="631" y="15756"/>
                  <a:pt x="662" y="15721"/>
                  <a:pt x="680" y="15712"/>
                </a:cubicBezTo>
                <a:cubicBezTo>
                  <a:pt x="714" y="15696"/>
                  <a:pt x="742" y="15664"/>
                  <a:pt x="840" y="15543"/>
                </a:cubicBezTo>
                <a:cubicBezTo>
                  <a:pt x="869" y="15508"/>
                  <a:pt x="922" y="15446"/>
                  <a:pt x="959" y="15404"/>
                </a:cubicBezTo>
                <a:cubicBezTo>
                  <a:pt x="995" y="15362"/>
                  <a:pt x="1134" y="15171"/>
                  <a:pt x="1267" y="14979"/>
                </a:cubicBezTo>
                <a:cubicBezTo>
                  <a:pt x="1400" y="14788"/>
                  <a:pt x="1525" y="14618"/>
                  <a:pt x="1542" y="14602"/>
                </a:cubicBezTo>
                <a:cubicBezTo>
                  <a:pt x="1574" y="14574"/>
                  <a:pt x="1643" y="14482"/>
                  <a:pt x="1751" y="14324"/>
                </a:cubicBezTo>
                <a:cubicBezTo>
                  <a:pt x="1782" y="14279"/>
                  <a:pt x="1819" y="14236"/>
                  <a:pt x="1831" y="14231"/>
                </a:cubicBezTo>
                <a:cubicBezTo>
                  <a:pt x="1856" y="14220"/>
                  <a:pt x="1823" y="14677"/>
                  <a:pt x="1793" y="14773"/>
                </a:cubicBezTo>
                <a:cubicBezTo>
                  <a:pt x="1776" y="14826"/>
                  <a:pt x="1745" y="14998"/>
                  <a:pt x="1705" y="15251"/>
                </a:cubicBezTo>
                <a:cubicBezTo>
                  <a:pt x="1695" y="15312"/>
                  <a:pt x="1680" y="15388"/>
                  <a:pt x="1672" y="15418"/>
                </a:cubicBezTo>
                <a:cubicBezTo>
                  <a:pt x="1663" y="15449"/>
                  <a:pt x="1642" y="15543"/>
                  <a:pt x="1628" y="15628"/>
                </a:cubicBezTo>
                <a:cubicBezTo>
                  <a:pt x="1613" y="15714"/>
                  <a:pt x="1586" y="15839"/>
                  <a:pt x="1567" y="15906"/>
                </a:cubicBezTo>
                <a:cubicBezTo>
                  <a:pt x="1549" y="15973"/>
                  <a:pt x="1528" y="16083"/>
                  <a:pt x="1520" y="16151"/>
                </a:cubicBezTo>
                <a:cubicBezTo>
                  <a:pt x="1512" y="16218"/>
                  <a:pt x="1494" y="16294"/>
                  <a:pt x="1479" y="16318"/>
                </a:cubicBezTo>
                <a:cubicBezTo>
                  <a:pt x="1464" y="16343"/>
                  <a:pt x="1444" y="16418"/>
                  <a:pt x="1435" y="16485"/>
                </a:cubicBezTo>
                <a:cubicBezTo>
                  <a:pt x="1398" y="16756"/>
                  <a:pt x="1363" y="16925"/>
                  <a:pt x="1316" y="17073"/>
                </a:cubicBezTo>
                <a:cubicBezTo>
                  <a:pt x="1290" y="17159"/>
                  <a:pt x="1267" y="17277"/>
                  <a:pt x="1267" y="17334"/>
                </a:cubicBezTo>
                <a:cubicBezTo>
                  <a:pt x="1267" y="17392"/>
                  <a:pt x="1257" y="17444"/>
                  <a:pt x="1242" y="17451"/>
                </a:cubicBezTo>
                <a:cubicBezTo>
                  <a:pt x="1217" y="17462"/>
                  <a:pt x="1197" y="17570"/>
                  <a:pt x="1160" y="17891"/>
                </a:cubicBezTo>
                <a:cubicBezTo>
                  <a:pt x="1150" y="17974"/>
                  <a:pt x="1131" y="18042"/>
                  <a:pt x="1118" y="18042"/>
                </a:cubicBezTo>
                <a:cubicBezTo>
                  <a:pt x="1096" y="18042"/>
                  <a:pt x="1073" y="18158"/>
                  <a:pt x="1038" y="18442"/>
                </a:cubicBezTo>
                <a:cubicBezTo>
                  <a:pt x="1029" y="18522"/>
                  <a:pt x="1010" y="18597"/>
                  <a:pt x="997" y="18610"/>
                </a:cubicBezTo>
                <a:cubicBezTo>
                  <a:pt x="984" y="18622"/>
                  <a:pt x="969" y="18704"/>
                  <a:pt x="964" y="18793"/>
                </a:cubicBezTo>
                <a:cubicBezTo>
                  <a:pt x="959" y="18883"/>
                  <a:pt x="944" y="18961"/>
                  <a:pt x="931" y="18967"/>
                </a:cubicBezTo>
                <a:cubicBezTo>
                  <a:pt x="918" y="18973"/>
                  <a:pt x="909" y="19068"/>
                  <a:pt x="909" y="19177"/>
                </a:cubicBezTo>
                <a:cubicBezTo>
                  <a:pt x="909" y="19295"/>
                  <a:pt x="896" y="19375"/>
                  <a:pt x="879" y="19375"/>
                </a:cubicBezTo>
                <a:cubicBezTo>
                  <a:pt x="860" y="19375"/>
                  <a:pt x="848" y="19552"/>
                  <a:pt x="848" y="19860"/>
                </a:cubicBezTo>
                <a:cubicBezTo>
                  <a:pt x="848" y="20165"/>
                  <a:pt x="835" y="20354"/>
                  <a:pt x="815" y="20369"/>
                </a:cubicBezTo>
                <a:cubicBezTo>
                  <a:pt x="780" y="20394"/>
                  <a:pt x="795" y="21375"/>
                  <a:pt x="832" y="21515"/>
                </a:cubicBezTo>
                <a:lnTo>
                  <a:pt x="854" y="21599"/>
                </a:lnTo>
                <a:lnTo>
                  <a:pt x="18340" y="21599"/>
                </a:lnTo>
                <a:lnTo>
                  <a:pt x="18376" y="21550"/>
                </a:lnTo>
                <a:cubicBezTo>
                  <a:pt x="18395" y="21523"/>
                  <a:pt x="18440" y="21478"/>
                  <a:pt x="18475" y="21452"/>
                </a:cubicBezTo>
                <a:cubicBezTo>
                  <a:pt x="18584" y="21369"/>
                  <a:pt x="18702" y="21214"/>
                  <a:pt x="18750" y="21089"/>
                </a:cubicBezTo>
                <a:cubicBezTo>
                  <a:pt x="18762" y="21058"/>
                  <a:pt x="18797" y="20997"/>
                  <a:pt x="18827" y="20954"/>
                </a:cubicBezTo>
                <a:cubicBezTo>
                  <a:pt x="18858" y="20912"/>
                  <a:pt x="18882" y="20857"/>
                  <a:pt x="18882" y="20832"/>
                </a:cubicBezTo>
                <a:cubicBezTo>
                  <a:pt x="18882" y="20806"/>
                  <a:pt x="18902" y="20766"/>
                  <a:pt x="18927" y="20742"/>
                </a:cubicBezTo>
                <a:cubicBezTo>
                  <a:pt x="18951" y="20718"/>
                  <a:pt x="18973" y="20686"/>
                  <a:pt x="18973" y="20669"/>
                </a:cubicBezTo>
                <a:cubicBezTo>
                  <a:pt x="18974" y="20651"/>
                  <a:pt x="19005" y="20584"/>
                  <a:pt x="19045" y="20522"/>
                </a:cubicBezTo>
                <a:cubicBezTo>
                  <a:pt x="19085" y="20459"/>
                  <a:pt x="19127" y="20381"/>
                  <a:pt x="19139" y="20348"/>
                </a:cubicBezTo>
                <a:cubicBezTo>
                  <a:pt x="19150" y="20315"/>
                  <a:pt x="19171" y="20287"/>
                  <a:pt x="19185" y="20287"/>
                </a:cubicBezTo>
                <a:cubicBezTo>
                  <a:pt x="19200" y="20287"/>
                  <a:pt x="19212" y="20259"/>
                  <a:pt x="19213" y="20226"/>
                </a:cubicBezTo>
                <a:cubicBezTo>
                  <a:pt x="19213" y="20192"/>
                  <a:pt x="19235" y="20145"/>
                  <a:pt x="19260" y="20122"/>
                </a:cubicBezTo>
                <a:cubicBezTo>
                  <a:pt x="19284" y="20098"/>
                  <a:pt x="19304" y="20060"/>
                  <a:pt x="19304" y="20038"/>
                </a:cubicBezTo>
                <a:cubicBezTo>
                  <a:pt x="19304" y="20016"/>
                  <a:pt x="19317" y="19980"/>
                  <a:pt x="19331" y="19958"/>
                </a:cubicBezTo>
                <a:cubicBezTo>
                  <a:pt x="19398" y="19862"/>
                  <a:pt x="19664" y="19259"/>
                  <a:pt x="19664" y="19203"/>
                </a:cubicBezTo>
                <a:cubicBezTo>
                  <a:pt x="19664" y="19188"/>
                  <a:pt x="19676" y="19157"/>
                  <a:pt x="19692" y="19136"/>
                </a:cubicBezTo>
                <a:cubicBezTo>
                  <a:pt x="19740" y="19071"/>
                  <a:pt x="19904" y="18693"/>
                  <a:pt x="19904" y="18648"/>
                </a:cubicBezTo>
                <a:cubicBezTo>
                  <a:pt x="19904" y="18625"/>
                  <a:pt x="19915" y="18597"/>
                  <a:pt x="19929" y="18585"/>
                </a:cubicBezTo>
                <a:cubicBezTo>
                  <a:pt x="19943" y="18574"/>
                  <a:pt x="19973" y="18514"/>
                  <a:pt x="19995" y="18452"/>
                </a:cubicBezTo>
                <a:cubicBezTo>
                  <a:pt x="20016" y="18391"/>
                  <a:pt x="20043" y="18332"/>
                  <a:pt x="20055" y="18320"/>
                </a:cubicBezTo>
                <a:cubicBezTo>
                  <a:pt x="20068" y="18308"/>
                  <a:pt x="20084" y="18267"/>
                  <a:pt x="20091" y="18230"/>
                </a:cubicBezTo>
                <a:cubicBezTo>
                  <a:pt x="20103" y="18167"/>
                  <a:pt x="20117" y="18136"/>
                  <a:pt x="20174" y="18030"/>
                </a:cubicBezTo>
                <a:cubicBezTo>
                  <a:pt x="20187" y="18006"/>
                  <a:pt x="20213" y="17940"/>
                  <a:pt x="20234" y="17885"/>
                </a:cubicBezTo>
                <a:cubicBezTo>
                  <a:pt x="20256" y="17830"/>
                  <a:pt x="20284" y="17776"/>
                  <a:pt x="20298" y="17765"/>
                </a:cubicBezTo>
                <a:cubicBezTo>
                  <a:pt x="20311" y="17753"/>
                  <a:pt x="20322" y="17720"/>
                  <a:pt x="20322" y="17689"/>
                </a:cubicBezTo>
                <a:cubicBezTo>
                  <a:pt x="20322" y="17632"/>
                  <a:pt x="20370" y="17504"/>
                  <a:pt x="20416" y="17436"/>
                </a:cubicBezTo>
                <a:cubicBezTo>
                  <a:pt x="20431" y="17415"/>
                  <a:pt x="20444" y="17372"/>
                  <a:pt x="20444" y="17342"/>
                </a:cubicBezTo>
                <a:cubicBezTo>
                  <a:pt x="20444" y="17312"/>
                  <a:pt x="20457" y="17283"/>
                  <a:pt x="20474" y="17275"/>
                </a:cubicBezTo>
                <a:cubicBezTo>
                  <a:pt x="20490" y="17268"/>
                  <a:pt x="20504" y="17237"/>
                  <a:pt x="20504" y="17208"/>
                </a:cubicBezTo>
                <a:cubicBezTo>
                  <a:pt x="20504" y="17179"/>
                  <a:pt x="20518" y="17148"/>
                  <a:pt x="20534" y="17140"/>
                </a:cubicBezTo>
                <a:cubicBezTo>
                  <a:pt x="20551" y="17133"/>
                  <a:pt x="20565" y="17093"/>
                  <a:pt x="20565" y="17051"/>
                </a:cubicBezTo>
                <a:cubicBezTo>
                  <a:pt x="20565" y="17008"/>
                  <a:pt x="20575" y="16956"/>
                  <a:pt x="20590" y="16934"/>
                </a:cubicBezTo>
                <a:cubicBezTo>
                  <a:pt x="20604" y="16913"/>
                  <a:pt x="20633" y="16857"/>
                  <a:pt x="20653" y="16808"/>
                </a:cubicBezTo>
                <a:cubicBezTo>
                  <a:pt x="20672" y="16759"/>
                  <a:pt x="20700" y="16698"/>
                  <a:pt x="20713" y="16673"/>
                </a:cubicBezTo>
                <a:cubicBezTo>
                  <a:pt x="20727" y="16649"/>
                  <a:pt x="20754" y="16569"/>
                  <a:pt x="20774" y="16496"/>
                </a:cubicBezTo>
                <a:cubicBezTo>
                  <a:pt x="20794" y="16422"/>
                  <a:pt x="20817" y="16347"/>
                  <a:pt x="20826" y="16328"/>
                </a:cubicBezTo>
                <a:cubicBezTo>
                  <a:pt x="20871" y="16239"/>
                  <a:pt x="20994" y="15878"/>
                  <a:pt x="21027" y="15732"/>
                </a:cubicBezTo>
                <a:cubicBezTo>
                  <a:pt x="21034" y="15704"/>
                  <a:pt x="21050" y="15670"/>
                  <a:pt x="21066" y="15655"/>
                </a:cubicBezTo>
                <a:cubicBezTo>
                  <a:pt x="21081" y="15640"/>
                  <a:pt x="21103" y="15576"/>
                  <a:pt x="21113" y="15512"/>
                </a:cubicBezTo>
                <a:cubicBezTo>
                  <a:pt x="21122" y="15448"/>
                  <a:pt x="21150" y="15362"/>
                  <a:pt x="21173" y="15322"/>
                </a:cubicBezTo>
                <a:cubicBezTo>
                  <a:pt x="21197" y="15283"/>
                  <a:pt x="21232" y="15187"/>
                  <a:pt x="21250" y="15108"/>
                </a:cubicBezTo>
                <a:cubicBezTo>
                  <a:pt x="21268" y="15029"/>
                  <a:pt x="21294" y="14960"/>
                  <a:pt x="21308" y="14953"/>
                </a:cubicBezTo>
                <a:cubicBezTo>
                  <a:pt x="21323" y="14946"/>
                  <a:pt x="21344" y="14877"/>
                  <a:pt x="21355" y="14800"/>
                </a:cubicBezTo>
                <a:cubicBezTo>
                  <a:pt x="21366" y="14723"/>
                  <a:pt x="21392" y="14633"/>
                  <a:pt x="21416" y="14600"/>
                </a:cubicBezTo>
                <a:cubicBezTo>
                  <a:pt x="21439" y="14567"/>
                  <a:pt x="21467" y="14473"/>
                  <a:pt x="21479" y="14394"/>
                </a:cubicBezTo>
                <a:cubicBezTo>
                  <a:pt x="21491" y="14314"/>
                  <a:pt x="21516" y="14231"/>
                  <a:pt x="21534" y="14206"/>
                </a:cubicBezTo>
                <a:cubicBezTo>
                  <a:pt x="21574" y="14152"/>
                  <a:pt x="21588" y="14025"/>
                  <a:pt x="21594" y="13657"/>
                </a:cubicBezTo>
                <a:lnTo>
                  <a:pt x="21600" y="13376"/>
                </a:lnTo>
                <a:lnTo>
                  <a:pt x="21517" y="13329"/>
                </a:lnTo>
                <a:cubicBezTo>
                  <a:pt x="21472" y="13303"/>
                  <a:pt x="21384" y="13242"/>
                  <a:pt x="21322" y="13196"/>
                </a:cubicBezTo>
                <a:cubicBezTo>
                  <a:pt x="21260" y="13150"/>
                  <a:pt x="21184" y="13106"/>
                  <a:pt x="21154" y="13098"/>
                </a:cubicBezTo>
                <a:cubicBezTo>
                  <a:pt x="21110" y="13086"/>
                  <a:pt x="21104" y="13068"/>
                  <a:pt x="21118" y="13000"/>
                </a:cubicBezTo>
                <a:cubicBezTo>
                  <a:pt x="21128" y="12954"/>
                  <a:pt x="21143" y="12883"/>
                  <a:pt x="21151" y="12843"/>
                </a:cubicBezTo>
                <a:cubicBezTo>
                  <a:pt x="21159" y="12803"/>
                  <a:pt x="21179" y="12772"/>
                  <a:pt x="21193" y="12772"/>
                </a:cubicBezTo>
                <a:cubicBezTo>
                  <a:pt x="21206" y="12772"/>
                  <a:pt x="21228" y="12583"/>
                  <a:pt x="21239" y="12353"/>
                </a:cubicBezTo>
                <a:cubicBezTo>
                  <a:pt x="21254" y="12069"/>
                  <a:pt x="21274" y="11916"/>
                  <a:pt x="21303" y="11872"/>
                </a:cubicBezTo>
                <a:cubicBezTo>
                  <a:pt x="21361" y="11782"/>
                  <a:pt x="21361" y="11364"/>
                  <a:pt x="21303" y="11296"/>
                </a:cubicBezTo>
                <a:cubicBezTo>
                  <a:pt x="21277" y="11266"/>
                  <a:pt x="21251" y="11151"/>
                  <a:pt x="21239" y="11002"/>
                </a:cubicBezTo>
                <a:cubicBezTo>
                  <a:pt x="21228" y="10868"/>
                  <a:pt x="21202" y="10728"/>
                  <a:pt x="21179" y="10690"/>
                </a:cubicBezTo>
                <a:cubicBezTo>
                  <a:pt x="21156" y="10653"/>
                  <a:pt x="21127" y="10514"/>
                  <a:pt x="21115" y="10380"/>
                </a:cubicBezTo>
                <a:cubicBezTo>
                  <a:pt x="21104" y="10246"/>
                  <a:pt x="21081" y="10123"/>
                  <a:pt x="21063" y="10107"/>
                </a:cubicBezTo>
                <a:cubicBezTo>
                  <a:pt x="21045" y="10090"/>
                  <a:pt x="21027" y="9994"/>
                  <a:pt x="21022" y="9894"/>
                </a:cubicBezTo>
                <a:cubicBezTo>
                  <a:pt x="21005" y="9595"/>
                  <a:pt x="20982" y="9427"/>
                  <a:pt x="20953" y="9380"/>
                </a:cubicBezTo>
                <a:cubicBezTo>
                  <a:pt x="20938" y="9356"/>
                  <a:pt x="20920" y="9295"/>
                  <a:pt x="20912" y="9246"/>
                </a:cubicBezTo>
                <a:cubicBezTo>
                  <a:pt x="20867" y="8981"/>
                  <a:pt x="20853" y="8923"/>
                  <a:pt x="20832" y="8923"/>
                </a:cubicBezTo>
                <a:cubicBezTo>
                  <a:pt x="20819" y="8923"/>
                  <a:pt x="20801" y="8898"/>
                  <a:pt x="20791" y="8866"/>
                </a:cubicBezTo>
                <a:cubicBezTo>
                  <a:pt x="20766" y="8794"/>
                  <a:pt x="20643" y="8700"/>
                  <a:pt x="20507" y="8650"/>
                </a:cubicBezTo>
                <a:cubicBezTo>
                  <a:pt x="20391" y="8607"/>
                  <a:pt x="20322" y="8603"/>
                  <a:pt x="20322" y="8635"/>
                </a:cubicBezTo>
                <a:cubicBezTo>
                  <a:pt x="20322" y="8648"/>
                  <a:pt x="20309" y="8658"/>
                  <a:pt x="20292" y="8658"/>
                </a:cubicBezTo>
                <a:cubicBezTo>
                  <a:pt x="20276" y="8658"/>
                  <a:pt x="20265" y="8629"/>
                  <a:pt x="20265" y="8595"/>
                </a:cubicBezTo>
                <a:cubicBezTo>
                  <a:pt x="20265" y="8560"/>
                  <a:pt x="20250" y="8523"/>
                  <a:pt x="20234" y="8511"/>
                </a:cubicBezTo>
                <a:cubicBezTo>
                  <a:pt x="20219" y="8499"/>
                  <a:pt x="20202" y="8370"/>
                  <a:pt x="20196" y="8223"/>
                </a:cubicBezTo>
                <a:cubicBezTo>
                  <a:pt x="20184" y="7942"/>
                  <a:pt x="20131" y="7754"/>
                  <a:pt x="20039" y="7678"/>
                </a:cubicBezTo>
                <a:cubicBezTo>
                  <a:pt x="20009" y="7654"/>
                  <a:pt x="19927" y="7622"/>
                  <a:pt x="19860" y="7607"/>
                </a:cubicBezTo>
                <a:cubicBezTo>
                  <a:pt x="19696" y="7571"/>
                  <a:pt x="19664" y="7543"/>
                  <a:pt x="19664" y="7438"/>
                </a:cubicBezTo>
                <a:cubicBezTo>
                  <a:pt x="19664" y="7361"/>
                  <a:pt x="19646" y="7337"/>
                  <a:pt x="19538" y="7268"/>
                </a:cubicBezTo>
                <a:cubicBezTo>
                  <a:pt x="19424" y="7196"/>
                  <a:pt x="19395" y="7189"/>
                  <a:pt x="19229" y="7189"/>
                </a:cubicBezTo>
                <a:cubicBezTo>
                  <a:pt x="19076" y="7189"/>
                  <a:pt x="19034" y="7199"/>
                  <a:pt x="18965" y="7246"/>
                </a:cubicBezTo>
                <a:cubicBezTo>
                  <a:pt x="18877" y="7306"/>
                  <a:pt x="18734" y="7520"/>
                  <a:pt x="18734" y="7589"/>
                </a:cubicBezTo>
                <a:cubicBezTo>
                  <a:pt x="18734" y="7626"/>
                  <a:pt x="18715" y="7630"/>
                  <a:pt x="18574" y="7619"/>
                </a:cubicBezTo>
                <a:cubicBezTo>
                  <a:pt x="18451" y="7610"/>
                  <a:pt x="18407" y="7614"/>
                  <a:pt x="18376" y="7642"/>
                </a:cubicBezTo>
                <a:cubicBezTo>
                  <a:pt x="18354" y="7662"/>
                  <a:pt x="18312" y="7678"/>
                  <a:pt x="18282" y="7678"/>
                </a:cubicBezTo>
                <a:cubicBezTo>
                  <a:pt x="18232" y="7678"/>
                  <a:pt x="18206" y="7704"/>
                  <a:pt x="18079" y="7891"/>
                </a:cubicBezTo>
                <a:cubicBezTo>
                  <a:pt x="18053" y="7927"/>
                  <a:pt x="18017" y="7972"/>
                  <a:pt x="17996" y="7991"/>
                </a:cubicBezTo>
                <a:cubicBezTo>
                  <a:pt x="17974" y="8009"/>
                  <a:pt x="17952" y="8060"/>
                  <a:pt x="17946" y="8103"/>
                </a:cubicBezTo>
                <a:cubicBezTo>
                  <a:pt x="17940" y="8146"/>
                  <a:pt x="17923" y="8195"/>
                  <a:pt x="17908" y="8213"/>
                </a:cubicBezTo>
                <a:cubicBezTo>
                  <a:pt x="17893" y="8231"/>
                  <a:pt x="17869" y="8295"/>
                  <a:pt x="17856" y="8356"/>
                </a:cubicBezTo>
                <a:cubicBezTo>
                  <a:pt x="17842" y="8417"/>
                  <a:pt x="17817" y="8523"/>
                  <a:pt x="17800" y="8591"/>
                </a:cubicBezTo>
                <a:cubicBezTo>
                  <a:pt x="17784" y="8658"/>
                  <a:pt x="17759" y="8778"/>
                  <a:pt x="17745" y="8858"/>
                </a:cubicBezTo>
                <a:cubicBezTo>
                  <a:pt x="17731" y="8937"/>
                  <a:pt x="17702" y="9042"/>
                  <a:pt x="17682" y="9091"/>
                </a:cubicBezTo>
                <a:cubicBezTo>
                  <a:pt x="17662" y="9139"/>
                  <a:pt x="17638" y="9225"/>
                  <a:pt x="17627" y="9280"/>
                </a:cubicBezTo>
                <a:lnTo>
                  <a:pt x="17608" y="9380"/>
                </a:lnTo>
                <a:lnTo>
                  <a:pt x="17459" y="9386"/>
                </a:lnTo>
                <a:cubicBezTo>
                  <a:pt x="17323" y="9393"/>
                  <a:pt x="17190" y="9435"/>
                  <a:pt x="17184" y="9474"/>
                </a:cubicBezTo>
                <a:cubicBezTo>
                  <a:pt x="17181" y="9493"/>
                  <a:pt x="17147" y="9563"/>
                  <a:pt x="17109" y="9625"/>
                </a:cubicBezTo>
                <a:cubicBezTo>
                  <a:pt x="17095" y="9650"/>
                  <a:pt x="17079" y="9706"/>
                  <a:pt x="17074" y="9752"/>
                </a:cubicBezTo>
                <a:cubicBezTo>
                  <a:pt x="17068" y="9797"/>
                  <a:pt x="17054" y="9841"/>
                  <a:pt x="17043" y="9850"/>
                </a:cubicBezTo>
                <a:cubicBezTo>
                  <a:pt x="17032" y="9858"/>
                  <a:pt x="17021" y="9903"/>
                  <a:pt x="17021" y="9950"/>
                </a:cubicBezTo>
                <a:cubicBezTo>
                  <a:pt x="17021" y="9996"/>
                  <a:pt x="17011" y="10039"/>
                  <a:pt x="16996" y="10045"/>
                </a:cubicBezTo>
                <a:cubicBezTo>
                  <a:pt x="16982" y="10052"/>
                  <a:pt x="16960" y="10099"/>
                  <a:pt x="16950" y="10148"/>
                </a:cubicBezTo>
                <a:cubicBezTo>
                  <a:pt x="16940" y="10197"/>
                  <a:pt x="16924" y="10276"/>
                  <a:pt x="16914" y="10325"/>
                </a:cubicBezTo>
                <a:cubicBezTo>
                  <a:pt x="16904" y="10374"/>
                  <a:pt x="16885" y="10415"/>
                  <a:pt x="16870" y="10415"/>
                </a:cubicBezTo>
                <a:cubicBezTo>
                  <a:pt x="16855" y="10415"/>
                  <a:pt x="16842" y="10458"/>
                  <a:pt x="16842" y="10513"/>
                </a:cubicBezTo>
                <a:cubicBezTo>
                  <a:pt x="16842" y="10567"/>
                  <a:pt x="16829" y="10617"/>
                  <a:pt x="16812" y="10625"/>
                </a:cubicBezTo>
                <a:cubicBezTo>
                  <a:pt x="16796" y="10633"/>
                  <a:pt x="16782" y="10677"/>
                  <a:pt x="16782" y="10725"/>
                </a:cubicBezTo>
                <a:cubicBezTo>
                  <a:pt x="16782" y="10772"/>
                  <a:pt x="16768" y="10817"/>
                  <a:pt x="16751" y="10825"/>
                </a:cubicBezTo>
                <a:cubicBezTo>
                  <a:pt x="16735" y="10833"/>
                  <a:pt x="16721" y="10879"/>
                  <a:pt x="16721" y="10927"/>
                </a:cubicBezTo>
                <a:cubicBezTo>
                  <a:pt x="16721" y="10975"/>
                  <a:pt x="16710" y="11015"/>
                  <a:pt x="16694" y="11015"/>
                </a:cubicBezTo>
                <a:cubicBezTo>
                  <a:pt x="16677" y="11015"/>
                  <a:pt x="16663" y="11048"/>
                  <a:pt x="16663" y="11090"/>
                </a:cubicBezTo>
                <a:cubicBezTo>
                  <a:pt x="16663" y="11132"/>
                  <a:pt x="16650" y="11175"/>
                  <a:pt x="16633" y="11182"/>
                </a:cubicBezTo>
                <a:cubicBezTo>
                  <a:pt x="16617" y="11190"/>
                  <a:pt x="16603" y="11213"/>
                  <a:pt x="16603" y="11235"/>
                </a:cubicBezTo>
                <a:cubicBezTo>
                  <a:pt x="16603" y="11257"/>
                  <a:pt x="16560" y="11333"/>
                  <a:pt x="16509" y="11404"/>
                </a:cubicBezTo>
                <a:cubicBezTo>
                  <a:pt x="16423" y="11524"/>
                  <a:pt x="16418" y="11550"/>
                  <a:pt x="16418" y="11751"/>
                </a:cubicBezTo>
                <a:cubicBezTo>
                  <a:pt x="16419" y="11871"/>
                  <a:pt x="16432" y="12003"/>
                  <a:pt x="16449" y="12043"/>
                </a:cubicBezTo>
                <a:cubicBezTo>
                  <a:pt x="16509" y="12189"/>
                  <a:pt x="16542" y="12299"/>
                  <a:pt x="16542" y="12355"/>
                </a:cubicBezTo>
                <a:cubicBezTo>
                  <a:pt x="16542" y="12387"/>
                  <a:pt x="16556" y="12419"/>
                  <a:pt x="16572" y="12427"/>
                </a:cubicBezTo>
                <a:cubicBezTo>
                  <a:pt x="16589" y="12434"/>
                  <a:pt x="16603" y="12481"/>
                  <a:pt x="16603" y="12529"/>
                </a:cubicBezTo>
                <a:cubicBezTo>
                  <a:pt x="16603" y="12577"/>
                  <a:pt x="16617" y="12615"/>
                  <a:pt x="16633" y="12615"/>
                </a:cubicBezTo>
                <a:cubicBezTo>
                  <a:pt x="16650" y="12615"/>
                  <a:pt x="16663" y="12631"/>
                  <a:pt x="16663" y="12649"/>
                </a:cubicBezTo>
                <a:cubicBezTo>
                  <a:pt x="16663" y="12668"/>
                  <a:pt x="16674" y="12699"/>
                  <a:pt x="16688" y="12721"/>
                </a:cubicBezTo>
                <a:cubicBezTo>
                  <a:pt x="16703" y="12742"/>
                  <a:pt x="16730" y="12786"/>
                  <a:pt x="16746" y="12817"/>
                </a:cubicBezTo>
                <a:cubicBezTo>
                  <a:pt x="16762" y="12847"/>
                  <a:pt x="16791" y="12899"/>
                  <a:pt x="16809" y="12933"/>
                </a:cubicBezTo>
                <a:cubicBezTo>
                  <a:pt x="16828" y="12967"/>
                  <a:pt x="16842" y="13007"/>
                  <a:pt x="16842" y="13023"/>
                </a:cubicBezTo>
                <a:cubicBezTo>
                  <a:pt x="16842" y="13038"/>
                  <a:pt x="16911" y="13144"/>
                  <a:pt x="16994" y="13259"/>
                </a:cubicBezTo>
                <a:cubicBezTo>
                  <a:pt x="17106" y="13416"/>
                  <a:pt x="17142" y="13493"/>
                  <a:pt x="17142" y="13563"/>
                </a:cubicBezTo>
                <a:cubicBezTo>
                  <a:pt x="17142" y="13615"/>
                  <a:pt x="17132" y="13663"/>
                  <a:pt x="17118" y="13669"/>
                </a:cubicBezTo>
                <a:cubicBezTo>
                  <a:pt x="17103" y="13676"/>
                  <a:pt x="17073" y="13744"/>
                  <a:pt x="17052" y="13820"/>
                </a:cubicBezTo>
                <a:cubicBezTo>
                  <a:pt x="17030" y="13897"/>
                  <a:pt x="17005" y="13971"/>
                  <a:pt x="16994" y="13984"/>
                </a:cubicBezTo>
                <a:cubicBezTo>
                  <a:pt x="16982" y="13996"/>
                  <a:pt x="16955" y="14064"/>
                  <a:pt x="16933" y="14135"/>
                </a:cubicBezTo>
                <a:cubicBezTo>
                  <a:pt x="16911" y="14206"/>
                  <a:pt x="16881" y="14267"/>
                  <a:pt x="16867" y="14273"/>
                </a:cubicBezTo>
                <a:cubicBezTo>
                  <a:pt x="16853" y="14280"/>
                  <a:pt x="16842" y="14320"/>
                  <a:pt x="16842" y="14361"/>
                </a:cubicBezTo>
                <a:cubicBezTo>
                  <a:pt x="16842" y="14403"/>
                  <a:pt x="16829" y="14443"/>
                  <a:pt x="16812" y="14451"/>
                </a:cubicBezTo>
                <a:cubicBezTo>
                  <a:pt x="16796" y="14459"/>
                  <a:pt x="16782" y="14488"/>
                  <a:pt x="16782" y="14518"/>
                </a:cubicBezTo>
                <a:cubicBezTo>
                  <a:pt x="16782" y="14548"/>
                  <a:pt x="16771" y="14591"/>
                  <a:pt x="16757" y="14612"/>
                </a:cubicBezTo>
                <a:cubicBezTo>
                  <a:pt x="16713" y="14676"/>
                  <a:pt x="16663" y="14807"/>
                  <a:pt x="16663" y="14857"/>
                </a:cubicBezTo>
                <a:cubicBezTo>
                  <a:pt x="16663" y="14883"/>
                  <a:pt x="16650" y="14909"/>
                  <a:pt x="16633" y="14916"/>
                </a:cubicBezTo>
                <a:cubicBezTo>
                  <a:pt x="16617" y="14924"/>
                  <a:pt x="16603" y="14949"/>
                  <a:pt x="16603" y="14973"/>
                </a:cubicBezTo>
                <a:cubicBezTo>
                  <a:pt x="16603" y="14997"/>
                  <a:pt x="16590" y="15036"/>
                  <a:pt x="16575" y="15057"/>
                </a:cubicBezTo>
                <a:cubicBezTo>
                  <a:pt x="16560" y="15078"/>
                  <a:pt x="16532" y="15151"/>
                  <a:pt x="16512" y="15218"/>
                </a:cubicBezTo>
                <a:cubicBezTo>
                  <a:pt x="16492" y="15286"/>
                  <a:pt x="16464" y="15349"/>
                  <a:pt x="16451" y="15361"/>
                </a:cubicBezTo>
                <a:cubicBezTo>
                  <a:pt x="16430" y="15382"/>
                  <a:pt x="16421" y="15411"/>
                  <a:pt x="16374" y="15596"/>
                </a:cubicBezTo>
                <a:cubicBezTo>
                  <a:pt x="16363" y="15639"/>
                  <a:pt x="16345" y="15683"/>
                  <a:pt x="16333" y="15696"/>
                </a:cubicBezTo>
                <a:cubicBezTo>
                  <a:pt x="16321" y="15708"/>
                  <a:pt x="16291" y="15770"/>
                  <a:pt x="16270" y="15834"/>
                </a:cubicBezTo>
                <a:cubicBezTo>
                  <a:pt x="16248" y="15899"/>
                  <a:pt x="16223" y="15951"/>
                  <a:pt x="16212" y="15951"/>
                </a:cubicBezTo>
                <a:cubicBezTo>
                  <a:pt x="16201" y="15951"/>
                  <a:pt x="16184" y="15995"/>
                  <a:pt x="16176" y="16049"/>
                </a:cubicBezTo>
                <a:cubicBezTo>
                  <a:pt x="16168" y="16102"/>
                  <a:pt x="16140" y="16178"/>
                  <a:pt x="16113" y="16218"/>
                </a:cubicBezTo>
                <a:cubicBezTo>
                  <a:pt x="16086" y="16258"/>
                  <a:pt x="16063" y="16319"/>
                  <a:pt x="16063" y="16351"/>
                </a:cubicBezTo>
                <a:cubicBezTo>
                  <a:pt x="16063" y="16383"/>
                  <a:pt x="16036" y="16448"/>
                  <a:pt x="16003" y="16496"/>
                </a:cubicBezTo>
                <a:cubicBezTo>
                  <a:pt x="15970" y="16544"/>
                  <a:pt x="15942" y="16602"/>
                  <a:pt x="15942" y="16626"/>
                </a:cubicBezTo>
                <a:cubicBezTo>
                  <a:pt x="15942" y="16650"/>
                  <a:pt x="15916" y="16711"/>
                  <a:pt x="15884" y="16761"/>
                </a:cubicBezTo>
                <a:cubicBezTo>
                  <a:pt x="15853" y="16811"/>
                  <a:pt x="15820" y="16889"/>
                  <a:pt x="15810" y="16934"/>
                </a:cubicBezTo>
                <a:cubicBezTo>
                  <a:pt x="15786" y="17039"/>
                  <a:pt x="15740" y="17062"/>
                  <a:pt x="15716" y="16981"/>
                </a:cubicBezTo>
                <a:cubicBezTo>
                  <a:pt x="15706" y="16947"/>
                  <a:pt x="15686" y="16898"/>
                  <a:pt x="15672" y="16873"/>
                </a:cubicBezTo>
                <a:cubicBezTo>
                  <a:pt x="15625" y="16791"/>
                  <a:pt x="15607" y="16676"/>
                  <a:pt x="15592" y="16363"/>
                </a:cubicBezTo>
                <a:cubicBezTo>
                  <a:pt x="15584" y="16192"/>
                  <a:pt x="15566" y="16042"/>
                  <a:pt x="15551" y="16030"/>
                </a:cubicBezTo>
                <a:cubicBezTo>
                  <a:pt x="15536" y="16019"/>
                  <a:pt x="15523" y="15964"/>
                  <a:pt x="15523" y="15910"/>
                </a:cubicBezTo>
                <a:cubicBezTo>
                  <a:pt x="15523" y="15808"/>
                  <a:pt x="15471" y="15645"/>
                  <a:pt x="15427" y="15608"/>
                </a:cubicBezTo>
                <a:cubicBezTo>
                  <a:pt x="15413" y="15596"/>
                  <a:pt x="15402" y="15549"/>
                  <a:pt x="15402" y="15504"/>
                </a:cubicBezTo>
                <a:cubicBezTo>
                  <a:pt x="15402" y="15417"/>
                  <a:pt x="15352" y="15214"/>
                  <a:pt x="15311" y="15139"/>
                </a:cubicBezTo>
                <a:cubicBezTo>
                  <a:pt x="15298" y="15114"/>
                  <a:pt x="15271" y="15045"/>
                  <a:pt x="15251" y="14984"/>
                </a:cubicBezTo>
                <a:cubicBezTo>
                  <a:pt x="15231" y="14922"/>
                  <a:pt x="15205" y="14847"/>
                  <a:pt x="15190" y="14816"/>
                </a:cubicBezTo>
                <a:cubicBezTo>
                  <a:pt x="15176" y="14786"/>
                  <a:pt x="15160" y="14735"/>
                  <a:pt x="15155" y="14702"/>
                </a:cubicBezTo>
                <a:cubicBezTo>
                  <a:pt x="15149" y="14669"/>
                  <a:pt x="15136" y="14633"/>
                  <a:pt x="15124" y="14624"/>
                </a:cubicBezTo>
                <a:cubicBezTo>
                  <a:pt x="15113" y="14616"/>
                  <a:pt x="15102" y="14592"/>
                  <a:pt x="15102" y="14571"/>
                </a:cubicBezTo>
                <a:cubicBezTo>
                  <a:pt x="15102" y="14534"/>
                  <a:pt x="14889" y="14127"/>
                  <a:pt x="14832" y="14055"/>
                </a:cubicBezTo>
                <a:cubicBezTo>
                  <a:pt x="14816" y="14034"/>
                  <a:pt x="14802" y="14002"/>
                  <a:pt x="14802" y="13984"/>
                </a:cubicBezTo>
                <a:cubicBezTo>
                  <a:pt x="14802" y="13965"/>
                  <a:pt x="14793" y="13949"/>
                  <a:pt x="14780" y="13949"/>
                </a:cubicBezTo>
                <a:cubicBezTo>
                  <a:pt x="14767" y="13949"/>
                  <a:pt x="14732" y="13911"/>
                  <a:pt x="14703" y="13865"/>
                </a:cubicBezTo>
                <a:cubicBezTo>
                  <a:pt x="14674" y="13820"/>
                  <a:pt x="14618" y="13743"/>
                  <a:pt x="14576" y="13694"/>
                </a:cubicBezTo>
                <a:cubicBezTo>
                  <a:pt x="14535" y="13645"/>
                  <a:pt x="14491" y="13591"/>
                  <a:pt x="14480" y="13574"/>
                </a:cubicBezTo>
                <a:cubicBezTo>
                  <a:pt x="14469" y="13556"/>
                  <a:pt x="14436" y="13522"/>
                  <a:pt x="14406" y="13500"/>
                </a:cubicBezTo>
                <a:cubicBezTo>
                  <a:pt x="14375" y="13478"/>
                  <a:pt x="14351" y="13441"/>
                  <a:pt x="14351" y="13416"/>
                </a:cubicBezTo>
                <a:cubicBezTo>
                  <a:pt x="14351" y="13392"/>
                  <a:pt x="14340" y="13372"/>
                  <a:pt x="14326" y="13372"/>
                </a:cubicBezTo>
                <a:cubicBezTo>
                  <a:pt x="14297" y="13372"/>
                  <a:pt x="14111" y="13157"/>
                  <a:pt x="14111" y="13125"/>
                </a:cubicBezTo>
                <a:cubicBezTo>
                  <a:pt x="14111" y="13113"/>
                  <a:pt x="14099" y="13104"/>
                  <a:pt x="14084" y="13104"/>
                </a:cubicBezTo>
                <a:cubicBezTo>
                  <a:pt x="14068" y="13104"/>
                  <a:pt x="14038" y="13070"/>
                  <a:pt x="14017" y="13027"/>
                </a:cubicBezTo>
                <a:cubicBezTo>
                  <a:pt x="13997" y="12984"/>
                  <a:pt x="13970" y="12949"/>
                  <a:pt x="13960" y="12949"/>
                </a:cubicBezTo>
                <a:cubicBezTo>
                  <a:pt x="13949" y="12949"/>
                  <a:pt x="13922" y="12907"/>
                  <a:pt x="13899" y="12855"/>
                </a:cubicBezTo>
                <a:cubicBezTo>
                  <a:pt x="13876" y="12803"/>
                  <a:pt x="13834" y="12726"/>
                  <a:pt x="13805" y="12684"/>
                </a:cubicBezTo>
                <a:cubicBezTo>
                  <a:pt x="13776" y="12642"/>
                  <a:pt x="13750" y="12589"/>
                  <a:pt x="13750" y="12568"/>
                </a:cubicBezTo>
                <a:cubicBezTo>
                  <a:pt x="13750" y="12546"/>
                  <a:pt x="13740" y="12523"/>
                  <a:pt x="13726" y="12517"/>
                </a:cubicBezTo>
                <a:cubicBezTo>
                  <a:pt x="13711" y="12510"/>
                  <a:pt x="13692" y="12477"/>
                  <a:pt x="13684" y="12443"/>
                </a:cubicBezTo>
                <a:cubicBezTo>
                  <a:pt x="13676" y="12409"/>
                  <a:pt x="13645" y="12333"/>
                  <a:pt x="13615" y="12272"/>
                </a:cubicBezTo>
                <a:cubicBezTo>
                  <a:pt x="13586" y="12211"/>
                  <a:pt x="13553" y="12139"/>
                  <a:pt x="13541" y="12115"/>
                </a:cubicBezTo>
                <a:cubicBezTo>
                  <a:pt x="13503" y="12033"/>
                  <a:pt x="13110" y="11448"/>
                  <a:pt x="13070" y="11415"/>
                </a:cubicBezTo>
                <a:cubicBezTo>
                  <a:pt x="12983" y="11340"/>
                  <a:pt x="12792" y="11151"/>
                  <a:pt x="12792" y="11139"/>
                </a:cubicBezTo>
                <a:cubicBezTo>
                  <a:pt x="12792" y="11132"/>
                  <a:pt x="12765" y="11104"/>
                  <a:pt x="12732" y="11076"/>
                </a:cubicBezTo>
                <a:cubicBezTo>
                  <a:pt x="12571" y="10942"/>
                  <a:pt x="12462" y="10840"/>
                  <a:pt x="12462" y="10823"/>
                </a:cubicBezTo>
                <a:cubicBezTo>
                  <a:pt x="12462" y="10813"/>
                  <a:pt x="12387" y="10752"/>
                  <a:pt x="12297" y="10688"/>
                </a:cubicBezTo>
                <a:cubicBezTo>
                  <a:pt x="12206" y="10625"/>
                  <a:pt x="12131" y="10563"/>
                  <a:pt x="12131" y="10549"/>
                </a:cubicBezTo>
                <a:cubicBezTo>
                  <a:pt x="12131" y="10536"/>
                  <a:pt x="12071" y="10482"/>
                  <a:pt x="11997" y="10429"/>
                </a:cubicBezTo>
                <a:cubicBezTo>
                  <a:pt x="11922" y="10376"/>
                  <a:pt x="11862" y="10324"/>
                  <a:pt x="11862" y="10313"/>
                </a:cubicBezTo>
                <a:cubicBezTo>
                  <a:pt x="11862" y="10289"/>
                  <a:pt x="11769" y="10214"/>
                  <a:pt x="11614" y="10111"/>
                </a:cubicBezTo>
                <a:cubicBezTo>
                  <a:pt x="11555" y="10072"/>
                  <a:pt x="11490" y="10021"/>
                  <a:pt x="11468" y="9999"/>
                </a:cubicBezTo>
                <a:cubicBezTo>
                  <a:pt x="11445" y="9976"/>
                  <a:pt x="11389" y="9944"/>
                  <a:pt x="11344" y="9927"/>
                </a:cubicBezTo>
                <a:cubicBezTo>
                  <a:pt x="11283" y="9904"/>
                  <a:pt x="11261" y="9877"/>
                  <a:pt x="11261" y="9831"/>
                </a:cubicBezTo>
                <a:cubicBezTo>
                  <a:pt x="11261" y="9744"/>
                  <a:pt x="11343" y="9750"/>
                  <a:pt x="11501" y="9848"/>
                </a:cubicBezTo>
                <a:cubicBezTo>
                  <a:pt x="11570" y="9890"/>
                  <a:pt x="11637" y="9925"/>
                  <a:pt x="11650" y="9925"/>
                </a:cubicBezTo>
                <a:cubicBezTo>
                  <a:pt x="11662" y="9925"/>
                  <a:pt x="11725" y="9963"/>
                  <a:pt x="11790" y="10009"/>
                </a:cubicBezTo>
                <a:cubicBezTo>
                  <a:pt x="11855" y="10055"/>
                  <a:pt x="11953" y="10119"/>
                  <a:pt x="12010" y="10152"/>
                </a:cubicBezTo>
                <a:cubicBezTo>
                  <a:pt x="12068" y="10184"/>
                  <a:pt x="12155" y="10236"/>
                  <a:pt x="12203" y="10268"/>
                </a:cubicBezTo>
                <a:cubicBezTo>
                  <a:pt x="12251" y="10299"/>
                  <a:pt x="12302" y="10325"/>
                  <a:pt x="12316" y="10325"/>
                </a:cubicBezTo>
                <a:cubicBezTo>
                  <a:pt x="12330" y="10325"/>
                  <a:pt x="12395" y="10363"/>
                  <a:pt x="12459" y="10411"/>
                </a:cubicBezTo>
                <a:cubicBezTo>
                  <a:pt x="12523" y="10458"/>
                  <a:pt x="12641" y="10525"/>
                  <a:pt x="12721" y="10560"/>
                </a:cubicBezTo>
                <a:cubicBezTo>
                  <a:pt x="12801" y="10594"/>
                  <a:pt x="12872" y="10629"/>
                  <a:pt x="12880" y="10637"/>
                </a:cubicBezTo>
                <a:cubicBezTo>
                  <a:pt x="12907" y="10665"/>
                  <a:pt x="13162" y="10745"/>
                  <a:pt x="13346" y="10784"/>
                </a:cubicBezTo>
                <a:cubicBezTo>
                  <a:pt x="13445" y="10805"/>
                  <a:pt x="13628" y="10826"/>
                  <a:pt x="13753" y="10831"/>
                </a:cubicBezTo>
                <a:cubicBezTo>
                  <a:pt x="13944" y="10838"/>
                  <a:pt x="14007" y="10831"/>
                  <a:pt x="14144" y="10786"/>
                </a:cubicBezTo>
                <a:cubicBezTo>
                  <a:pt x="14312" y="10731"/>
                  <a:pt x="14573" y="10558"/>
                  <a:pt x="14607" y="10480"/>
                </a:cubicBezTo>
                <a:cubicBezTo>
                  <a:pt x="14617" y="10456"/>
                  <a:pt x="14638" y="10435"/>
                  <a:pt x="14653" y="10435"/>
                </a:cubicBezTo>
                <a:cubicBezTo>
                  <a:pt x="14669" y="10435"/>
                  <a:pt x="14681" y="10420"/>
                  <a:pt x="14681" y="10401"/>
                </a:cubicBezTo>
                <a:cubicBezTo>
                  <a:pt x="14681" y="10362"/>
                  <a:pt x="14850" y="10175"/>
                  <a:pt x="14923" y="10131"/>
                </a:cubicBezTo>
                <a:cubicBezTo>
                  <a:pt x="14948" y="10116"/>
                  <a:pt x="15031" y="10103"/>
                  <a:pt x="15110" y="10103"/>
                </a:cubicBezTo>
                <a:cubicBezTo>
                  <a:pt x="15283" y="10102"/>
                  <a:pt x="15462" y="10040"/>
                  <a:pt x="15540" y="9954"/>
                </a:cubicBezTo>
                <a:cubicBezTo>
                  <a:pt x="15571" y="9919"/>
                  <a:pt x="15595" y="9884"/>
                  <a:pt x="15595" y="9876"/>
                </a:cubicBezTo>
                <a:cubicBezTo>
                  <a:pt x="15595" y="9868"/>
                  <a:pt x="15607" y="9855"/>
                  <a:pt x="15620" y="9846"/>
                </a:cubicBezTo>
                <a:cubicBezTo>
                  <a:pt x="15632" y="9836"/>
                  <a:pt x="15642" y="9807"/>
                  <a:pt x="15642" y="9780"/>
                </a:cubicBezTo>
                <a:cubicBezTo>
                  <a:pt x="15642" y="9735"/>
                  <a:pt x="15743" y="9680"/>
                  <a:pt x="15826" y="9680"/>
                </a:cubicBezTo>
                <a:cubicBezTo>
                  <a:pt x="15898" y="9680"/>
                  <a:pt x="16053" y="9556"/>
                  <a:pt x="16154" y="9417"/>
                </a:cubicBezTo>
                <a:lnTo>
                  <a:pt x="16264" y="9268"/>
                </a:lnTo>
                <a:lnTo>
                  <a:pt x="16407" y="9276"/>
                </a:lnTo>
                <a:cubicBezTo>
                  <a:pt x="16486" y="9280"/>
                  <a:pt x="16583" y="9298"/>
                  <a:pt x="16622" y="9317"/>
                </a:cubicBezTo>
                <a:cubicBezTo>
                  <a:pt x="16784" y="9395"/>
                  <a:pt x="17311" y="9226"/>
                  <a:pt x="17429" y="9058"/>
                </a:cubicBezTo>
                <a:cubicBezTo>
                  <a:pt x="17481" y="8984"/>
                  <a:pt x="17491" y="8601"/>
                  <a:pt x="17443" y="8578"/>
                </a:cubicBezTo>
                <a:cubicBezTo>
                  <a:pt x="17404" y="8561"/>
                  <a:pt x="17402" y="8092"/>
                  <a:pt x="17440" y="8040"/>
                </a:cubicBezTo>
                <a:cubicBezTo>
                  <a:pt x="17455" y="8018"/>
                  <a:pt x="17477" y="7965"/>
                  <a:pt x="17487" y="7921"/>
                </a:cubicBezTo>
                <a:cubicBezTo>
                  <a:pt x="17507" y="7827"/>
                  <a:pt x="17582" y="7775"/>
                  <a:pt x="17814" y="7691"/>
                </a:cubicBezTo>
                <a:cubicBezTo>
                  <a:pt x="17909" y="7656"/>
                  <a:pt x="18024" y="7600"/>
                  <a:pt x="18073" y="7566"/>
                </a:cubicBezTo>
                <a:cubicBezTo>
                  <a:pt x="18122" y="7532"/>
                  <a:pt x="18164" y="7509"/>
                  <a:pt x="18164" y="7515"/>
                </a:cubicBezTo>
                <a:cubicBezTo>
                  <a:pt x="18164" y="7521"/>
                  <a:pt x="18197" y="7496"/>
                  <a:pt x="18238" y="7460"/>
                </a:cubicBezTo>
                <a:cubicBezTo>
                  <a:pt x="18279" y="7424"/>
                  <a:pt x="18313" y="7386"/>
                  <a:pt x="18313" y="7374"/>
                </a:cubicBezTo>
                <a:cubicBezTo>
                  <a:pt x="18313" y="7363"/>
                  <a:pt x="18349" y="7329"/>
                  <a:pt x="18392" y="7299"/>
                </a:cubicBezTo>
                <a:cubicBezTo>
                  <a:pt x="18435" y="7269"/>
                  <a:pt x="18512" y="7195"/>
                  <a:pt x="18566" y="7134"/>
                </a:cubicBezTo>
                <a:cubicBezTo>
                  <a:pt x="18620" y="7072"/>
                  <a:pt x="18707" y="6993"/>
                  <a:pt x="18759" y="6956"/>
                </a:cubicBezTo>
                <a:cubicBezTo>
                  <a:pt x="18810" y="6919"/>
                  <a:pt x="18852" y="6879"/>
                  <a:pt x="18852" y="6866"/>
                </a:cubicBezTo>
                <a:cubicBezTo>
                  <a:pt x="18853" y="6854"/>
                  <a:pt x="18908" y="6803"/>
                  <a:pt x="18973" y="6750"/>
                </a:cubicBezTo>
                <a:cubicBezTo>
                  <a:pt x="19039" y="6698"/>
                  <a:pt x="19095" y="6649"/>
                  <a:pt x="19095" y="6644"/>
                </a:cubicBezTo>
                <a:cubicBezTo>
                  <a:pt x="19095" y="6612"/>
                  <a:pt x="19284" y="6436"/>
                  <a:pt x="19307" y="6446"/>
                </a:cubicBezTo>
                <a:cubicBezTo>
                  <a:pt x="19322" y="6453"/>
                  <a:pt x="19329" y="6467"/>
                  <a:pt x="19320" y="6477"/>
                </a:cubicBezTo>
                <a:cubicBezTo>
                  <a:pt x="19298" y="6504"/>
                  <a:pt x="19454" y="6520"/>
                  <a:pt x="19530" y="6499"/>
                </a:cubicBezTo>
                <a:cubicBezTo>
                  <a:pt x="19604" y="6478"/>
                  <a:pt x="19706" y="6381"/>
                  <a:pt x="19739" y="6299"/>
                </a:cubicBezTo>
                <a:cubicBezTo>
                  <a:pt x="19751" y="6268"/>
                  <a:pt x="19776" y="6224"/>
                  <a:pt x="19797" y="6199"/>
                </a:cubicBezTo>
                <a:cubicBezTo>
                  <a:pt x="19817" y="6175"/>
                  <a:pt x="19844" y="6121"/>
                  <a:pt x="19854" y="6081"/>
                </a:cubicBezTo>
                <a:cubicBezTo>
                  <a:pt x="19865" y="6040"/>
                  <a:pt x="19894" y="5973"/>
                  <a:pt x="19920" y="5932"/>
                </a:cubicBezTo>
                <a:cubicBezTo>
                  <a:pt x="19961" y="5869"/>
                  <a:pt x="19979" y="5861"/>
                  <a:pt x="20025" y="5879"/>
                </a:cubicBezTo>
                <a:cubicBezTo>
                  <a:pt x="20113" y="5913"/>
                  <a:pt x="20218" y="5904"/>
                  <a:pt x="20303" y="5854"/>
                </a:cubicBezTo>
                <a:lnTo>
                  <a:pt x="20383" y="5807"/>
                </a:lnTo>
                <a:lnTo>
                  <a:pt x="20383" y="5187"/>
                </a:lnTo>
                <a:cubicBezTo>
                  <a:pt x="20383" y="4798"/>
                  <a:pt x="20372" y="4563"/>
                  <a:pt x="20353" y="4554"/>
                </a:cubicBezTo>
                <a:cubicBezTo>
                  <a:pt x="20336" y="4547"/>
                  <a:pt x="20322" y="4437"/>
                  <a:pt x="20322" y="4299"/>
                </a:cubicBezTo>
                <a:cubicBezTo>
                  <a:pt x="20322" y="4162"/>
                  <a:pt x="20309" y="4050"/>
                  <a:pt x="20292" y="4042"/>
                </a:cubicBezTo>
                <a:cubicBezTo>
                  <a:pt x="20276" y="4035"/>
                  <a:pt x="20265" y="4005"/>
                  <a:pt x="20265" y="3975"/>
                </a:cubicBezTo>
                <a:cubicBezTo>
                  <a:pt x="20265" y="3923"/>
                  <a:pt x="20203" y="3807"/>
                  <a:pt x="20080" y="3624"/>
                </a:cubicBezTo>
                <a:cubicBezTo>
                  <a:pt x="20049" y="3577"/>
                  <a:pt x="20022" y="3526"/>
                  <a:pt x="20022" y="3512"/>
                </a:cubicBezTo>
                <a:cubicBezTo>
                  <a:pt x="20022" y="3497"/>
                  <a:pt x="19997" y="3446"/>
                  <a:pt x="19965" y="3399"/>
                </a:cubicBezTo>
                <a:cubicBezTo>
                  <a:pt x="19932" y="3353"/>
                  <a:pt x="19899" y="3285"/>
                  <a:pt x="19887" y="3246"/>
                </a:cubicBezTo>
                <a:cubicBezTo>
                  <a:pt x="19876" y="3208"/>
                  <a:pt x="19844" y="3136"/>
                  <a:pt x="19816" y="3087"/>
                </a:cubicBezTo>
                <a:cubicBezTo>
                  <a:pt x="19787" y="3038"/>
                  <a:pt x="19723" y="2928"/>
                  <a:pt x="19675" y="2842"/>
                </a:cubicBezTo>
                <a:cubicBezTo>
                  <a:pt x="19589" y="2687"/>
                  <a:pt x="19321" y="2288"/>
                  <a:pt x="19221" y="2169"/>
                </a:cubicBezTo>
                <a:cubicBezTo>
                  <a:pt x="19159" y="2094"/>
                  <a:pt x="18996" y="1946"/>
                  <a:pt x="18858" y="1836"/>
                </a:cubicBezTo>
                <a:cubicBezTo>
                  <a:pt x="18803" y="1793"/>
                  <a:pt x="18723" y="1721"/>
                  <a:pt x="18679" y="1677"/>
                </a:cubicBezTo>
                <a:cubicBezTo>
                  <a:pt x="18634" y="1633"/>
                  <a:pt x="18565" y="1577"/>
                  <a:pt x="18525" y="1553"/>
                </a:cubicBezTo>
                <a:cubicBezTo>
                  <a:pt x="18484" y="1528"/>
                  <a:pt x="18422" y="1484"/>
                  <a:pt x="18390" y="1457"/>
                </a:cubicBezTo>
                <a:cubicBezTo>
                  <a:pt x="18357" y="1429"/>
                  <a:pt x="18317" y="1408"/>
                  <a:pt x="18299" y="1408"/>
                </a:cubicBezTo>
                <a:cubicBezTo>
                  <a:pt x="18281" y="1408"/>
                  <a:pt x="18185" y="1346"/>
                  <a:pt x="18087" y="1271"/>
                </a:cubicBezTo>
                <a:cubicBezTo>
                  <a:pt x="17988" y="1197"/>
                  <a:pt x="17861" y="1113"/>
                  <a:pt x="17803" y="1085"/>
                </a:cubicBezTo>
                <a:cubicBezTo>
                  <a:pt x="17745" y="1058"/>
                  <a:pt x="17658" y="1006"/>
                  <a:pt x="17608" y="971"/>
                </a:cubicBezTo>
                <a:cubicBezTo>
                  <a:pt x="17558" y="936"/>
                  <a:pt x="17478" y="888"/>
                  <a:pt x="17432" y="863"/>
                </a:cubicBezTo>
                <a:cubicBezTo>
                  <a:pt x="17385" y="839"/>
                  <a:pt x="17325" y="804"/>
                  <a:pt x="17299" y="786"/>
                </a:cubicBezTo>
                <a:cubicBezTo>
                  <a:pt x="17274" y="767"/>
                  <a:pt x="17231" y="743"/>
                  <a:pt x="17203" y="730"/>
                </a:cubicBezTo>
                <a:cubicBezTo>
                  <a:pt x="17175" y="718"/>
                  <a:pt x="17095" y="680"/>
                  <a:pt x="17027" y="647"/>
                </a:cubicBezTo>
                <a:cubicBezTo>
                  <a:pt x="16959" y="613"/>
                  <a:pt x="16889" y="586"/>
                  <a:pt x="16873" y="586"/>
                </a:cubicBezTo>
                <a:cubicBezTo>
                  <a:pt x="16856" y="586"/>
                  <a:pt x="16842" y="575"/>
                  <a:pt x="16842" y="563"/>
                </a:cubicBezTo>
                <a:cubicBezTo>
                  <a:pt x="16842" y="551"/>
                  <a:pt x="16824" y="541"/>
                  <a:pt x="16801" y="541"/>
                </a:cubicBezTo>
                <a:cubicBezTo>
                  <a:pt x="16778" y="541"/>
                  <a:pt x="16754" y="532"/>
                  <a:pt x="16749" y="522"/>
                </a:cubicBezTo>
                <a:cubicBezTo>
                  <a:pt x="16735" y="499"/>
                  <a:pt x="16519" y="406"/>
                  <a:pt x="16479" y="406"/>
                </a:cubicBezTo>
                <a:cubicBezTo>
                  <a:pt x="16462" y="406"/>
                  <a:pt x="16408" y="382"/>
                  <a:pt x="16360" y="353"/>
                </a:cubicBezTo>
                <a:cubicBezTo>
                  <a:pt x="16313" y="324"/>
                  <a:pt x="16211" y="284"/>
                  <a:pt x="16132" y="263"/>
                </a:cubicBezTo>
                <a:cubicBezTo>
                  <a:pt x="16053" y="242"/>
                  <a:pt x="15961" y="216"/>
                  <a:pt x="15928" y="206"/>
                </a:cubicBezTo>
                <a:cubicBezTo>
                  <a:pt x="15895" y="196"/>
                  <a:pt x="15815" y="176"/>
                  <a:pt x="15752" y="161"/>
                </a:cubicBezTo>
                <a:cubicBezTo>
                  <a:pt x="15689" y="147"/>
                  <a:pt x="15600" y="121"/>
                  <a:pt x="15557" y="104"/>
                </a:cubicBezTo>
                <a:cubicBezTo>
                  <a:pt x="15513" y="87"/>
                  <a:pt x="15428" y="73"/>
                  <a:pt x="15369" y="73"/>
                </a:cubicBezTo>
                <a:cubicBezTo>
                  <a:pt x="15311" y="73"/>
                  <a:pt x="15250" y="64"/>
                  <a:pt x="15234" y="53"/>
                </a:cubicBezTo>
                <a:cubicBezTo>
                  <a:pt x="15182" y="16"/>
                  <a:pt x="14750" y="-1"/>
                  <a:pt x="1427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akimbo-2026939_1280.png" descr="akimbo-2026939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7428" y="5978187"/>
            <a:ext cx="3222944" cy="644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akimbo-2026939_1280.png" descr="akimbo-2026939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4428" y="6562387"/>
            <a:ext cx="3222944" cy="644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silhouette-3146733_1280.png" descr="silhouette-3146733_128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97888" y="5458797"/>
            <a:ext cx="3742334" cy="7484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"/>
          <p:cNvSpPr/>
          <p:nvPr/>
        </p:nvSpPr>
        <p:spPr>
          <a:xfrm>
            <a:off x="-474445" y="-278500"/>
            <a:ext cx="14593505" cy="10985862"/>
          </a:xfrm>
          <a:prstGeom prst="rect">
            <a:avLst/>
          </a:prstGeom>
          <a:solidFill>
            <a:srgbClr val="C2EC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22" name="woman-praying-1935165_1280.jpg" descr="woman-praying-1935165_1280.jpg"/>
          <p:cNvPicPr>
            <a:picLocks noChangeAspect="1"/>
          </p:cNvPicPr>
          <p:nvPr/>
        </p:nvPicPr>
        <p:blipFill>
          <a:blip r:embed="rId2">
            <a:alphaModFix amt="16527"/>
            <a:extLst/>
          </a:blip>
          <a:srcRect l="75" t="1789" r="28730" b="2"/>
          <a:stretch>
            <a:fillRect/>
          </a:stretch>
        </p:blipFill>
        <p:spPr>
          <a:xfrm>
            <a:off x="253045" y="5584577"/>
            <a:ext cx="3113487" cy="4200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4271" y="0"/>
                </a:moveTo>
                <a:cubicBezTo>
                  <a:pt x="13792" y="1"/>
                  <a:pt x="13267" y="20"/>
                  <a:pt x="13032" y="57"/>
                </a:cubicBezTo>
                <a:cubicBezTo>
                  <a:pt x="12990" y="64"/>
                  <a:pt x="12865" y="75"/>
                  <a:pt x="12754" y="84"/>
                </a:cubicBezTo>
                <a:cubicBezTo>
                  <a:pt x="12642" y="92"/>
                  <a:pt x="12544" y="106"/>
                  <a:pt x="12536" y="116"/>
                </a:cubicBezTo>
                <a:cubicBezTo>
                  <a:pt x="12528" y="126"/>
                  <a:pt x="12472" y="141"/>
                  <a:pt x="12409" y="149"/>
                </a:cubicBezTo>
                <a:cubicBezTo>
                  <a:pt x="12193" y="177"/>
                  <a:pt x="11667" y="281"/>
                  <a:pt x="11639" y="300"/>
                </a:cubicBezTo>
                <a:cubicBezTo>
                  <a:pt x="11623" y="310"/>
                  <a:pt x="11572" y="318"/>
                  <a:pt x="11526" y="318"/>
                </a:cubicBezTo>
                <a:cubicBezTo>
                  <a:pt x="11479" y="318"/>
                  <a:pt x="11440" y="328"/>
                  <a:pt x="11440" y="341"/>
                </a:cubicBezTo>
                <a:cubicBezTo>
                  <a:pt x="11440" y="353"/>
                  <a:pt x="11409" y="363"/>
                  <a:pt x="11369" y="363"/>
                </a:cubicBezTo>
                <a:cubicBezTo>
                  <a:pt x="11328" y="363"/>
                  <a:pt x="11285" y="373"/>
                  <a:pt x="11275" y="386"/>
                </a:cubicBezTo>
                <a:cubicBezTo>
                  <a:pt x="11265" y="398"/>
                  <a:pt x="11216" y="406"/>
                  <a:pt x="11168" y="406"/>
                </a:cubicBezTo>
                <a:cubicBezTo>
                  <a:pt x="11119" y="406"/>
                  <a:pt x="11080" y="416"/>
                  <a:pt x="11080" y="428"/>
                </a:cubicBezTo>
                <a:cubicBezTo>
                  <a:pt x="11080" y="441"/>
                  <a:pt x="11054" y="451"/>
                  <a:pt x="11019" y="451"/>
                </a:cubicBezTo>
                <a:cubicBezTo>
                  <a:pt x="10962" y="451"/>
                  <a:pt x="10575" y="580"/>
                  <a:pt x="10540" y="610"/>
                </a:cubicBezTo>
                <a:cubicBezTo>
                  <a:pt x="10532" y="617"/>
                  <a:pt x="10479" y="629"/>
                  <a:pt x="10424" y="637"/>
                </a:cubicBezTo>
                <a:cubicBezTo>
                  <a:pt x="10369" y="645"/>
                  <a:pt x="10286" y="671"/>
                  <a:pt x="10240" y="696"/>
                </a:cubicBezTo>
                <a:cubicBezTo>
                  <a:pt x="10193" y="720"/>
                  <a:pt x="10142" y="741"/>
                  <a:pt x="10124" y="741"/>
                </a:cubicBezTo>
                <a:cubicBezTo>
                  <a:pt x="10106" y="741"/>
                  <a:pt x="10091" y="750"/>
                  <a:pt x="10091" y="761"/>
                </a:cubicBezTo>
                <a:cubicBezTo>
                  <a:pt x="10091" y="772"/>
                  <a:pt x="10038" y="795"/>
                  <a:pt x="9976" y="814"/>
                </a:cubicBezTo>
                <a:cubicBezTo>
                  <a:pt x="9913" y="833"/>
                  <a:pt x="9843" y="864"/>
                  <a:pt x="9821" y="883"/>
                </a:cubicBezTo>
                <a:cubicBezTo>
                  <a:pt x="9800" y="903"/>
                  <a:pt x="9769" y="918"/>
                  <a:pt x="9750" y="918"/>
                </a:cubicBezTo>
                <a:cubicBezTo>
                  <a:pt x="9731" y="918"/>
                  <a:pt x="9699" y="939"/>
                  <a:pt x="9678" y="963"/>
                </a:cubicBezTo>
                <a:cubicBezTo>
                  <a:pt x="9658" y="988"/>
                  <a:pt x="9621" y="1008"/>
                  <a:pt x="9598" y="1008"/>
                </a:cubicBezTo>
                <a:cubicBezTo>
                  <a:pt x="9557" y="1008"/>
                  <a:pt x="9070" y="1348"/>
                  <a:pt x="9070" y="1377"/>
                </a:cubicBezTo>
                <a:cubicBezTo>
                  <a:pt x="9070" y="1386"/>
                  <a:pt x="9009" y="1443"/>
                  <a:pt x="8935" y="1506"/>
                </a:cubicBezTo>
                <a:cubicBezTo>
                  <a:pt x="8732" y="1675"/>
                  <a:pt x="8709" y="1696"/>
                  <a:pt x="8709" y="1714"/>
                </a:cubicBezTo>
                <a:cubicBezTo>
                  <a:pt x="8709" y="1723"/>
                  <a:pt x="8681" y="1755"/>
                  <a:pt x="8643" y="1785"/>
                </a:cubicBezTo>
                <a:cubicBezTo>
                  <a:pt x="8605" y="1816"/>
                  <a:pt x="8540" y="1877"/>
                  <a:pt x="8500" y="1920"/>
                </a:cubicBezTo>
                <a:cubicBezTo>
                  <a:pt x="8460" y="1963"/>
                  <a:pt x="8400" y="2017"/>
                  <a:pt x="8365" y="2042"/>
                </a:cubicBezTo>
                <a:cubicBezTo>
                  <a:pt x="8329" y="2068"/>
                  <a:pt x="8287" y="2106"/>
                  <a:pt x="8271" y="2126"/>
                </a:cubicBezTo>
                <a:cubicBezTo>
                  <a:pt x="8240" y="2167"/>
                  <a:pt x="8103" y="2290"/>
                  <a:pt x="7916" y="2440"/>
                </a:cubicBezTo>
                <a:cubicBezTo>
                  <a:pt x="7646" y="2659"/>
                  <a:pt x="7599" y="2696"/>
                  <a:pt x="7599" y="2708"/>
                </a:cubicBezTo>
                <a:cubicBezTo>
                  <a:pt x="7599" y="2715"/>
                  <a:pt x="7547" y="2759"/>
                  <a:pt x="7481" y="2804"/>
                </a:cubicBezTo>
                <a:cubicBezTo>
                  <a:pt x="7415" y="2849"/>
                  <a:pt x="7360" y="2897"/>
                  <a:pt x="7360" y="2912"/>
                </a:cubicBezTo>
                <a:cubicBezTo>
                  <a:pt x="7360" y="2926"/>
                  <a:pt x="7281" y="2997"/>
                  <a:pt x="7186" y="3071"/>
                </a:cubicBezTo>
                <a:cubicBezTo>
                  <a:pt x="6907" y="3289"/>
                  <a:pt x="6724" y="3444"/>
                  <a:pt x="6691" y="3489"/>
                </a:cubicBezTo>
                <a:cubicBezTo>
                  <a:pt x="6674" y="3512"/>
                  <a:pt x="6595" y="3581"/>
                  <a:pt x="6515" y="3640"/>
                </a:cubicBezTo>
                <a:cubicBezTo>
                  <a:pt x="6435" y="3700"/>
                  <a:pt x="6369" y="3758"/>
                  <a:pt x="6369" y="3769"/>
                </a:cubicBezTo>
                <a:cubicBezTo>
                  <a:pt x="6369" y="3780"/>
                  <a:pt x="6275" y="3857"/>
                  <a:pt x="6160" y="3942"/>
                </a:cubicBezTo>
                <a:cubicBezTo>
                  <a:pt x="6044" y="4027"/>
                  <a:pt x="5950" y="4106"/>
                  <a:pt x="5950" y="4118"/>
                </a:cubicBezTo>
                <a:cubicBezTo>
                  <a:pt x="5950" y="4130"/>
                  <a:pt x="5880" y="4187"/>
                  <a:pt x="5796" y="4246"/>
                </a:cubicBezTo>
                <a:cubicBezTo>
                  <a:pt x="5712" y="4305"/>
                  <a:pt x="5539" y="4430"/>
                  <a:pt x="5411" y="4522"/>
                </a:cubicBezTo>
                <a:cubicBezTo>
                  <a:pt x="5282" y="4613"/>
                  <a:pt x="5134" y="4711"/>
                  <a:pt x="5083" y="4740"/>
                </a:cubicBezTo>
                <a:cubicBezTo>
                  <a:pt x="5032" y="4769"/>
                  <a:pt x="4933" y="4833"/>
                  <a:pt x="4863" y="4883"/>
                </a:cubicBezTo>
                <a:cubicBezTo>
                  <a:pt x="4792" y="4933"/>
                  <a:pt x="4673" y="5008"/>
                  <a:pt x="4598" y="5050"/>
                </a:cubicBezTo>
                <a:cubicBezTo>
                  <a:pt x="4524" y="5093"/>
                  <a:pt x="4424" y="5156"/>
                  <a:pt x="4375" y="5191"/>
                </a:cubicBezTo>
                <a:cubicBezTo>
                  <a:pt x="4327" y="5226"/>
                  <a:pt x="4274" y="5256"/>
                  <a:pt x="4257" y="5256"/>
                </a:cubicBezTo>
                <a:cubicBezTo>
                  <a:pt x="4239" y="5257"/>
                  <a:pt x="4144" y="5316"/>
                  <a:pt x="4045" y="5389"/>
                </a:cubicBezTo>
                <a:cubicBezTo>
                  <a:pt x="3946" y="5462"/>
                  <a:pt x="3848" y="5522"/>
                  <a:pt x="3830" y="5522"/>
                </a:cubicBezTo>
                <a:cubicBezTo>
                  <a:pt x="3812" y="5522"/>
                  <a:pt x="3704" y="5591"/>
                  <a:pt x="3588" y="5677"/>
                </a:cubicBezTo>
                <a:cubicBezTo>
                  <a:pt x="3472" y="5762"/>
                  <a:pt x="3363" y="5834"/>
                  <a:pt x="3348" y="5834"/>
                </a:cubicBezTo>
                <a:cubicBezTo>
                  <a:pt x="3310" y="5834"/>
                  <a:pt x="3086" y="5991"/>
                  <a:pt x="3024" y="6062"/>
                </a:cubicBezTo>
                <a:cubicBezTo>
                  <a:pt x="2970" y="6123"/>
                  <a:pt x="2972" y="6125"/>
                  <a:pt x="3040" y="6179"/>
                </a:cubicBezTo>
                <a:cubicBezTo>
                  <a:pt x="3108" y="6232"/>
                  <a:pt x="3219" y="6254"/>
                  <a:pt x="3219" y="6213"/>
                </a:cubicBezTo>
                <a:cubicBezTo>
                  <a:pt x="3219" y="6202"/>
                  <a:pt x="3259" y="6185"/>
                  <a:pt x="3310" y="6177"/>
                </a:cubicBezTo>
                <a:cubicBezTo>
                  <a:pt x="3360" y="6168"/>
                  <a:pt x="3411" y="6149"/>
                  <a:pt x="3420" y="6132"/>
                </a:cubicBezTo>
                <a:cubicBezTo>
                  <a:pt x="3429" y="6115"/>
                  <a:pt x="3458" y="6099"/>
                  <a:pt x="3486" y="6099"/>
                </a:cubicBezTo>
                <a:cubicBezTo>
                  <a:pt x="3514" y="6099"/>
                  <a:pt x="3589" y="6072"/>
                  <a:pt x="3654" y="6038"/>
                </a:cubicBezTo>
                <a:cubicBezTo>
                  <a:pt x="3719" y="6003"/>
                  <a:pt x="3826" y="5950"/>
                  <a:pt x="3891" y="5922"/>
                </a:cubicBezTo>
                <a:lnTo>
                  <a:pt x="4009" y="5869"/>
                </a:lnTo>
                <a:lnTo>
                  <a:pt x="3938" y="5946"/>
                </a:lnTo>
                <a:cubicBezTo>
                  <a:pt x="3898" y="5988"/>
                  <a:pt x="3803" y="6073"/>
                  <a:pt x="3728" y="6136"/>
                </a:cubicBezTo>
                <a:cubicBezTo>
                  <a:pt x="3458" y="6363"/>
                  <a:pt x="3452" y="6369"/>
                  <a:pt x="3241" y="6575"/>
                </a:cubicBezTo>
                <a:cubicBezTo>
                  <a:pt x="3204" y="6610"/>
                  <a:pt x="3157" y="6653"/>
                  <a:pt x="3136" y="6668"/>
                </a:cubicBezTo>
                <a:cubicBezTo>
                  <a:pt x="3116" y="6684"/>
                  <a:pt x="3098" y="6704"/>
                  <a:pt x="3098" y="6711"/>
                </a:cubicBezTo>
                <a:cubicBezTo>
                  <a:pt x="3098" y="6719"/>
                  <a:pt x="3047" y="6782"/>
                  <a:pt x="2985" y="6852"/>
                </a:cubicBezTo>
                <a:cubicBezTo>
                  <a:pt x="2923" y="6922"/>
                  <a:pt x="2854" y="7006"/>
                  <a:pt x="2831" y="7040"/>
                </a:cubicBezTo>
                <a:cubicBezTo>
                  <a:pt x="2808" y="7073"/>
                  <a:pt x="2776" y="7101"/>
                  <a:pt x="2762" y="7101"/>
                </a:cubicBezTo>
                <a:cubicBezTo>
                  <a:pt x="2748" y="7101"/>
                  <a:pt x="2737" y="7114"/>
                  <a:pt x="2737" y="7132"/>
                </a:cubicBezTo>
                <a:cubicBezTo>
                  <a:pt x="2737" y="7149"/>
                  <a:pt x="2728" y="7166"/>
                  <a:pt x="2715" y="7170"/>
                </a:cubicBezTo>
                <a:cubicBezTo>
                  <a:pt x="2702" y="7174"/>
                  <a:pt x="2643" y="7237"/>
                  <a:pt x="2586" y="7309"/>
                </a:cubicBezTo>
                <a:cubicBezTo>
                  <a:pt x="2529" y="7381"/>
                  <a:pt x="2453" y="7475"/>
                  <a:pt x="2418" y="7519"/>
                </a:cubicBezTo>
                <a:cubicBezTo>
                  <a:pt x="2303" y="7663"/>
                  <a:pt x="2260" y="7721"/>
                  <a:pt x="2209" y="7795"/>
                </a:cubicBezTo>
                <a:cubicBezTo>
                  <a:pt x="2181" y="7835"/>
                  <a:pt x="2114" y="7915"/>
                  <a:pt x="2060" y="7972"/>
                </a:cubicBezTo>
                <a:cubicBezTo>
                  <a:pt x="2006" y="8030"/>
                  <a:pt x="1952" y="8102"/>
                  <a:pt x="1941" y="8133"/>
                </a:cubicBezTo>
                <a:cubicBezTo>
                  <a:pt x="1931" y="8165"/>
                  <a:pt x="1912" y="8196"/>
                  <a:pt x="1900" y="8201"/>
                </a:cubicBezTo>
                <a:cubicBezTo>
                  <a:pt x="1859" y="8220"/>
                  <a:pt x="909" y="9655"/>
                  <a:pt x="909" y="9699"/>
                </a:cubicBezTo>
                <a:cubicBezTo>
                  <a:pt x="909" y="9728"/>
                  <a:pt x="777" y="9912"/>
                  <a:pt x="749" y="9921"/>
                </a:cubicBezTo>
                <a:cubicBezTo>
                  <a:pt x="737" y="9925"/>
                  <a:pt x="727" y="9957"/>
                  <a:pt x="727" y="9992"/>
                </a:cubicBezTo>
                <a:cubicBezTo>
                  <a:pt x="727" y="10027"/>
                  <a:pt x="713" y="10062"/>
                  <a:pt x="697" y="10070"/>
                </a:cubicBezTo>
                <a:cubicBezTo>
                  <a:pt x="680" y="10078"/>
                  <a:pt x="667" y="10107"/>
                  <a:pt x="667" y="10137"/>
                </a:cubicBezTo>
                <a:cubicBezTo>
                  <a:pt x="667" y="10167"/>
                  <a:pt x="653" y="10192"/>
                  <a:pt x="636" y="10192"/>
                </a:cubicBezTo>
                <a:cubicBezTo>
                  <a:pt x="620" y="10192"/>
                  <a:pt x="606" y="10210"/>
                  <a:pt x="606" y="10231"/>
                </a:cubicBezTo>
                <a:cubicBezTo>
                  <a:pt x="606" y="10277"/>
                  <a:pt x="537" y="10429"/>
                  <a:pt x="507" y="10452"/>
                </a:cubicBezTo>
                <a:cubicBezTo>
                  <a:pt x="496" y="10460"/>
                  <a:pt x="488" y="10494"/>
                  <a:pt x="488" y="10529"/>
                </a:cubicBezTo>
                <a:cubicBezTo>
                  <a:pt x="488" y="10564"/>
                  <a:pt x="475" y="10610"/>
                  <a:pt x="460" y="10631"/>
                </a:cubicBezTo>
                <a:cubicBezTo>
                  <a:pt x="410" y="10702"/>
                  <a:pt x="287" y="11111"/>
                  <a:pt x="259" y="11302"/>
                </a:cubicBezTo>
                <a:cubicBezTo>
                  <a:pt x="251" y="11357"/>
                  <a:pt x="233" y="11423"/>
                  <a:pt x="218" y="11447"/>
                </a:cubicBezTo>
                <a:cubicBezTo>
                  <a:pt x="203" y="11472"/>
                  <a:pt x="185" y="11547"/>
                  <a:pt x="177" y="11615"/>
                </a:cubicBezTo>
                <a:cubicBezTo>
                  <a:pt x="168" y="11682"/>
                  <a:pt x="154" y="11807"/>
                  <a:pt x="144" y="11892"/>
                </a:cubicBezTo>
                <a:cubicBezTo>
                  <a:pt x="134" y="11978"/>
                  <a:pt x="112" y="12068"/>
                  <a:pt x="97" y="12092"/>
                </a:cubicBezTo>
                <a:cubicBezTo>
                  <a:pt x="41" y="12184"/>
                  <a:pt x="1" y="13136"/>
                  <a:pt x="0" y="14384"/>
                </a:cubicBezTo>
                <a:cubicBezTo>
                  <a:pt x="0" y="15093"/>
                  <a:pt x="10" y="15721"/>
                  <a:pt x="22" y="15779"/>
                </a:cubicBezTo>
                <a:cubicBezTo>
                  <a:pt x="48" y="15903"/>
                  <a:pt x="120" y="15951"/>
                  <a:pt x="276" y="15951"/>
                </a:cubicBezTo>
                <a:cubicBezTo>
                  <a:pt x="403" y="15951"/>
                  <a:pt x="565" y="15873"/>
                  <a:pt x="612" y="15790"/>
                </a:cubicBezTo>
                <a:cubicBezTo>
                  <a:pt x="631" y="15756"/>
                  <a:pt x="662" y="15721"/>
                  <a:pt x="680" y="15712"/>
                </a:cubicBezTo>
                <a:cubicBezTo>
                  <a:pt x="714" y="15696"/>
                  <a:pt x="742" y="15664"/>
                  <a:pt x="840" y="15543"/>
                </a:cubicBezTo>
                <a:cubicBezTo>
                  <a:pt x="869" y="15508"/>
                  <a:pt x="922" y="15446"/>
                  <a:pt x="959" y="15404"/>
                </a:cubicBezTo>
                <a:cubicBezTo>
                  <a:pt x="995" y="15362"/>
                  <a:pt x="1134" y="15171"/>
                  <a:pt x="1267" y="14979"/>
                </a:cubicBezTo>
                <a:cubicBezTo>
                  <a:pt x="1400" y="14788"/>
                  <a:pt x="1525" y="14618"/>
                  <a:pt x="1542" y="14602"/>
                </a:cubicBezTo>
                <a:cubicBezTo>
                  <a:pt x="1574" y="14574"/>
                  <a:pt x="1643" y="14482"/>
                  <a:pt x="1751" y="14324"/>
                </a:cubicBezTo>
                <a:cubicBezTo>
                  <a:pt x="1782" y="14279"/>
                  <a:pt x="1819" y="14236"/>
                  <a:pt x="1831" y="14231"/>
                </a:cubicBezTo>
                <a:cubicBezTo>
                  <a:pt x="1856" y="14220"/>
                  <a:pt x="1823" y="14677"/>
                  <a:pt x="1793" y="14773"/>
                </a:cubicBezTo>
                <a:cubicBezTo>
                  <a:pt x="1776" y="14826"/>
                  <a:pt x="1745" y="14998"/>
                  <a:pt x="1705" y="15251"/>
                </a:cubicBezTo>
                <a:cubicBezTo>
                  <a:pt x="1695" y="15312"/>
                  <a:pt x="1680" y="15388"/>
                  <a:pt x="1672" y="15418"/>
                </a:cubicBezTo>
                <a:cubicBezTo>
                  <a:pt x="1663" y="15449"/>
                  <a:pt x="1642" y="15543"/>
                  <a:pt x="1628" y="15628"/>
                </a:cubicBezTo>
                <a:cubicBezTo>
                  <a:pt x="1613" y="15714"/>
                  <a:pt x="1586" y="15839"/>
                  <a:pt x="1567" y="15906"/>
                </a:cubicBezTo>
                <a:cubicBezTo>
                  <a:pt x="1549" y="15973"/>
                  <a:pt x="1528" y="16083"/>
                  <a:pt x="1520" y="16151"/>
                </a:cubicBezTo>
                <a:cubicBezTo>
                  <a:pt x="1512" y="16218"/>
                  <a:pt x="1494" y="16294"/>
                  <a:pt x="1479" y="16318"/>
                </a:cubicBezTo>
                <a:cubicBezTo>
                  <a:pt x="1464" y="16343"/>
                  <a:pt x="1444" y="16418"/>
                  <a:pt x="1435" y="16485"/>
                </a:cubicBezTo>
                <a:cubicBezTo>
                  <a:pt x="1398" y="16756"/>
                  <a:pt x="1363" y="16925"/>
                  <a:pt x="1316" y="17073"/>
                </a:cubicBezTo>
                <a:cubicBezTo>
                  <a:pt x="1290" y="17159"/>
                  <a:pt x="1267" y="17277"/>
                  <a:pt x="1267" y="17334"/>
                </a:cubicBezTo>
                <a:cubicBezTo>
                  <a:pt x="1267" y="17392"/>
                  <a:pt x="1257" y="17444"/>
                  <a:pt x="1242" y="17451"/>
                </a:cubicBezTo>
                <a:cubicBezTo>
                  <a:pt x="1217" y="17462"/>
                  <a:pt x="1197" y="17570"/>
                  <a:pt x="1160" y="17891"/>
                </a:cubicBezTo>
                <a:cubicBezTo>
                  <a:pt x="1150" y="17974"/>
                  <a:pt x="1131" y="18042"/>
                  <a:pt x="1118" y="18042"/>
                </a:cubicBezTo>
                <a:cubicBezTo>
                  <a:pt x="1096" y="18042"/>
                  <a:pt x="1073" y="18158"/>
                  <a:pt x="1038" y="18442"/>
                </a:cubicBezTo>
                <a:cubicBezTo>
                  <a:pt x="1029" y="18522"/>
                  <a:pt x="1010" y="18597"/>
                  <a:pt x="997" y="18610"/>
                </a:cubicBezTo>
                <a:cubicBezTo>
                  <a:pt x="984" y="18622"/>
                  <a:pt x="969" y="18704"/>
                  <a:pt x="964" y="18793"/>
                </a:cubicBezTo>
                <a:cubicBezTo>
                  <a:pt x="959" y="18883"/>
                  <a:pt x="944" y="18961"/>
                  <a:pt x="931" y="18967"/>
                </a:cubicBezTo>
                <a:cubicBezTo>
                  <a:pt x="918" y="18973"/>
                  <a:pt x="909" y="19068"/>
                  <a:pt x="909" y="19177"/>
                </a:cubicBezTo>
                <a:cubicBezTo>
                  <a:pt x="909" y="19295"/>
                  <a:pt x="896" y="19375"/>
                  <a:pt x="879" y="19375"/>
                </a:cubicBezTo>
                <a:cubicBezTo>
                  <a:pt x="860" y="19375"/>
                  <a:pt x="848" y="19552"/>
                  <a:pt x="848" y="19860"/>
                </a:cubicBezTo>
                <a:cubicBezTo>
                  <a:pt x="848" y="20165"/>
                  <a:pt x="835" y="20354"/>
                  <a:pt x="815" y="20369"/>
                </a:cubicBezTo>
                <a:cubicBezTo>
                  <a:pt x="780" y="20394"/>
                  <a:pt x="795" y="21375"/>
                  <a:pt x="832" y="21515"/>
                </a:cubicBezTo>
                <a:lnTo>
                  <a:pt x="854" y="21599"/>
                </a:lnTo>
                <a:lnTo>
                  <a:pt x="18340" y="21599"/>
                </a:lnTo>
                <a:lnTo>
                  <a:pt x="18376" y="21550"/>
                </a:lnTo>
                <a:cubicBezTo>
                  <a:pt x="18395" y="21523"/>
                  <a:pt x="18440" y="21478"/>
                  <a:pt x="18475" y="21452"/>
                </a:cubicBezTo>
                <a:cubicBezTo>
                  <a:pt x="18584" y="21369"/>
                  <a:pt x="18702" y="21214"/>
                  <a:pt x="18750" y="21089"/>
                </a:cubicBezTo>
                <a:cubicBezTo>
                  <a:pt x="18762" y="21058"/>
                  <a:pt x="18797" y="20997"/>
                  <a:pt x="18827" y="20954"/>
                </a:cubicBezTo>
                <a:cubicBezTo>
                  <a:pt x="18858" y="20912"/>
                  <a:pt x="18882" y="20857"/>
                  <a:pt x="18882" y="20832"/>
                </a:cubicBezTo>
                <a:cubicBezTo>
                  <a:pt x="18882" y="20806"/>
                  <a:pt x="18902" y="20766"/>
                  <a:pt x="18927" y="20742"/>
                </a:cubicBezTo>
                <a:cubicBezTo>
                  <a:pt x="18951" y="20718"/>
                  <a:pt x="18973" y="20686"/>
                  <a:pt x="18973" y="20669"/>
                </a:cubicBezTo>
                <a:cubicBezTo>
                  <a:pt x="18974" y="20651"/>
                  <a:pt x="19005" y="20584"/>
                  <a:pt x="19045" y="20522"/>
                </a:cubicBezTo>
                <a:cubicBezTo>
                  <a:pt x="19085" y="20459"/>
                  <a:pt x="19127" y="20381"/>
                  <a:pt x="19139" y="20348"/>
                </a:cubicBezTo>
                <a:cubicBezTo>
                  <a:pt x="19150" y="20315"/>
                  <a:pt x="19171" y="20287"/>
                  <a:pt x="19185" y="20287"/>
                </a:cubicBezTo>
                <a:cubicBezTo>
                  <a:pt x="19200" y="20287"/>
                  <a:pt x="19212" y="20259"/>
                  <a:pt x="19213" y="20226"/>
                </a:cubicBezTo>
                <a:cubicBezTo>
                  <a:pt x="19213" y="20192"/>
                  <a:pt x="19235" y="20145"/>
                  <a:pt x="19260" y="20122"/>
                </a:cubicBezTo>
                <a:cubicBezTo>
                  <a:pt x="19284" y="20098"/>
                  <a:pt x="19304" y="20060"/>
                  <a:pt x="19304" y="20038"/>
                </a:cubicBezTo>
                <a:cubicBezTo>
                  <a:pt x="19304" y="20016"/>
                  <a:pt x="19317" y="19980"/>
                  <a:pt x="19331" y="19958"/>
                </a:cubicBezTo>
                <a:cubicBezTo>
                  <a:pt x="19398" y="19862"/>
                  <a:pt x="19664" y="19259"/>
                  <a:pt x="19664" y="19203"/>
                </a:cubicBezTo>
                <a:cubicBezTo>
                  <a:pt x="19664" y="19188"/>
                  <a:pt x="19676" y="19157"/>
                  <a:pt x="19692" y="19136"/>
                </a:cubicBezTo>
                <a:cubicBezTo>
                  <a:pt x="19740" y="19071"/>
                  <a:pt x="19904" y="18693"/>
                  <a:pt x="19904" y="18648"/>
                </a:cubicBezTo>
                <a:cubicBezTo>
                  <a:pt x="19904" y="18625"/>
                  <a:pt x="19915" y="18597"/>
                  <a:pt x="19929" y="18585"/>
                </a:cubicBezTo>
                <a:cubicBezTo>
                  <a:pt x="19943" y="18574"/>
                  <a:pt x="19973" y="18514"/>
                  <a:pt x="19995" y="18452"/>
                </a:cubicBezTo>
                <a:cubicBezTo>
                  <a:pt x="20016" y="18391"/>
                  <a:pt x="20043" y="18332"/>
                  <a:pt x="20055" y="18320"/>
                </a:cubicBezTo>
                <a:cubicBezTo>
                  <a:pt x="20068" y="18308"/>
                  <a:pt x="20084" y="18267"/>
                  <a:pt x="20091" y="18230"/>
                </a:cubicBezTo>
                <a:cubicBezTo>
                  <a:pt x="20103" y="18167"/>
                  <a:pt x="20117" y="18136"/>
                  <a:pt x="20174" y="18030"/>
                </a:cubicBezTo>
                <a:cubicBezTo>
                  <a:pt x="20187" y="18006"/>
                  <a:pt x="20213" y="17940"/>
                  <a:pt x="20234" y="17885"/>
                </a:cubicBezTo>
                <a:cubicBezTo>
                  <a:pt x="20256" y="17830"/>
                  <a:pt x="20284" y="17776"/>
                  <a:pt x="20298" y="17765"/>
                </a:cubicBezTo>
                <a:cubicBezTo>
                  <a:pt x="20311" y="17753"/>
                  <a:pt x="20322" y="17720"/>
                  <a:pt x="20322" y="17689"/>
                </a:cubicBezTo>
                <a:cubicBezTo>
                  <a:pt x="20322" y="17632"/>
                  <a:pt x="20370" y="17504"/>
                  <a:pt x="20416" y="17436"/>
                </a:cubicBezTo>
                <a:cubicBezTo>
                  <a:pt x="20431" y="17415"/>
                  <a:pt x="20444" y="17372"/>
                  <a:pt x="20444" y="17342"/>
                </a:cubicBezTo>
                <a:cubicBezTo>
                  <a:pt x="20444" y="17312"/>
                  <a:pt x="20457" y="17283"/>
                  <a:pt x="20474" y="17275"/>
                </a:cubicBezTo>
                <a:cubicBezTo>
                  <a:pt x="20490" y="17268"/>
                  <a:pt x="20504" y="17237"/>
                  <a:pt x="20504" y="17208"/>
                </a:cubicBezTo>
                <a:cubicBezTo>
                  <a:pt x="20504" y="17179"/>
                  <a:pt x="20518" y="17148"/>
                  <a:pt x="20534" y="17140"/>
                </a:cubicBezTo>
                <a:cubicBezTo>
                  <a:pt x="20551" y="17133"/>
                  <a:pt x="20565" y="17093"/>
                  <a:pt x="20565" y="17051"/>
                </a:cubicBezTo>
                <a:cubicBezTo>
                  <a:pt x="20565" y="17008"/>
                  <a:pt x="20575" y="16956"/>
                  <a:pt x="20590" y="16934"/>
                </a:cubicBezTo>
                <a:cubicBezTo>
                  <a:pt x="20604" y="16913"/>
                  <a:pt x="20633" y="16857"/>
                  <a:pt x="20653" y="16808"/>
                </a:cubicBezTo>
                <a:cubicBezTo>
                  <a:pt x="20672" y="16759"/>
                  <a:pt x="20700" y="16698"/>
                  <a:pt x="20713" y="16673"/>
                </a:cubicBezTo>
                <a:cubicBezTo>
                  <a:pt x="20727" y="16649"/>
                  <a:pt x="20754" y="16569"/>
                  <a:pt x="20774" y="16496"/>
                </a:cubicBezTo>
                <a:cubicBezTo>
                  <a:pt x="20794" y="16422"/>
                  <a:pt x="20817" y="16347"/>
                  <a:pt x="20826" y="16328"/>
                </a:cubicBezTo>
                <a:cubicBezTo>
                  <a:pt x="20871" y="16239"/>
                  <a:pt x="20994" y="15878"/>
                  <a:pt x="21027" y="15732"/>
                </a:cubicBezTo>
                <a:cubicBezTo>
                  <a:pt x="21034" y="15704"/>
                  <a:pt x="21050" y="15670"/>
                  <a:pt x="21066" y="15655"/>
                </a:cubicBezTo>
                <a:cubicBezTo>
                  <a:pt x="21081" y="15640"/>
                  <a:pt x="21103" y="15576"/>
                  <a:pt x="21113" y="15512"/>
                </a:cubicBezTo>
                <a:cubicBezTo>
                  <a:pt x="21122" y="15448"/>
                  <a:pt x="21150" y="15362"/>
                  <a:pt x="21173" y="15322"/>
                </a:cubicBezTo>
                <a:cubicBezTo>
                  <a:pt x="21197" y="15283"/>
                  <a:pt x="21232" y="15187"/>
                  <a:pt x="21250" y="15108"/>
                </a:cubicBezTo>
                <a:cubicBezTo>
                  <a:pt x="21268" y="15029"/>
                  <a:pt x="21294" y="14960"/>
                  <a:pt x="21308" y="14953"/>
                </a:cubicBezTo>
                <a:cubicBezTo>
                  <a:pt x="21323" y="14946"/>
                  <a:pt x="21344" y="14877"/>
                  <a:pt x="21355" y="14800"/>
                </a:cubicBezTo>
                <a:cubicBezTo>
                  <a:pt x="21366" y="14723"/>
                  <a:pt x="21392" y="14633"/>
                  <a:pt x="21416" y="14600"/>
                </a:cubicBezTo>
                <a:cubicBezTo>
                  <a:pt x="21439" y="14567"/>
                  <a:pt x="21467" y="14473"/>
                  <a:pt x="21479" y="14394"/>
                </a:cubicBezTo>
                <a:cubicBezTo>
                  <a:pt x="21491" y="14314"/>
                  <a:pt x="21516" y="14231"/>
                  <a:pt x="21534" y="14206"/>
                </a:cubicBezTo>
                <a:cubicBezTo>
                  <a:pt x="21574" y="14152"/>
                  <a:pt x="21588" y="14025"/>
                  <a:pt x="21594" y="13657"/>
                </a:cubicBezTo>
                <a:lnTo>
                  <a:pt x="21600" y="13376"/>
                </a:lnTo>
                <a:lnTo>
                  <a:pt x="21517" y="13329"/>
                </a:lnTo>
                <a:cubicBezTo>
                  <a:pt x="21472" y="13303"/>
                  <a:pt x="21384" y="13242"/>
                  <a:pt x="21322" y="13196"/>
                </a:cubicBezTo>
                <a:cubicBezTo>
                  <a:pt x="21260" y="13150"/>
                  <a:pt x="21184" y="13106"/>
                  <a:pt x="21154" y="13098"/>
                </a:cubicBezTo>
                <a:cubicBezTo>
                  <a:pt x="21110" y="13086"/>
                  <a:pt x="21104" y="13068"/>
                  <a:pt x="21118" y="13000"/>
                </a:cubicBezTo>
                <a:cubicBezTo>
                  <a:pt x="21128" y="12954"/>
                  <a:pt x="21143" y="12883"/>
                  <a:pt x="21151" y="12843"/>
                </a:cubicBezTo>
                <a:cubicBezTo>
                  <a:pt x="21159" y="12803"/>
                  <a:pt x="21179" y="12772"/>
                  <a:pt x="21193" y="12772"/>
                </a:cubicBezTo>
                <a:cubicBezTo>
                  <a:pt x="21206" y="12772"/>
                  <a:pt x="21228" y="12583"/>
                  <a:pt x="21239" y="12353"/>
                </a:cubicBezTo>
                <a:cubicBezTo>
                  <a:pt x="21254" y="12069"/>
                  <a:pt x="21274" y="11916"/>
                  <a:pt x="21303" y="11872"/>
                </a:cubicBezTo>
                <a:cubicBezTo>
                  <a:pt x="21361" y="11782"/>
                  <a:pt x="21361" y="11364"/>
                  <a:pt x="21303" y="11296"/>
                </a:cubicBezTo>
                <a:cubicBezTo>
                  <a:pt x="21277" y="11266"/>
                  <a:pt x="21251" y="11151"/>
                  <a:pt x="21239" y="11002"/>
                </a:cubicBezTo>
                <a:cubicBezTo>
                  <a:pt x="21228" y="10868"/>
                  <a:pt x="21202" y="10728"/>
                  <a:pt x="21179" y="10690"/>
                </a:cubicBezTo>
                <a:cubicBezTo>
                  <a:pt x="21156" y="10653"/>
                  <a:pt x="21127" y="10514"/>
                  <a:pt x="21115" y="10380"/>
                </a:cubicBezTo>
                <a:cubicBezTo>
                  <a:pt x="21104" y="10246"/>
                  <a:pt x="21081" y="10123"/>
                  <a:pt x="21063" y="10107"/>
                </a:cubicBezTo>
                <a:cubicBezTo>
                  <a:pt x="21045" y="10090"/>
                  <a:pt x="21027" y="9994"/>
                  <a:pt x="21022" y="9894"/>
                </a:cubicBezTo>
                <a:cubicBezTo>
                  <a:pt x="21005" y="9595"/>
                  <a:pt x="20982" y="9427"/>
                  <a:pt x="20953" y="9380"/>
                </a:cubicBezTo>
                <a:cubicBezTo>
                  <a:pt x="20938" y="9356"/>
                  <a:pt x="20920" y="9295"/>
                  <a:pt x="20912" y="9246"/>
                </a:cubicBezTo>
                <a:cubicBezTo>
                  <a:pt x="20867" y="8981"/>
                  <a:pt x="20853" y="8923"/>
                  <a:pt x="20832" y="8923"/>
                </a:cubicBezTo>
                <a:cubicBezTo>
                  <a:pt x="20819" y="8923"/>
                  <a:pt x="20801" y="8898"/>
                  <a:pt x="20791" y="8866"/>
                </a:cubicBezTo>
                <a:cubicBezTo>
                  <a:pt x="20766" y="8794"/>
                  <a:pt x="20643" y="8700"/>
                  <a:pt x="20507" y="8650"/>
                </a:cubicBezTo>
                <a:cubicBezTo>
                  <a:pt x="20391" y="8607"/>
                  <a:pt x="20322" y="8603"/>
                  <a:pt x="20322" y="8635"/>
                </a:cubicBezTo>
                <a:cubicBezTo>
                  <a:pt x="20322" y="8648"/>
                  <a:pt x="20309" y="8658"/>
                  <a:pt x="20292" y="8658"/>
                </a:cubicBezTo>
                <a:cubicBezTo>
                  <a:pt x="20276" y="8658"/>
                  <a:pt x="20265" y="8629"/>
                  <a:pt x="20265" y="8595"/>
                </a:cubicBezTo>
                <a:cubicBezTo>
                  <a:pt x="20265" y="8560"/>
                  <a:pt x="20250" y="8523"/>
                  <a:pt x="20234" y="8511"/>
                </a:cubicBezTo>
                <a:cubicBezTo>
                  <a:pt x="20219" y="8499"/>
                  <a:pt x="20202" y="8370"/>
                  <a:pt x="20196" y="8223"/>
                </a:cubicBezTo>
                <a:cubicBezTo>
                  <a:pt x="20184" y="7942"/>
                  <a:pt x="20131" y="7754"/>
                  <a:pt x="20039" y="7678"/>
                </a:cubicBezTo>
                <a:cubicBezTo>
                  <a:pt x="20009" y="7654"/>
                  <a:pt x="19927" y="7622"/>
                  <a:pt x="19860" y="7607"/>
                </a:cubicBezTo>
                <a:cubicBezTo>
                  <a:pt x="19696" y="7571"/>
                  <a:pt x="19664" y="7543"/>
                  <a:pt x="19664" y="7438"/>
                </a:cubicBezTo>
                <a:cubicBezTo>
                  <a:pt x="19664" y="7361"/>
                  <a:pt x="19646" y="7337"/>
                  <a:pt x="19538" y="7268"/>
                </a:cubicBezTo>
                <a:cubicBezTo>
                  <a:pt x="19424" y="7196"/>
                  <a:pt x="19395" y="7189"/>
                  <a:pt x="19229" y="7189"/>
                </a:cubicBezTo>
                <a:cubicBezTo>
                  <a:pt x="19076" y="7189"/>
                  <a:pt x="19034" y="7199"/>
                  <a:pt x="18965" y="7246"/>
                </a:cubicBezTo>
                <a:cubicBezTo>
                  <a:pt x="18877" y="7306"/>
                  <a:pt x="18734" y="7520"/>
                  <a:pt x="18734" y="7589"/>
                </a:cubicBezTo>
                <a:cubicBezTo>
                  <a:pt x="18734" y="7626"/>
                  <a:pt x="18715" y="7630"/>
                  <a:pt x="18574" y="7619"/>
                </a:cubicBezTo>
                <a:cubicBezTo>
                  <a:pt x="18451" y="7610"/>
                  <a:pt x="18407" y="7614"/>
                  <a:pt x="18376" y="7642"/>
                </a:cubicBezTo>
                <a:cubicBezTo>
                  <a:pt x="18354" y="7662"/>
                  <a:pt x="18312" y="7678"/>
                  <a:pt x="18282" y="7678"/>
                </a:cubicBezTo>
                <a:cubicBezTo>
                  <a:pt x="18232" y="7678"/>
                  <a:pt x="18206" y="7704"/>
                  <a:pt x="18079" y="7891"/>
                </a:cubicBezTo>
                <a:cubicBezTo>
                  <a:pt x="18053" y="7927"/>
                  <a:pt x="18017" y="7972"/>
                  <a:pt x="17996" y="7991"/>
                </a:cubicBezTo>
                <a:cubicBezTo>
                  <a:pt x="17974" y="8009"/>
                  <a:pt x="17952" y="8060"/>
                  <a:pt x="17946" y="8103"/>
                </a:cubicBezTo>
                <a:cubicBezTo>
                  <a:pt x="17940" y="8146"/>
                  <a:pt x="17923" y="8195"/>
                  <a:pt x="17908" y="8213"/>
                </a:cubicBezTo>
                <a:cubicBezTo>
                  <a:pt x="17893" y="8231"/>
                  <a:pt x="17869" y="8295"/>
                  <a:pt x="17856" y="8356"/>
                </a:cubicBezTo>
                <a:cubicBezTo>
                  <a:pt x="17842" y="8417"/>
                  <a:pt x="17817" y="8523"/>
                  <a:pt x="17800" y="8591"/>
                </a:cubicBezTo>
                <a:cubicBezTo>
                  <a:pt x="17784" y="8658"/>
                  <a:pt x="17759" y="8778"/>
                  <a:pt x="17745" y="8858"/>
                </a:cubicBezTo>
                <a:cubicBezTo>
                  <a:pt x="17731" y="8937"/>
                  <a:pt x="17702" y="9042"/>
                  <a:pt x="17682" y="9091"/>
                </a:cubicBezTo>
                <a:cubicBezTo>
                  <a:pt x="17662" y="9139"/>
                  <a:pt x="17638" y="9225"/>
                  <a:pt x="17627" y="9280"/>
                </a:cubicBezTo>
                <a:lnTo>
                  <a:pt x="17608" y="9380"/>
                </a:lnTo>
                <a:lnTo>
                  <a:pt x="17459" y="9386"/>
                </a:lnTo>
                <a:cubicBezTo>
                  <a:pt x="17323" y="9393"/>
                  <a:pt x="17190" y="9435"/>
                  <a:pt x="17184" y="9474"/>
                </a:cubicBezTo>
                <a:cubicBezTo>
                  <a:pt x="17181" y="9493"/>
                  <a:pt x="17147" y="9563"/>
                  <a:pt x="17109" y="9625"/>
                </a:cubicBezTo>
                <a:cubicBezTo>
                  <a:pt x="17095" y="9650"/>
                  <a:pt x="17079" y="9706"/>
                  <a:pt x="17074" y="9752"/>
                </a:cubicBezTo>
                <a:cubicBezTo>
                  <a:pt x="17068" y="9797"/>
                  <a:pt x="17054" y="9841"/>
                  <a:pt x="17043" y="9850"/>
                </a:cubicBezTo>
                <a:cubicBezTo>
                  <a:pt x="17032" y="9858"/>
                  <a:pt x="17021" y="9903"/>
                  <a:pt x="17021" y="9950"/>
                </a:cubicBezTo>
                <a:cubicBezTo>
                  <a:pt x="17021" y="9996"/>
                  <a:pt x="17011" y="10039"/>
                  <a:pt x="16996" y="10045"/>
                </a:cubicBezTo>
                <a:cubicBezTo>
                  <a:pt x="16982" y="10052"/>
                  <a:pt x="16960" y="10099"/>
                  <a:pt x="16950" y="10148"/>
                </a:cubicBezTo>
                <a:cubicBezTo>
                  <a:pt x="16940" y="10197"/>
                  <a:pt x="16924" y="10276"/>
                  <a:pt x="16914" y="10325"/>
                </a:cubicBezTo>
                <a:cubicBezTo>
                  <a:pt x="16904" y="10374"/>
                  <a:pt x="16885" y="10415"/>
                  <a:pt x="16870" y="10415"/>
                </a:cubicBezTo>
                <a:cubicBezTo>
                  <a:pt x="16855" y="10415"/>
                  <a:pt x="16842" y="10458"/>
                  <a:pt x="16842" y="10513"/>
                </a:cubicBezTo>
                <a:cubicBezTo>
                  <a:pt x="16842" y="10567"/>
                  <a:pt x="16829" y="10617"/>
                  <a:pt x="16812" y="10625"/>
                </a:cubicBezTo>
                <a:cubicBezTo>
                  <a:pt x="16796" y="10633"/>
                  <a:pt x="16782" y="10677"/>
                  <a:pt x="16782" y="10725"/>
                </a:cubicBezTo>
                <a:cubicBezTo>
                  <a:pt x="16782" y="10772"/>
                  <a:pt x="16768" y="10817"/>
                  <a:pt x="16751" y="10825"/>
                </a:cubicBezTo>
                <a:cubicBezTo>
                  <a:pt x="16735" y="10833"/>
                  <a:pt x="16721" y="10879"/>
                  <a:pt x="16721" y="10927"/>
                </a:cubicBezTo>
                <a:cubicBezTo>
                  <a:pt x="16721" y="10975"/>
                  <a:pt x="16710" y="11015"/>
                  <a:pt x="16694" y="11015"/>
                </a:cubicBezTo>
                <a:cubicBezTo>
                  <a:pt x="16677" y="11015"/>
                  <a:pt x="16663" y="11048"/>
                  <a:pt x="16663" y="11090"/>
                </a:cubicBezTo>
                <a:cubicBezTo>
                  <a:pt x="16663" y="11132"/>
                  <a:pt x="16650" y="11175"/>
                  <a:pt x="16633" y="11182"/>
                </a:cubicBezTo>
                <a:cubicBezTo>
                  <a:pt x="16617" y="11190"/>
                  <a:pt x="16603" y="11213"/>
                  <a:pt x="16603" y="11235"/>
                </a:cubicBezTo>
                <a:cubicBezTo>
                  <a:pt x="16603" y="11257"/>
                  <a:pt x="16560" y="11333"/>
                  <a:pt x="16509" y="11404"/>
                </a:cubicBezTo>
                <a:cubicBezTo>
                  <a:pt x="16423" y="11524"/>
                  <a:pt x="16418" y="11550"/>
                  <a:pt x="16418" y="11751"/>
                </a:cubicBezTo>
                <a:cubicBezTo>
                  <a:pt x="16419" y="11871"/>
                  <a:pt x="16432" y="12003"/>
                  <a:pt x="16449" y="12043"/>
                </a:cubicBezTo>
                <a:cubicBezTo>
                  <a:pt x="16509" y="12189"/>
                  <a:pt x="16542" y="12299"/>
                  <a:pt x="16542" y="12355"/>
                </a:cubicBezTo>
                <a:cubicBezTo>
                  <a:pt x="16542" y="12387"/>
                  <a:pt x="16556" y="12419"/>
                  <a:pt x="16572" y="12427"/>
                </a:cubicBezTo>
                <a:cubicBezTo>
                  <a:pt x="16589" y="12434"/>
                  <a:pt x="16603" y="12481"/>
                  <a:pt x="16603" y="12529"/>
                </a:cubicBezTo>
                <a:cubicBezTo>
                  <a:pt x="16603" y="12577"/>
                  <a:pt x="16617" y="12615"/>
                  <a:pt x="16633" y="12615"/>
                </a:cubicBezTo>
                <a:cubicBezTo>
                  <a:pt x="16650" y="12615"/>
                  <a:pt x="16663" y="12631"/>
                  <a:pt x="16663" y="12649"/>
                </a:cubicBezTo>
                <a:cubicBezTo>
                  <a:pt x="16663" y="12668"/>
                  <a:pt x="16674" y="12699"/>
                  <a:pt x="16688" y="12721"/>
                </a:cubicBezTo>
                <a:cubicBezTo>
                  <a:pt x="16703" y="12742"/>
                  <a:pt x="16730" y="12786"/>
                  <a:pt x="16746" y="12817"/>
                </a:cubicBezTo>
                <a:cubicBezTo>
                  <a:pt x="16762" y="12847"/>
                  <a:pt x="16791" y="12899"/>
                  <a:pt x="16809" y="12933"/>
                </a:cubicBezTo>
                <a:cubicBezTo>
                  <a:pt x="16828" y="12967"/>
                  <a:pt x="16842" y="13007"/>
                  <a:pt x="16842" y="13023"/>
                </a:cubicBezTo>
                <a:cubicBezTo>
                  <a:pt x="16842" y="13038"/>
                  <a:pt x="16911" y="13144"/>
                  <a:pt x="16994" y="13259"/>
                </a:cubicBezTo>
                <a:cubicBezTo>
                  <a:pt x="17106" y="13416"/>
                  <a:pt x="17142" y="13493"/>
                  <a:pt x="17142" y="13563"/>
                </a:cubicBezTo>
                <a:cubicBezTo>
                  <a:pt x="17142" y="13615"/>
                  <a:pt x="17132" y="13663"/>
                  <a:pt x="17118" y="13669"/>
                </a:cubicBezTo>
                <a:cubicBezTo>
                  <a:pt x="17103" y="13676"/>
                  <a:pt x="17073" y="13744"/>
                  <a:pt x="17052" y="13820"/>
                </a:cubicBezTo>
                <a:cubicBezTo>
                  <a:pt x="17030" y="13897"/>
                  <a:pt x="17005" y="13971"/>
                  <a:pt x="16994" y="13984"/>
                </a:cubicBezTo>
                <a:cubicBezTo>
                  <a:pt x="16982" y="13996"/>
                  <a:pt x="16955" y="14064"/>
                  <a:pt x="16933" y="14135"/>
                </a:cubicBezTo>
                <a:cubicBezTo>
                  <a:pt x="16911" y="14206"/>
                  <a:pt x="16881" y="14267"/>
                  <a:pt x="16867" y="14273"/>
                </a:cubicBezTo>
                <a:cubicBezTo>
                  <a:pt x="16853" y="14280"/>
                  <a:pt x="16842" y="14320"/>
                  <a:pt x="16842" y="14361"/>
                </a:cubicBezTo>
                <a:cubicBezTo>
                  <a:pt x="16842" y="14403"/>
                  <a:pt x="16829" y="14443"/>
                  <a:pt x="16812" y="14451"/>
                </a:cubicBezTo>
                <a:cubicBezTo>
                  <a:pt x="16796" y="14459"/>
                  <a:pt x="16782" y="14488"/>
                  <a:pt x="16782" y="14518"/>
                </a:cubicBezTo>
                <a:cubicBezTo>
                  <a:pt x="16782" y="14548"/>
                  <a:pt x="16771" y="14591"/>
                  <a:pt x="16757" y="14612"/>
                </a:cubicBezTo>
                <a:cubicBezTo>
                  <a:pt x="16713" y="14676"/>
                  <a:pt x="16663" y="14807"/>
                  <a:pt x="16663" y="14857"/>
                </a:cubicBezTo>
                <a:cubicBezTo>
                  <a:pt x="16663" y="14883"/>
                  <a:pt x="16650" y="14909"/>
                  <a:pt x="16633" y="14916"/>
                </a:cubicBezTo>
                <a:cubicBezTo>
                  <a:pt x="16617" y="14924"/>
                  <a:pt x="16603" y="14949"/>
                  <a:pt x="16603" y="14973"/>
                </a:cubicBezTo>
                <a:cubicBezTo>
                  <a:pt x="16603" y="14997"/>
                  <a:pt x="16590" y="15036"/>
                  <a:pt x="16575" y="15057"/>
                </a:cubicBezTo>
                <a:cubicBezTo>
                  <a:pt x="16560" y="15078"/>
                  <a:pt x="16532" y="15151"/>
                  <a:pt x="16512" y="15218"/>
                </a:cubicBezTo>
                <a:cubicBezTo>
                  <a:pt x="16492" y="15286"/>
                  <a:pt x="16464" y="15349"/>
                  <a:pt x="16451" y="15361"/>
                </a:cubicBezTo>
                <a:cubicBezTo>
                  <a:pt x="16430" y="15382"/>
                  <a:pt x="16421" y="15411"/>
                  <a:pt x="16374" y="15596"/>
                </a:cubicBezTo>
                <a:cubicBezTo>
                  <a:pt x="16363" y="15639"/>
                  <a:pt x="16345" y="15683"/>
                  <a:pt x="16333" y="15696"/>
                </a:cubicBezTo>
                <a:cubicBezTo>
                  <a:pt x="16321" y="15708"/>
                  <a:pt x="16291" y="15770"/>
                  <a:pt x="16270" y="15834"/>
                </a:cubicBezTo>
                <a:cubicBezTo>
                  <a:pt x="16248" y="15899"/>
                  <a:pt x="16223" y="15951"/>
                  <a:pt x="16212" y="15951"/>
                </a:cubicBezTo>
                <a:cubicBezTo>
                  <a:pt x="16201" y="15951"/>
                  <a:pt x="16184" y="15995"/>
                  <a:pt x="16176" y="16049"/>
                </a:cubicBezTo>
                <a:cubicBezTo>
                  <a:pt x="16168" y="16102"/>
                  <a:pt x="16140" y="16178"/>
                  <a:pt x="16113" y="16218"/>
                </a:cubicBezTo>
                <a:cubicBezTo>
                  <a:pt x="16086" y="16258"/>
                  <a:pt x="16063" y="16319"/>
                  <a:pt x="16063" y="16351"/>
                </a:cubicBezTo>
                <a:cubicBezTo>
                  <a:pt x="16063" y="16383"/>
                  <a:pt x="16036" y="16448"/>
                  <a:pt x="16003" y="16496"/>
                </a:cubicBezTo>
                <a:cubicBezTo>
                  <a:pt x="15970" y="16544"/>
                  <a:pt x="15942" y="16602"/>
                  <a:pt x="15942" y="16626"/>
                </a:cubicBezTo>
                <a:cubicBezTo>
                  <a:pt x="15942" y="16650"/>
                  <a:pt x="15916" y="16711"/>
                  <a:pt x="15884" y="16761"/>
                </a:cubicBezTo>
                <a:cubicBezTo>
                  <a:pt x="15853" y="16811"/>
                  <a:pt x="15820" y="16889"/>
                  <a:pt x="15810" y="16934"/>
                </a:cubicBezTo>
                <a:cubicBezTo>
                  <a:pt x="15786" y="17039"/>
                  <a:pt x="15740" y="17062"/>
                  <a:pt x="15716" y="16981"/>
                </a:cubicBezTo>
                <a:cubicBezTo>
                  <a:pt x="15706" y="16947"/>
                  <a:pt x="15686" y="16898"/>
                  <a:pt x="15672" y="16873"/>
                </a:cubicBezTo>
                <a:cubicBezTo>
                  <a:pt x="15625" y="16791"/>
                  <a:pt x="15607" y="16676"/>
                  <a:pt x="15592" y="16363"/>
                </a:cubicBezTo>
                <a:cubicBezTo>
                  <a:pt x="15584" y="16192"/>
                  <a:pt x="15566" y="16042"/>
                  <a:pt x="15551" y="16030"/>
                </a:cubicBezTo>
                <a:cubicBezTo>
                  <a:pt x="15536" y="16019"/>
                  <a:pt x="15523" y="15964"/>
                  <a:pt x="15523" y="15910"/>
                </a:cubicBezTo>
                <a:cubicBezTo>
                  <a:pt x="15523" y="15808"/>
                  <a:pt x="15471" y="15645"/>
                  <a:pt x="15427" y="15608"/>
                </a:cubicBezTo>
                <a:cubicBezTo>
                  <a:pt x="15413" y="15596"/>
                  <a:pt x="15402" y="15549"/>
                  <a:pt x="15402" y="15504"/>
                </a:cubicBezTo>
                <a:cubicBezTo>
                  <a:pt x="15402" y="15417"/>
                  <a:pt x="15352" y="15214"/>
                  <a:pt x="15311" y="15139"/>
                </a:cubicBezTo>
                <a:cubicBezTo>
                  <a:pt x="15298" y="15114"/>
                  <a:pt x="15271" y="15045"/>
                  <a:pt x="15251" y="14984"/>
                </a:cubicBezTo>
                <a:cubicBezTo>
                  <a:pt x="15231" y="14922"/>
                  <a:pt x="15205" y="14847"/>
                  <a:pt x="15190" y="14816"/>
                </a:cubicBezTo>
                <a:cubicBezTo>
                  <a:pt x="15176" y="14786"/>
                  <a:pt x="15160" y="14735"/>
                  <a:pt x="15155" y="14702"/>
                </a:cubicBezTo>
                <a:cubicBezTo>
                  <a:pt x="15149" y="14669"/>
                  <a:pt x="15136" y="14633"/>
                  <a:pt x="15124" y="14624"/>
                </a:cubicBezTo>
                <a:cubicBezTo>
                  <a:pt x="15113" y="14616"/>
                  <a:pt x="15102" y="14592"/>
                  <a:pt x="15102" y="14571"/>
                </a:cubicBezTo>
                <a:cubicBezTo>
                  <a:pt x="15102" y="14534"/>
                  <a:pt x="14889" y="14127"/>
                  <a:pt x="14832" y="14055"/>
                </a:cubicBezTo>
                <a:cubicBezTo>
                  <a:pt x="14816" y="14034"/>
                  <a:pt x="14802" y="14002"/>
                  <a:pt x="14802" y="13984"/>
                </a:cubicBezTo>
                <a:cubicBezTo>
                  <a:pt x="14802" y="13965"/>
                  <a:pt x="14793" y="13949"/>
                  <a:pt x="14780" y="13949"/>
                </a:cubicBezTo>
                <a:cubicBezTo>
                  <a:pt x="14767" y="13949"/>
                  <a:pt x="14732" y="13911"/>
                  <a:pt x="14703" y="13865"/>
                </a:cubicBezTo>
                <a:cubicBezTo>
                  <a:pt x="14674" y="13820"/>
                  <a:pt x="14618" y="13743"/>
                  <a:pt x="14576" y="13694"/>
                </a:cubicBezTo>
                <a:cubicBezTo>
                  <a:pt x="14535" y="13645"/>
                  <a:pt x="14491" y="13591"/>
                  <a:pt x="14480" y="13574"/>
                </a:cubicBezTo>
                <a:cubicBezTo>
                  <a:pt x="14469" y="13556"/>
                  <a:pt x="14436" y="13522"/>
                  <a:pt x="14406" y="13500"/>
                </a:cubicBezTo>
                <a:cubicBezTo>
                  <a:pt x="14375" y="13478"/>
                  <a:pt x="14351" y="13441"/>
                  <a:pt x="14351" y="13416"/>
                </a:cubicBezTo>
                <a:cubicBezTo>
                  <a:pt x="14351" y="13392"/>
                  <a:pt x="14340" y="13372"/>
                  <a:pt x="14326" y="13372"/>
                </a:cubicBezTo>
                <a:cubicBezTo>
                  <a:pt x="14297" y="13372"/>
                  <a:pt x="14111" y="13157"/>
                  <a:pt x="14111" y="13125"/>
                </a:cubicBezTo>
                <a:cubicBezTo>
                  <a:pt x="14111" y="13113"/>
                  <a:pt x="14099" y="13104"/>
                  <a:pt x="14084" y="13104"/>
                </a:cubicBezTo>
                <a:cubicBezTo>
                  <a:pt x="14068" y="13104"/>
                  <a:pt x="14038" y="13070"/>
                  <a:pt x="14017" y="13027"/>
                </a:cubicBezTo>
                <a:cubicBezTo>
                  <a:pt x="13997" y="12984"/>
                  <a:pt x="13970" y="12949"/>
                  <a:pt x="13960" y="12949"/>
                </a:cubicBezTo>
                <a:cubicBezTo>
                  <a:pt x="13949" y="12949"/>
                  <a:pt x="13922" y="12907"/>
                  <a:pt x="13899" y="12855"/>
                </a:cubicBezTo>
                <a:cubicBezTo>
                  <a:pt x="13876" y="12803"/>
                  <a:pt x="13834" y="12726"/>
                  <a:pt x="13805" y="12684"/>
                </a:cubicBezTo>
                <a:cubicBezTo>
                  <a:pt x="13776" y="12642"/>
                  <a:pt x="13750" y="12589"/>
                  <a:pt x="13750" y="12568"/>
                </a:cubicBezTo>
                <a:cubicBezTo>
                  <a:pt x="13750" y="12546"/>
                  <a:pt x="13740" y="12523"/>
                  <a:pt x="13726" y="12517"/>
                </a:cubicBezTo>
                <a:cubicBezTo>
                  <a:pt x="13711" y="12510"/>
                  <a:pt x="13692" y="12477"/>
                  <a:pt x="13684" y="12443"/>
                </a:cubicBezTo>
                <a:cubicBezTo>
                  <a:pt x="13676" y="12409"/>
                  <a:pt x="13645" y="12333"/>
                  <a:pt x="13615" y="12272"/>
                </a:cubicBezTo>
                <a:cubicBezTo>
                  <a:pt x="13586" y="12211"/>
                  <a:pt x="13553" y="12139"/>
                  <a:pt x="13541" y="12115"/>
                </a:cubicBezTo>
                <a:cubicBezTo>
                  <a:pt x="13503" y="12033"/>
                  <a:pt x="13110" y="11448"/>
                  <a:pt x="13070" y="11415"/>
                </a:cubicBezTo>
                <a:cubicBezTo>
                  <a:pt x="12983" y="11340"/>
                  <a:pt x="12792" y="11151"/>
                  <a:pt x="12792" y="11139"/>
                </a:cubicBezTo>
                <a:cubicBezTo>
                  <a:pt x="12792" y="11132"/>
                  <a:pt x="12765" y="11104"/>
                  <a:pt x="12732" y="11076"/>
                </a:cubicBezTo>
                <a:cubicBezTo>
                  <a:pt x="12571" y="10942"/>
                  <a:pt x="12462" y="10840"/>
                  <a:pt x="12462" y="10823"/>
                </a:cubicBezTo>
                <a:cubicBezTo>
                  <a:pt x="12462" y="10813"/>
                  <a:pt x="12387" y="10752"/>
                  <a:pt x="12297" y="10688"/>
                </a:cubicBezTo>
                <a:cubicBezTo>
                  <a:pt x="12206" y="10625"/>
                  <a:pt x="12131" y="10563"/>
                  <a:pt x="12131" y="10549"/>
                </a:cubicBezTo>
                <a:cubicBezTo>
                  <a:pt x="12131" y="10536"/>
                  <a:pt x="12071" y="10482"/>
                  <a:pt x="11997" y="10429"/>
                </a:cubicBezTo>
                <a:cubicBezTo>
                  <a:pt x="11922" y="10376"/>
                  <a:pt x="11862" y="10324"/>
                  <a:pt x="11862" y="10313"/>
                </a:cubicBezTo>
                <a:cubicBezTo>
                  <a:pt x="11862" y="10289"/>
                  <a:pt x="11769" y="10214"/>
                  <a:pt x="11614" y="10111"/>
                </a:cubicBezTo>
                <a:cubicBezTo>
                  <a:pt x="11555" y="10072"/>
                  <a:pt x="11490" y="10021"/>
                  <a:pt x="11468" y="9999"/>
                </a:cubicBezTo>
                <a:cubicBezTo>
                  <a:pt x="11445" y="9976"/>
                  <a:pt x="11389" y="9944"/>
                  <a:pt x="11344" y="9927"/>
                </a:cubicBezTo>
                <a:cubicBezTo>
                  <a:pt x="11283" y="9904"/>
                  <a:pt x="11261" y="9877"/>
                  <a:pt x="11261" y="9831"/>
                </a:cubicBezTo>
                <a:cubicBezTo>
                  <a:pt x="11261" y="9744"/>
                  <a:pt x="11343" y="9750"/>
                  <a:pt x="11501" y="9848"/>
                </a:cubicBezTo>
                <a:cubicBezTo>
                  <a:pt x="11570" y="9890"/>
                  <a:pt x="11637" y="9925"/>
                  <a:pt x="11650" y="9925"/>
                </a:cubicBezTo>
                <a:cubicBezTo>
                  <a:pt x="11662" y="9925"/>
                  <a:pt x="11725" y="9963"/>
                  <a:pt x="11790" y="10009"/>
                </a:cubicBezTo>
                <a:cubicBezTo>
                  <a:pt x="11855" y="10055"/>
                  <a:pt x="11953" y="10119"/>
                  <a:pt x="12010" y="10152"/>
                </a:cubicBezTo>
                <a:cubicBezTo>
                  <a:pt x="12068" y="10184"/>
                  <a:pt x="12155" y="10236"/>
                  <a:pt x="12203" y="10268"/>
                </a:cubicBezTo>
                <a:cubicBezTo>
                  <a:pt x="12251" y="10299"/>
                  <a:pt x="12302" y="10325"/>
                  <a:pt x="12316" y="10325"/>
                </a:cubicBezTo>
                <a:cubicBezTo>
                  <a:pt x="12330" y="10325"/>
                  <a:pt x="12395" y="10363"/>
                  <a:pt x="12459" y="10411"/>
                </a:cubicBezTo>
                <a:cubicBezTo>
                  <a:pt x="12523" y="10458"/>
                  <a:pt x="12641" y="10525"/>
                  <a:pt x="12721" y="10560"/>
                </a:cubicBezTo>
                <a:cubicBezTo>
                  <a:pt x="12801" y="10594"/>
                  <a:pt x="12872" y="10629"/>
                  <a:pt x="12880" y="10637"/>
                </a:cubicBezTo>
                <a:cubicBezTo>
                  <a:pt x="12907" y="10665"/>
                  <a:pt x="13162" y="10745"/>
                  <a:pt x="13346" y="10784"/>
                </a:cubicBezTo>
                <a:cubicBezTo>
                  <a:pt x="13445" y="10805"/>
                  <a:pt x="13628" y="10826"/>
                  <a:pt x="13753" y="10831"/>
                </a:cubicBezTo>
                <a:cubicBezTo>
                  <a:pt x="13944" y="10838"/>
                  <a:pt x="14007" y="10831"/>
                  <a:pt x="14144" y="10786"/>
                </a:cubicBezTo>
                <a:cubicBezTo>
                  <a:pt x="14312" y="10731"/>
                  <a:pt x="14573" y="10558"/>
                  <a:pt x="14607" y="10480"/>
                </a:cubicBezTo>
                <a:cubicBezTo>
                  <a:pt x="14617" y="10456"/>
                  <a:pt x="14638" y="10435"/>
                  <a:pt x="14653" y="10435"/>
                </a:cubicBezTo>
                <a:cubicBezTo>
                  <a:pt x="14669" y="10435"/>
                  <a:pt x="14681" y="10420"/>
                  <a:pt x="14681" y="10401"/>
                </a:cubicBezTo>
                <a:cubicBezTo>
                  <a:pt x="14681" y="10362"/>
                  <a:pt x="14850" y="10175"/>
                  <a:pt x="14923" y="10131"/>
                </a:cubicBezTo>
                <a:cubicBezTo>
                  <a:pt x="14948" y="10116"/>
                  <a:pt x="15031" y="10103"/>
                  <a:pt x="15110" y="10103"/>
                </a:cubicBezTo>
                <a:cubicBezTo>
                  <a:pt x="15283" y="10102"/>
                  <a:pt x="15462" y="10040"/>
                  <a:pt x="15540" y="9954"/>
                </a:cubicBezTo>
                <a:cubicBezTo>
                  <a:pt x="15571" y="9919"/>
                  <a:pt x="15595" y="9884"/>
                  <a:pt x="15595" y="9876"/>
                </a:cubicBezTo>
                <a:cubicBezTo>
                  <a:pt x="15595" y="9868"/>
                  <a:pt x="15607" y="9855"/>
                  <a:pt x="15620" y="9846"/>
                </a:cubicBezTo>
                <a:cubicBezTo>
                  <a:pt x="15632" y="9836"/>
                  <a:pt x="15642" y="9807"/>
                  <a:pt x="15642" y="9780"/>
                </a:cubicBezTo>
                <a:cubicBezTo>
                  <a:pt x="15642" y="9735"/>
                  <a:pt x="15743" y="9680"/>
                  <a:pt x="15826" y="9680"/>
                </a:cubicBezTo>
                <a:cubicBezTo>
                  <a:pt x="15898" y="9680"/>
                  <a:pt x="16053" y="9556"/>
                  <a:pt x="16154" y="9417"/>
                </a:cubicBezTo>
                <a:lnTo>
                  <a:pt x="16264" y="9268"/>
                </a:lnTo>
                <a:lnTo>
                  <a:pt x="16407" y="9276"/>
                </a:lnTo>
                <a:cubicBezTo>
                  <a:pt x="16486" y="9280"/>
                  <a:pt x="16583" y="9298"/>
                  <a:pt x="16622" y="9317"/>
                </a:cubicBezTo>
                <a:cubicBezTo>
                  <a:pt x="16784" y="9395"/>
                  <a:pt x="17311" y="9226"/>
                  <a:pt x="17429" y="9058"/>
                </a:cubicBezTo>
                <a:cubicBezTo>
                  <a:pt x="17481" y="8984"/>
                  <a:pt x="17491" y="8601"/>
                  <a:pt x="17443" y="8578"/>
                </a:cubicBezTo>
                <a:cubicBezTo>
                  <a:pt x="17404" y="8561"/>
                  <a:pt x="17402" y="8092"/>
                  <a:pt x="17440" y="8040"/>
                </a:cubicBezTo>
                <a:cubicBezTo>
                  <a:pt x="17455" y="8018"/>
                  <a:pt x="17477" y="7965"/>
                  <a:pt x="17487" y="7921"/>
                </a:cubicBezTo>
                <a:cubicBezTo>
                  <a:pt x="17507" y="7827"/>
                  <a:pt x="17582" y="7775"/>
                  <a:pt x="17814" y="7691"/>
                </a:cubicBezTo>
                <a:cubicBezTo>
                  <a:pt x="17909" y="7656"/>
                  <a:pt x="18024" y="7600"/>
                  <a:pt x="18073" y="7566"/>
                </a:cubicBezTo>
                <a:cubicBezTo>
                  <a:pt x="18122" y="7532"/>
                  <a:pt x="18164" y="7509"/>
                  <a:pt x="18164" y="7515"/>
                </a:cubicBezTo>
                <a:cubicBezTo>
                  <a:pt x="18164" y="7521"/>
                  <a:pt x="18197" y="7496"/>
                  <a:pt x="18238" y="7460"/>
                </a:cubicBezTo>
                <a:cubicBezTo>
                  <a:pt x="18279" y="7424"/>
                  <a:pt x="18313" y="7386"/>
                  <a:pt x="18313" y="7374"/>
                </a:cubicBezTo>
                <a:cubicBezTo>
                  <a:pt x="18313" y="7363"/>
                  <a:pt x="18349" y="7329"/>
                  <a:pt x="18392" y="7299"/>
                </a:cubicBezTo>
                <a:cubicBezTo>
                  <a:pt x="18435" y="7269"/>
                  <a:pt x="18512" y="7195"/>
                  <a:pt x="18566" y="7134"/>
                </a:cubicBezTo>
                <a:cubicBezTo>
                  <a:pt x="18620" y="7072"/>
                  <a:pt x="18707" y="6993"/>
                  <a:pt x="18759" y="6956"/>
                </a:cubicBezTo>
                <a:cubicBezTo>
                  <a:pt x="18810" y="6919"/>
                  <a:pt x="18852" y="6879"/>
                  <a:pt x="18852" y="6866"/>
                </a:cubicBezTo>
                <a:cubicBezTo>
                  <a:pt x="18853" y="6854"/>
                  <a:pt x="18908" y="6803"/>
                  <a:pt x="18973" y="6750"/>
                </a:cubicBezTo>
                <a:cubicBezTo>
                  <a:pt x="19039" y="6698"/>
                  <a:pt x="19095" y="6649"/>
                  <a:pt x="19095" y="6644"/>
                </a:cubicBezTo>
                <a:cubicBezTo>
                  <a:pt x="19095" y="6612"/>
                  <a:pt x="19284" y="6436"/>
                  <a:pt x="19307" y="6446"/>
                </a:cubicBezTo>
                <a:cubicBezTo>
                  <a:pt x="19322" y="6453"/>
                  <a:pt x="19329" y="6467"/>
                  <a:pt x="19320" y="6477"/>
                </a:cubicBezTo>
                <a:cubicBezTo>
                  <a:pt x="19298" y="6504"/>
                  <a:pt x="19454" y="6520"/>
                  <a:pt x="19530" y="6499"/>
                </a:cubicBezTo>
                <a:cubicBezTo>
                  <a:pt x="19604" y="6478"/>
                  <a:pt x="19706" y="6381"/>
                  <a:pt x="19739" y="6299"/>
                </a:cubicBezTo>
                <a:cubicBezTo>
                  <a:pt x="19751" y="6268"/>
                  <a:pt x="19776" y="6224"/>
                  <a:pt x="19797" y="6199"/>
                </a:cubicBezTo>
                <a:cubicBezTo>
                  <a:pt x="19817" y="6175"/>
                  <a:pt x="19844" y="6121"/>
                  <a:pt x="19854" y="6081"/>
                </a:cubicBezTo>
                <a:cubicBezTo>
                  <a:pt x="19865" y="6040"/>
                  <a:pt x="19894" y="5973"/>
                  <a:pt x="19920" y="5932"/>
                </a:cubicBezTo>
                <a:cubicBezTo>
                  <a:pt x="19961" y="5869"/>
                  <a:pt x="19979" y="5861"/>
                  <a:pt x="20025" y="5879"/>
                </a:cubicBezTo>
                <a:cubicBezTo>
                  <a:pt x="20113" y="5913"/>
                  <a:pt x="20218" y="5904"/>
                  <a:pt x="20303" y="5854"/>
                </a:cubicBezTo>
                <a:lnTo>
                  <a:pt x="20383" y="5807"/>
                </a:lnTo>
                <a:lnTo>
                  <a:pt x="20383" y="5187"/>
                </a:lnTo>
                <a:cubicBezTo>
                  <a:pt x="20383" y="4798"/>
                  <a:pt x="20372" y="4563"/>
                  <a:pt x="20353" y="4554"/>
                </a:cubicBezTo>
                <a:cubicBezTo>
                  <a:pt x="20336" y="4547"/>
                  <a:pt x="20322" y="4437"/>
                  <a:pt x="20322" y="4299"/>
                </a:cubicBezTo>
                <a:cubicBezTo>
                  <a:pt x="20322" y="4162"/>
                  <a:pt x="20309" y="4050"/>
                  <a:pt x="20292" y="4042"/>
                </a:cubicBezTo>
                <a:cubicBezTo>
                  <a:pt x="20276" y="4035"/>
                  <a:pt x="20265" y="4005"/>
                  <a:pt x="20265" y="3975"/>
                </a:cubicBezTo>
                <a:cubicBezTo>
                  <a:pt x="20265" y="3923"/>
                  <a:pt x="20203" y="3807"/>
                  <a:pt x="20080" y="3624"/>
                </a:cubicBezTo>
                <a:cubicBezTo>
                  <a:pt x="20049" y="3577"/>
                  <a:pt x="20022" y="3526"/>
                  <a:pt x="20022" y="3512"/>
                </a:cubicBezTo>
                <a:cubicBezTo>
                  <a:pt x="20022" y="3497"/>
                  <a:pt x="19997" y="3446"/>
                  <a:pt x="19965" y="3399"/>
                </a:cubicBezTo>
                <a:cubicBezTo>
                  <a:pt x="19932" y="3353"/>
                  <a:pt x="19899" y="3285"/>
                  <a:pt x="19887" y="3246"/>
                </a:cubicBezTo>
                <a:cubicBezTo>
                  <a:pt x="19876" y="3208"/>
                  <a:pt x="19844" y="3136"/>
                  <a:pt x="19816" y="3087"/>
                </a:cubicBezTo>
                <a:cubicBezTo>
                  <a:pt x="19787" y="3038"/>
                  <a:pt x="19723" y="2928"/>
                  <a:pt x="19675" y="2842"/>
                </a:cubicBezTo>
                <a:cubicBezTo>
                  <a:pt x="19589" y="2687"/>
                  <a:pt x="19321" y="2288"/>
                  <a:pt x="19221" y="2169"/>
                </a:cubicBezTo>
                <a:cubicBezTo>
                  <a:pt x="19159" y="2094"/>
                  <a:pt x="18996" y="1946"/>
                  <a:pt x="18858" y="1836"/>
                </a:cubicBezTo>
                <a:cubicBezTo>
                  <a:pt x="18803" y="1793"/>
                  <a:pt x="18723" y="1721"/>
                  <a:pt x="18679" y="1677"/>
                </a:cubicBezTo>
                <a:cubicBezTo>
                  <a:pt x="18634" y="1633"/>
                  <a:pt x="18565" y="1577"/>
                  <a:pt x="18525" y="1553"/>
                </a:cubicBezTo>
                <a:cubicBezTo>
                  <a:pt x="18484" y="1528"/>
                  <a:pt x="18422" y="1484"/>
                  <a:pt x="18390" y="1457"/>
                </a:cubicBezTo>
                <a:cubicBezTo>
                  <a:pt x="18357" y="1429"/>
                  <a:pt x="18317" y="1408"/>
                  <a:pt x="18299" y="1408"/>
                </a:cubicBezTo>
                <a:cubicBezTo>
                  <a:pt x="18281" y="1408"/>
                  <a:pt x="18185" y="1346"/>
                  <a:pt x="18087" y="1271"/>
                </a:cubicBezTo>
                <a:cubicBezTo>
                  <a:pt x="17988" y="1197"/>
                  <a:pt x="17861" y="1113"/>
                  <a:pt x="17803" y="1085"/>
                </a:cubicBezTo>
                <a:cubicBezTo>
                  <a:pt x="17745" y="1058"/>
                  <a:pt x="17658" y="1006"/>
                  <a:pt x="17608" y="971"/>
                </a:cubicBezTo>
                <a:cubicBezTo>
                  <a:pt x="17558" y="936"/>
                  <a:pt x="17478" y="888"/>
                  <a:pt x="17432" y="863"/>
                </a:cubicBezTo>
                <a:cubicBezTo>
                  <a:pt x="17385" y="839"/>
                  <a:pt x="17325" y="804"/>
                  <a:pt x="17299" y="786"/>
                </a:cubicBezTo>
                <a:cubicBezTo>
                  <a:pt x="17274" y="767"/>
                  <a:pt x="17231" y="743"/>
                  <a:pt x="17203" y="730"/>
                </a:cubicBezTo>
                <a:cubicBezTo>
                  <a:pt x="17175" y="718"/>
                  <a:pt x="17095" y="680"/>
                  <a:pt x="17027" y="647"/>
                </a:cubicBezTo>
                <a:cubicBezTo>
                  <a:pt x="16959" y="613"/>
                  <a:pt x="16889" y="586"/>
                  <a:pt x="16873" y="586"/>
                </a:cubicBezTo>
                <a:cubicBezTo>
                  <a:pt x="16856" y="586"/>
                  <a:pt x="16842" y="575"/>
                  <a:pt x="16842" y="563"/>
                </a:cubicBezTo>
                <a:cubicBezTo>
                  <a:pt x="16842" y="551"/>
                  <a:pt x="16824" y="541"/>
                  <a:pt x="16801" y="541"/>
                </a:cubicBezTo>
                <a:cubicBezTo>
                  <a:pt x="16778" y="541"/>
                  <a:pt x="16754" y="532"/>
                  <a:pt x="16749" y="522"/>
                </a:cubicBezTo>
                <a:cubicBezTo>
                  <a:pt x="16735" y="499"/>
                  <a:pt x="16519" y="406"/>
                  <a:pt x="16479" y="406"/>
                </a:cubicBezTo>
                <a:cubicBezTo>
                  <a:pt x="16462" y="406"/>
                  <a:pt x="16408" y="382"/>
                  <a:pt x="16360" y="353"/>
                </a:cubicBezTo>
                <a:cubicBezTo>
                  <a:pt x="16313" y="324"/>
                  <a:pt x="16211" y="284"/>
                  <a:pt x="16132" y="263"/>
                </a:cubicBezTo>
                <a:cubicBezTo>
                  <a:pt x="16053" y="242"/>
                  <a:pt x="15961" y="216"/>
                  <a:pt x="15928" y="206"/>
                </a:cubicBezTo>
                <a:cubicBezTo>
                  <a:pt x="15895" y="196"/>
                  <a:pt x="15815" y="176"/>
                  <a:pt x="15752" y="161"/>
                </a:cubicBezTo>
                <a:cubicBezTo>
                  <a:pt x="15689" y="147"/>
                  <a:pt x="15600" y="121"/>
                  <a:pt x="15557" y="104"/>
                </a:cubicBezTo>
                <a:cubicBezTo>
                  <a:pt x="15513" y="87"/>
                  <a:pt x="15428" y="73"/>
                  <a:pt x="15369" y="73"/>
                </a:cubicBezTo>
                <a:cubicBezTo>
                  <a:pt x="15311" y="73"/>
                  <a:pt x="15250" y="64"/>
                  <a:pt x="15234" y="53"/>
                </a:cubicBezTo>
                <a:cubicBezTo>
                  <a:pt x="15182" y="16"/>
                  <a:pt x="14750" y="-1"/>
                  <a:pt x="1427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3" name="akimbo-2026939_1280.png" descr="akimbo-2026939_1280.png"/>
          <p:cNvPicPr>
            <a:picLocks noChangeAspect="1"/>
          </p:cNvPicPr>
          <p:nvPr/>
        </p:nvPicPr>
        <p:blipFill>
          <a:blip r:embed="rId3">
            <a:alphaModFix amt="16527"/>
            <a:extLst/>
          </a:blip>
          <a:stretch>
            <a:fillRect/>
          </a:stretch>
        </p:blipFill>
        <p:spPr>
          <a:xfrm>
            <a:off x="3557428" y="5978187"/>
            <a:ext cx="3222944" cy="644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akimbo-2026939_1280.png" descr="akimbo-2026939_1280.png"/>
          <p:cNvPicPr>
            <a:picLocks noChangeAspect="1"/>
          </p:cNvPicPr>
          <p:nvPr/>
        </p:nvPicPr>
        <p:blipFill>
          <a:blip r:embed="rId3">
            <a:alphaModFix amt="16527"/>
            <a:extLst/>
          </a:blip>
          <a:stretch>
            <a:fillRect/>
          </a:stretch>
        </p:blipFill>
        <p:spPr>
          <a:xfrm>
            <a:off x="6224428" y="6562387"/>
            <a:ext cx="3222944" cy="644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ilhouette-3146733_1280.png" descr="silhouette-3146733_1280.png"/>
          <p:cNvPicPr>
            <a:picLocks noChangeAspect="1"/>
          </p:cNvPicPr>
          <p:nvPr/>
        </p:nvPicPr>
        <p:blipFill>
          <a:blip r:embed="rId4">
            <a:alphaModFix amt="16527"/>
            <a:extLst/>
          </a:blip>
          <a:stretch>
            <a:fillRect/>
          </a:stretch>
        </p:blipFill>
        <p:spPr>
          <a:xfrm>
            <a:off x="9297888" y="5458797"/>
            <a:ext cx="3742334" cy="7484667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Oval"/>
          <p:cNvSpPr/>
          <p:nvPr/>
        </p:nvSpPr>
        <p:spPr>
          <a:xfrm>
            <a:off x="755699" y="741868"/>
            <a:ext cx="11493402" cy="3824864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7" name="Listen to God"/>
          <p:cNvSpPr txBox="1"/>
          <p:nvPr/>
        </p:nvSpPr>
        <p:spPr>
          <a:xfrm>
            <a:off x="27444" y="1160512"/>
            <a:ext cx="12949912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Listen to God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"/>
          <p:cNvSpPr/>
          <p:nvPr/>
        </p:nvSpPr>
        <p:spPr>
          <a:xfrm>
            <a:off x="-474445" y="-278500"/>
            <a:ext cx="14593505" cy="10985862"/>
          </a:xfrm>
          <a:prstGeom prst="rect">
            <a:avLst/>
          </a:prstGeom>
          <a:solidFill>
            <a:srgbClr val="ECE8C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0" name="Who will I listen to?"/>
          <p:cNvSpPr txBox="1"/>
          <p:nvPr/>
        </p:nvSpPr>
        <p:spPr>
          <a:xfrm>
            <a:off x="-63887" y="-20588"/>
            <a:ext cx="13132573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Who will I listen to?</a:t>
            </a:r>
          </a:p>
        </p:txBody>
      </p:sp>
      <p:sp>
        <p:nvSpPr>
          <p:cNvPr id="231" name="Family?…"/>
          <p:cNvSpPr txBox="1"/>
          <p:nvPr/>
        </p:nvSpPr>
        <p:spPr>
          <a:xfrm>
            <a:off x="328634" y="2438400"/>
            <a:ext cx="12438163" cy="6889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Family?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Friends?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Society?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Politicians? Political party?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Church?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"/>
          <p:cNvSpPr/>
          <p:nvPr/>
        </p:nvSpPr>
        <p:spPr>
          <a:xfrm>
            <a:off x="-474445" y="-278500"/>
            <a:ext cx="14593505" cy="1098586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The Result of That Choice:"/>
          <p:cNvSpPr txBox="1"/>
          <p:nvPr/>
        </p:nvSpPr>
        <p:spPr>
          <a:xfrm>
            <a:off x="-63887" y="-20588"/>
            <a:ext cx="13132574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The Result of That Choice:</a:t>
            </a:r>
          </a:p>
        </p:txBody>
      </p:sp>
      <p:sp>
        <p:nvSpPr>
          <p:cNvPr id="235" name="Samuel becomes a great strong leader."/>
          <p:cNvSpPr txBox="1"/>
          <p:nvPr/>
        </p:nvSpPr>
        <p:spPr>
          <a:xfrm>
            <a:off x="498535" y="1986012"/>
            <a:ext cx="12007730" cy="7123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2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Samuel becomes a great strong leader.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rgbClr val="C2EC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5" name="woman-praying-1935165_1280.jpg" descr="woman-praying-1935165_1280.jpg"/>
          <p:cNvPicPr>
            <a:picLocks noChangeAspect="1"/>
          </p:cNvPicPr>
          <p:nvPr/>
        </p:nvPicPr>
        <p:blipFill>
          <a:blip r:embed="rId2">
            <a:extLst/>
          </a:blip>
          <a:srcRect l="75" t="1789" r="28733" b="0"/>
          <a:stretch>
            <a:fillRect/>
          </a:stretch>
        </p:blipFill>
        <p:spPr>
          <a:xfrm>
            <a:off x="761044" y="4766809"/>
            <a:ext cx="3695703" cy="4986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4270" y="0"/>
                </a:moveTo>
                <a:cubicBezTo>
                  <a:pt x="13791" y="1"/>
                  <a:pt x="13267" y="21"/>
                  <a:pt x="13032" y="58"/>
                </a:cubicBezTo>
                <a:cubicBezTo>
                  <a:pt x="12990" y="65"/>
                  <a:pt x="12867" y="76"/>
                  <a:pt x="12756" y="84"/>
                </a:cubicBezTo>
                <a:cubicBezTo>
                  <a:pt x="12644" y="92"/>
                  <a:pt x="12546" y="107"/>
                  <a:pt x="12538" y="117"/>
                </a:cubicBezTo>
                <a:cubicBezTo>
                  <a:pt x="12529" y="127"/>
                  <a:pt x="12472" y="141"/>
                  <a:pt x="12410" y="149"/>
                </a:cubicBezTo>
                <a:cubicBezTo>
                  <a:pt x="12193" y="178"/>
                  <a:pt x="11666" y="280"/>
                  <a:pt x="11638" y="299"/>
                </a:cubicBezTo>
                <a:cubicBezTo>
                  <a:pt x="11622" y="310"/>
                  <a:pt x="11572" y="318"/>
                  <a:pt x="11526" y="318"/>
                </a:cubicBezTo>
                <a:cubicBezTo>
                  <a:pt x="11480" y="318"/>
                  <a:pt x="11440" y="328"/>
                  <a:pt x="11440" y="340"/>
                </a:cubicBezTo>
                <a:cubicBezTo>
                  <a:pt x="11440" y="353"/>
                  <a:pt x="11409" y="363"/>
                  <a:pt x="11368" y="363"/>
                </a:cubicBezTo>
                <a:cubicBezTo>
                  <a:pt x="11328" y="363"/>
                  <a:pt x="11286" y="373"/>
                  <a:pt x="11276" y="385"/>
                </a:cubicBezTo>
                <a:cubicBezTo>
                  <a:pt x="11266" y="397"/>
                  <a:pt x="11218" y="407"/>
                  <a:pt x="11169" y="407"/>
                </a:cubicBezTo>
                <a:cubicBezTo>
                  <a:pt x="11120" y="407"/>
                  <a:pt x="11081" y="417"/>
                  <a:pt x="11081" y="430"/>
                </a:cubicBezTo>
                <a:cubicBezTo>
                  <a:pt x="11081" y="442"/>
                  <a:pt x="11053" y="452"/>
                  <a:pt x="11018" y="452"/>
                </a:cubicBezTo>
                <a:cubicBezTo>
                  <a:pt x="10961" y="452"/>
                  <a:pt x="10575" y="578"/>
                  <a:pt x="10540" y="608"/>
                </a:cubicBezTo>
                <a:cubicBezTo>
                  <a:pt x="10532" y="616"/>
                  <a:pt x="10482" y="628"/>
                  <a:pt x="10427" y="636"/>
                </a:cubicBezTo>
                <a:cubicBezTo>
                  <a:pt x="10372" y="644"/>
                  <a:pt x="10288" y="672"/>
                  <a:pt x="10241" y="696"/>
                </a:cubicBezTo>
                <a:cubicBezTo>
                  <a:pt x="10195" y="721"/>
                  <a:pt x="10141" y="741"/>
                  <a:pt x="10123" y="741"/>
                </a:cubicBezTo>
                <a:cubicBezTo>
                  <a:pt x="10105" y="741"/>
                  <a:pt x="10090" y="749"/>
                  <a:pt x="10090" y="760"/>
                </a:cubicBezTo>
                <a:cubicBezTo>
                  <a:pt x="10090" y="771"/>
                  <a:pt x="10040" y="796"/>
                  <a:pt x="9977" y="815"/>
                </a:cubicBezTo>
                <a:cubicBezTo>
                  <a:pt x="9914" y="833"/>
                  <a:pt x="9845" y="864"/>
                  <a:pt x="9824" y="883"/>
                </a:cubicBezTo>
                <a:cubicBezTo>
                  <a:pt x="9802" y="903"/>
                  <a:pt x="9768" y="918"/>
                  <a:pt x="9749" y="918"/>
                </a:cubicBezTo>
                <a:cubicBezTo>
                  <a:pt x="9731" y="918"/>
                  <a:pt x="9698" y="938"/>
                  <a:pt x="9678" y="963"/>
                </a:cubicBezTo>
                <a:cubicBezTo>
                  <a:pt x="9657" y="987"/>
                  <a:pt x="9621" y="1007"/>
                  <a:pt x="9599" y="1007"/>
                </a:cubicBezTo>
                <a:cubicBezTo>
                  <a:pt x="9557" y="1007"/>
                  <a:pt x="9070" y="1348"/>
                  <a:pt x="9070" y="1377"/>
                </a:cubicBezTo>
                <a:cubicBezTo>
                  <a:pt x="9070" y="1385"/>
                  <a:pt x="9010" y="1443"/>
                  <a:pt x="8935" y="1506"/>
                </a:cubicBezTo>
                <a:cubicBezTo>
                  <a:pt x="8733" y="1675"/>
                  <a:pt x="8710" y="1695"/>
                  <a:pt x="8710" y="1714"/>
                </a:cubicBezTo>
                <a:cubicBezTo>
                  <a:pt x="8710" y="1723"/>
                  <a:pt x="8681" y="1755"/>
                  <a:pt x="8643" y="1786"/>
                </a:cubicBezTo>
                <a:cubicBezTo>
                  <a:pt x="8605" y="1816"/>
                  <a:pt x="8541" y="1875"/>
                  <a:pt x="8502" y="1918"/>
                </a:cubicBezTo>
                <a:cubicBezTo>
                  <a:pt x="8462" y="1961"/>
                  <a:pt x="8400" y="2017"/>
                  <a:pt x="8365" y="2042"/>
                </a:cubicBezTo>
                <a:cubicBezTo>
                  <a:pt x="8329" y="2067"/>
                  <a:pt x="8287" y="2106"/>
                  <a:pt x="8272" y="2126"/>
                </a:cubicBezTo>
                <a:cubicBezTo>
                  <a:pt x="8241" y="2167"/>
                  <a:pt x="8101" y="2288"/>
                  <a:pt x="7915" y="2439"/>
                </a:cubicBezTo>
                <a:cubicBezTo>
                  <a:pt x="7645" y="2658"/>
                  <a:pt x="7599" y="2697"/>
                  <a:pt x="7599" y="2709"/>
                </a:cubicBezTo>
                <a:cubicBezTo>
                  <a:pt x="7599" y="2716"/>
                  <a:pt x="7547" y="2759"/>
                  <a:pt x="7481" y="2804"/>
                </a:cubicBezTo>
                <a:cubicBezTo>
                  <a:pt x="7415" y="2849"/>
                  <a:pt x="7360" y="2896"/>
                  <a:pt x="7360" y="2910"/>
                </a:cubicBezTo>
                <a:cubicBezTo>
                  <a:pt x="7360" y="2925"/>
                  <a:pt x="7281" y="2998"/>
                  <a:pt x="7186" y="3072"/>
                </a:cubicBezTo>
                <a:cubicBezTo>
                  <a:pt x="6906" y="3290"/>
                  <a:pt x="6725" y="3444"/>
                  <a:pt x="6692" y="3489"/>
                </a:cubicBezTo>
                <a:cubicBezTo>
                  <a:pt x="6675" y="3513"/>
                  <a:pt x="6596" y="3579"/>
                  <a:pt x="6516" y="3639"/>
                </a:cubicBezTo>
                <a:cubicBezTo>
                  <a:pt x="6436" y="3699"/>
                  <a:pt x="6370" y="3757"/>
                  <a:pt x="6370" y="3768"/>
                </a:cubicBezTo>
                <a:cubicBezTo>
                  <a:pt x="6370" y="3779"/>
                  <a:pt x="6274" y="3859"/>
                  <a:pt x="6159" y="3943"/>
                </a:cubicBezTo>
                <a:cubicBezTo>
                  <a:pt x="6043" y="4028"/>
                  <a:pt x="5950" y="4107"/>
                  <a:pt x="5950" y="4119"/>
                </a:cubicBezTo>
                <a:cubicBezTo>
                  <a:pt x="5950" y="4130"/>
                  <a:pt x="5881" y="4189"/>
                  <a:pt x="5797" y="4248"/>
                </a:cubicBezTo>
                <a:cubicBezTo>
                  <a:pt x="5713" y="4306"/>
                  <a:pt x="5538" y="4429"/>
                  <a:pt x="5410" y="4521"/>
                </a:cubicBezTo>
                <a:cubicBezTo>
                  <a:pt x="5281" y="4613"/>
                  <a:pt x="5133" y="4711"/>
                  <a:pt x="5083" y="4739"/>
                </a:cubicBezTo>
                <a:cubicBezTo>
                  <a:pt x="5032" y="4768"/>
                  <a:pt x="4933" y="4832"/>
                  <a:pt x="4862" y="4882"/>
                </a:cubicBezTo>
                <a:cubicBezTo>
                  <a:pt x="4792" y="4932"/>
                  <a:pt x="4674" y="5008"/>
                  <a:pt x="4600" y="5050"/>
                </a:cubicBezTo>
                <a:cubicBezTo>
                  <a:pt x="4526" y="5093"/>
                  <a:pt x="4424" y="5156"/>
                  <a:pt x="4375" y="5191"/>
                </a:cubicBezTo>
                <a:cubicBezTo>
                  <a:pt x="4327" y="5226"/>
                  <a:pt x="4274" y="5254"/>
                  <a:pt x="4257" y="5255"/>
                </a:cubicBezTo>
                <a:cubicBezTo>
                  <a:pt x="4239" y="5255"/>
                  <a:pt x="4142" y="5316"/>
                  <a:pt x="4043" y="5389"/>
                </a:cubicBezTo>
                <a:cubicBezTo>
                  <a:pt x="3944" y="5462"/>
                  <a:pt x="3848" y="5521"/>
                  <a:pt x="3830" y="5521"/>
                </a:cubicBezTo>
                <a:cubicBezTo>
                  <a:pt x="3812" y="5521"/>
                  <a:pt x="3703" y="5592"/>
                  <a:pt x="3586" y="5678"/>
                </a:cubicBezTo>
                <a:cubicBezTo>
                  <a:pt x="3470" y="5763"/>
                  <a:pt x="3364" y="5832"/>
                  <a:pt x="3350" y="5832"/>
                </a:cubicBezTo>
                <a:cubicBezTo>
                  <a:pt x="3311" y="5832"/>
                  <a:pt x="3087" y="5990"/>
                  <a:pt x="3025" y="6061"/>
                </a:cubicBezTo>
                <a:cubicBezTo>
                  <a:pt x="2972" y="6122"/>
                  <a:pt x="2971" y="6124"/>
                  <a:pt x="3039" y="6178"/>
                </a:cubicBezTo>
                <a:cubicBezTo>
                  <a:pt x="3107" y="6232"/>
                  <a:pt x="3218" y="6253"/>
                  <a:pt x="3218" y="6212"/>
                </a:cubicBezTo>
                <a:cubicBezTo>
                  <a:pt x="3218" y="6201"/>
                  <a:pt x="3260" y="6186"/>
                  <a:pt x="3310" y="6178"/>
                </a:cubicBezTo>
                <a:cubicBezTo>
                  <a:pt x="3361" y="6170"/>
                  <a:pt x="3411" y="6149"/>
                  <a:pt x="3419" y="6132"/>
                </a:cubicBezTo>
                <a:cubicBezTo>
                  <a:pt x="3428" y="6114"/>
                  <a:pt x="3459" y="6099"/>
                  <a:pt x="3487" y="6099"/>
                </a:cubicBezTo>
                <a:cubicBezTo>
                  <a:pt x="3515" y="6099"/>
                  <a:pt x="3591" y="6072"/>
                  <a:pt x="3656" y="6037"/>
                </a:cubicBezTo>
                <a:cubicBezTo>
                  <a:pt x="3721" y="6002"/>
                  <a:pt x="3826" y="5951"/>
                  <a:pt x="3890" y="5922"/>
                </a:cubicBezTo>
                <a:lnTo>
                  <a:pt x="4009" y="5869"/>
                </a:lnTo>
                <a:lnTo>
                  <a:pt x="3937" y="5946"/>
                </a:lnTo>
                <a:cubicBezTo>
                  <a:pt x="3897" y="5988"/>
                  <a:pt x="3802" y="6072"/>
                  <a:pt x="3728" y="6135"/>
                </a:cubicBezTo>
                <a:cubicBezTo>
                  <a:pt x="3458" y="6362"/>
                  <a:pt x="3452" y="6369"/>
                  <a:pt x="3241" y="6575"/>
                </a:cubicBezTo>
                <a:cubicBezTo>
                  <a:pt x="3204" y="6611"/>
                  <a:pt x="3157" y="6652"/>
                  <a:pt x="3136" y="6668"/>
                </a:cubicBezTo>
                <a:cubicBezTo>
                  <a:pt x="3116" y="6683"/>
                  <a:pt x="3099" y="6703"/>
                  <a:pt x="3099" y="6711"/>
                </a:cubicBezTo>
                <a:cubicBezTo>
                  <a:pt x="3099" y="6719"/>
                  <a:pt x="3048" y="6782"/>
                  <a:pt x="2986" y="6852"/>
                </a:cubicBezTo>
                <a:cubicBezTo>
                  <a:pt x="2923" y="6921"/>
                  <a:pt x="2853" y="7006"/>
                  <a:pt x="2830" y="7039"/>
                </a:cubicBezTo>
                <a:cubicBezTo>
                  <a:pt x="2807" y="7073"/>
                  <a:pt x="2777" y="7101"/>
                  <a:pt x="2763" y="7101"/>
                </a:cubicBezTo>
                <a:cubicBezTo>
                  <a:pt x="2749" y="7101"/>
                  <a:pt x="2737" y="7115"/>
                  <a:pt x="2737" y="7132"/>
                </a:cubicBezTo>
                <a:cubicBezTo>
                  <a:pt x="2737" y="7149"/>
                  <a:pt x="2728" y="7167"/>
                  <a:pt x="2714" y="7172"/>
                </a:cubicBezTo>
                <a:cubicBezTo>
                  <a:pt x="2701" y="7176"/>
                  <a:pt x="2643" y="7237"/>
                  <a:pt x="2587" y="7309"/>
                </a:cubicBezTo>
                <a:cubicBezTo>
                  <a:pt x="2530" y="7381"/>
                  <a:pt x="2455" y="7476"/>
                  <a:pt x="2420" y="7520"/>
                </a:cubicBezTo>
                <a:cubicBezTo>
                  <a:pt x="2305" y="7664"/>
                  <a:pt x="2260" y="7722"/>
                  <a:pt x="2209" y="7796"/>
                </a:cubicBezTo>
                <a:cubicBezTo>
                  <a:pt x="2181" y="7835"/>
                  <a:pt x="2112" y="7915"/>
                  <a:pt x="2058" y="7973"/>
                </a:cubicBezTo>
                <a:cubicBezTo>
                  <a:pt x="2004" y="8030"/>
                  <a:pt x="1952" y="8103"/>
                  <a:pt x="1942" y="8134"/>
                </a:cubicBezTo>
                <a:cubicBezTo>
                  <a:pt x="1931" y="8166"/>
                  <a:pt x="1911" y="8194"/>
                  <a:pt x="1900" y="8199"/>
                </a:cubicBezTo>
                <a:cubicBezTo>
                  <a:pt x="1859" y="8219"/>
                  <a:pt x="907" y="9655"/>
                  <a:pt x="907" y="9698"/>
                </a:cubicBezTo>
                <a:cubicBezTo>
                  <a:pt x="907" y="9728"/>
                  <a:pt x="777" y="9911"/>
                  <a:pt x="750" y="9920"/>
                </a:cubicBezTo>
                <a:cubicBezTo>
                  <a:pt x="737" y="9924"/>
                  <a:pt x="729" y="9957"/>
                  <a:pt x="729" y="9992"/>
                </a:cubicBezTo>
                <a:cubicBezTo>
                  <a:pt x="729" y="10027"/>
                  <a:pt x="715" y="10062"/>
                  <a:pt x="699" y="10070"/>
                </a:cubicBezTo>
                <a:cubicBezTo>
                  <a:pt x="682" y="10077"/>
                  <a:pt x="668" y="10107"/>
                  <a:pt x="668" y="10137"/>
                </a:cubicBezTo>
                <a:cubicBezTo>
                  <a:pt x="668" y="10167"/>
                  <a:pt x="655" y="10192"/>
                  <a:pt x="638" y="10192"/>
                </a:cubicBezTo>
                <a:cubicBezTo>
                  <a:pt x="622" y="10192"/>
                  <a:pt x="608" y="10208"/>
                  <a:pt x="608" y="10230"/>
                </a:cubicBezTo>
                <a:cubicBezTo>
                  <a:pt x="608" y="10275"/>
                  <a:pt x="538" y="10427"/>
                  <a:pt x="508" y="10450"/>
                </a:cubicBezTo>
                <a:cubicBezTo>
                  <a:pt x="497" y="10458"/>
                  <a:pt x="487" y="10494"/>
                  <a:pt x="487" y="10529"/>
                </a:cubicBezTo>
                <a:cubicBezTo>
                  <a:pt x="487" y="10564"/>
                  <a:pt x="475" y="10609"/>
                  <a:pt x="460" y="10630"/>
                </a:cubicBezTo>
                <a:cubicBezTo>
                  <a:pt x="409" y="10701"/>
                  <a:pt x="288" y="11113"/>
                  <a:pt x="260" y="11304"/>
                </a:cubicBezTo>
                <a:cubicBezTo>
                  <a:pt x="252" y="11359"/>
                  <a:pt x="233" y="11424"/>
                  <a:pt x="218" y="11448"/>
                </a:cubicBezTo>
                <a:cubicBezTo>
                  <a:pt x="204" y="11473"/>
                  <a:pt x="183" y="11548"/>
                  <a:pt x="174" y="11615"/>
                </a:cubicBezTo>
                <a:cubicBezTo>
                  <a:pt x="166" y="11682"/>
                  <a:pt x="152" y="11806"/>
                  <a:pt x="142" y="11892"/>
                </a:cubicBezTo>
                <a:cubicBezTo>
                  <a:pt x="132" y="11977"/>
                  <a:pt x="113" y="12069"/>
                  <a:pt x="98" y="12093"/>
                </a:cubicBezTo>
                <a:cubicBezTo>
                  <a:pt x="42" y="12185"/>
                  <a:pt x="1" y="13136"/>
                  <a:pt x="0" y="14383"/>
                </a:cubicBezTo>
                <a:cubicBezTo>
                  <a:pt x="0" y="15092"/>
                  <a:pt x="9" y="15720"/>
                  <a:pt x="21" y="15779"/>
                </a:cubicBezTo>
                <a:cubicBezTo>
                  <a:pt x="47" y="15902"/>
                  <a:pt x="118" y="15950"/>
                  <a:pt x="274" y="15950"/>
                </a:cubicBezTo>
                <a:cubicBezTo>
                  <a:pt x="401" y="15950"/>
                  <a:pt x="563" y="15873"/>
                  <a:pt x="610" y="15789"/>
                </a:cubicBezTo>
                <a:cubicBezTo>
                  <a:pt x="629" y="15755"/>
                  <a:pt x="662" y="15720"/>
                  <a:pt x="680" y="15711"/>
                </a:cubicBezTo>
                <a:cubicBezTo>
                  <a:pt x="713" y="15695"/>
                  <a:pt x="742" y="15664"/>
                  <a:pt x="840" y="15543"/>
                </a:cubicBezTo>
                <a:cubicBezTo>
                  <a:pt x="868" y="15508"/>
                  <a:pt x="924" y="15445"/>
                  <a:pt x="961" y="15404"/>
                </a:cubicBezTo>
                <a:cubicBezTo>
                  <a:pt x="997" y="15362"/>
                  <a:pt x="1136" y="15171"/>
                  <a:pt x="1269" y="14979"/>
                </a:cubicBezTo>
                <a:cubicBezTo>
                  <a:pt x="1402" y="14788"/>
                  <a:pt x="1523" y="14618"/>
                  <a:pt x="1541" y="14603"/>
                </a:cubicBezTo>
                <a:cubicBezTo>
                  <a:pt x="1572" y="14575"/>
                  <a:pt x="1643" y="14482"/>
                  <a:pt x="1752" y="14324"/>
                </a:cubicBezTo>
                <a:cubicBezTo>
                  <a:pt x="1783" y="14279"/>
                  <a:pt x="1818" y="14237"/>
                  <a:pt x="1831" y="14231"/>
                </a:cubicBezTo>
                <a:cubicBezTo>
                  <a:pt x="1855" y="14220"/>
                  <a:pt x="1824" y="14676"/>
                  <a:pt x="1793" y="14773"/>
                </a:cubicBezTo>
                <a:cubicBezTo>
                  <a:pt x="1777" y="14825"/>
                  <a:pt x="1743" y="14998"/>
                  <a:pt x="1703" y="15251"/>
                </a:cubicBezTo>
                <a:cubicBezTo>
                  <a:pt x="1693" y="15312"/>
                  <a:pt x="1679" y="15387"/>
                  <a:pt x="1670" y="15418"/>
                </a:cubicBezTo>
                <a:cubicBezTo>
                  <a:pt x="1662" y="15448"/>
                  <a:pt x="1644" y="15543"/>
                  <a:pt x="1629" y="15629"/>
                </a:cubicBezTo>
                <a:cubicBezTo>
                  <a:pt x="1614" y="15715"/>
                  <a:pt x="1587" y="15838"/>
                  <a:pt x="1568" y="15906"/>
                </a:cubicBezTo>
                <a:cubicBezTo>
                  <a:pt x="1550" y="15973"/>
                  <a:pt x="1528" y="16084"/>
                  <a:pt x="1520" y="16152"/>
                </a:cubicBezTo>
                <a:cubicBezTo>
                  <a:pt x="1512" y="16219"/>
                  <a:pt x="1493" y="16294"/>
                  <a:pt x="1478" y="16318"/>
                </a:cubicBezTo>
                <a:cubicBezTo>
                  <a:pt x="1463" y="16343"/>
                  <a:pt x="1443" y="16418"/>
                  <a:pt x="1434" y="16485"/>
                </a:cubicBezTo>
                <a:cubicBezTo>
                  <a:pt x="1397" y="16755"/>
                  <a:pt x="1362" y="16926"/>
                  <a:pt x="1316" y="17075"/>
                </a:cubicBezTo>
                <a:cubicBezTo>
                  <a:pt x="1289" y="17160"/>
                  <a:pt x="1267" y="17277"/>
                  <a:pt x="1267" y="17334"/>
                </a:cubicBezTo>
                <a:cubicBezTo>
                  <a:pt x="1267" y="17392"/>
                  <a:pt x="1256" y="17444"/>
                  <a:pt x="1241" y="17451"/>
                </a:cubicBezTo>
                <a:cubicBezTo>
                  <a:pt x="1216" y="17463"/>
                  <a:pt x="1195" y="17570"/>
                  <a:pt x="1158" y="17891"/>
                </a:cubicBezTo>
                <a:cubicBezTo>
                  <a:pt x="1148" y="17974"/>
                  <a:pt x="1131" y="18041"/>
                  <a:pt x="1118" y="18041"/>
                </a:cubicBezTo>
                <a:cubicBezTo>
                  <a:pt x="1096" y="18041"/>
                  <a:pt x="1071" y="18157"/>
                  <a:pt x="1037" y="18441"/>
                </a:cubicBezTo>
                <a:cubicBezTo>
                  <a:pt x="1028" y="18521"/>
                  <a:pt x="1011" y="18596"/>
                  <a:pt x="998" y="18608"/>
                </a:cubicBezTo>
                <a:cubicBezTo>
                  <a:pt x="984" y="18620"/>
                  <a:pt x="968" y="18704"/>
                  <a:pt x="963" y="18794"/>
                </a:cubicBezTo>
                <a:cubicBezTo>
                  <a:pt x="958" y="18883"/>
                  <a:pt x="943" y="18961"/>
                  <a:pt x="931" y="18967"/>
                </a:cubicBezTo>
                <a:cubicBezTo>
                  <a:pt x="918" y="18973"/>
                  <a:pt x="907" y="19068"/>
                  <a:pt x="907" y="19177"/>
                </a:cubicBezTo>
                <a:cubicBezTo>
                  <a:pt x="907" y="19295"/>
                  <a:pt x="895" y="19375"/>
                  <a:pt x="877" y="19375"/>
                </a:cubicBezTo>
                <a:cubicBezTo>
                  <a:pt x="858" y="19375"/>
                  <a:pt x="847" y="19551"/>
                  <a:pt x="847" y="19859"/>
                </a:cubicBezTo>
                <a:cubicBezTo>
                  <a:pt x="847" y="20164"/>
                  <a:pt x="836" y="20354"/>
                  <a:pt x="817" y="20368"/>
                </a:cubicBezTo>
                <a:cubicBezTo>
                  <a:pt x="782" y="20394"/>
                  <a:pt x="796" y="21376"/>
                  <a:pt x="833" y="21516"/>
                </a:cubicBezTo>
                <a:lnTo>
                  <a:pt x="854" y="21599"/>
                </a:lnTo>
                <a:lnTo>
                  <a:pt x="18341" y="21599"/>
                </a:lnTo>
                <a:lnTo>
                  <a:pt x="18378" y="21549"/>
                </a:lnTo>
                <a:cubicBezTo>
                  <a:pt x="18398" y="21522"/>
                  <a:pt x="18441" y="21478"/>
                  <a:pt x="18476" y="21451"/>
                </a:cubicBezTo>
                <a:cubicBezTo>
                  <a:pt x="18585" y="21368"/>
                  <a:pt x="18703" y="21214"/>
                  <a:pt x="18752" y="21088"/>
                </a:cubicBezTo>
                <a:cubicBezTo>
                  <a:pt x="18763" y="21058"/>
                  <a:pt x="18797" y="20997"/>
                  <a:pt x="18828" y="20954"/>
                </a:cubicBezTo>
                <a:cubicBezTo>
                  <a:pt x="18859" y="20912"/>
                  <a:pt x="18884" y="20856"/>
                  <a:pt x="18884" y="20831"/>
                </a:cubicBezTo>
                <a:cubicBezTo>
                  <a:pt x="18884" y="20805"/>
                  <a:pt x="18904" y="20765"/>
                  <a:pt x="18928" y="20741"/>
                </a:cubicBezTo>
                <a:cubicBezTo>
                  <a:pt x="18952" y="20717"/>
                  <a:pt x="18971" y="20684"/>
                  <a:pt x="18972" y="20667"/>
                </a:cubicBezTo>
                <a:cubicBezTo>
                  <a:pt x="18972" y="20650"/>
                  <a:pt x="19006" y="20586"/>
                  <a:pt x="19046" y="20523"/>
                </a:cubicBezTo>
                <a:cubicBezTo>
                  <a:pt x="19086" y="20460"/>
                  <a:pt x="19128" y="20381"/>
                  <a:pt x="19139" y="20348"/>
                </a:cubicBezTo>
                <a:cubicBezTo>
                  <a:pt x="19150" y="20314"/>
                  <a:pt x="19173" y="20287"/>
                  <a:pt x="19188" y="20287"/>
                </a:cubicBezTo>
                <a:cubicBezTo>
                  <a:pt x="19202" y="20287"/>
                  <a:pt x="19215" y="20259"/>
                  <a:pt x="19216" y="20226"/>
                </a:cubicBezTo>
                <a:cubicBezTo>
                  <a:pt x="19216" y="20192"/>
                  <a:pt x="19235" y="20146"/>
                  <a:pt x="19260" y="20122"/>
                </a:cubicBezTo>
                <a:cubicBezTo>
                  <a:pt x="19284" y="20099"/>
                  <a:pt x="19304" y="20060"/>
                  <a:pt x="19304" y="20038"/>
                </a:cubicBezTo>
                <a:cubicBezTo>
                  <a:pt x="19304" y="20016"/>
                  <a:pt x="19317" y="19980"/>
                  <a:pt x="19331" y="19959"/>
                </a:cubicBezTo>
                <a:cubicBezTo>
                  <a:pt x="19399" y="19862"/>
                  <a:pt x="19663" y="19258"/>
                  <a:pt x="19663" y="19203"/>
                </a:cubicBezTo>
                <a:cubicBezTo>
                  <a:pt x="19663" y="19188"/>
                  <a:pt x="19678" y="19157"/>
                  <a:pt x="19693" y="19136"/>
                </a:cubicBezTo>
                <a:cubicBezTo>
                  <a:pt x="19741" y="19071"/>
                  <a:pt x="19904" y="18692"/>
                  <a:pt x="19904" y="18647"/>
                </a:cubicBezTo>
                <a:cubicBezTo>
                  <a:pt x="19904" y="18624"/>
                  <a:pt x="19916" y="18597"/>
                  <a:pt x="19930" y="18586"/>
                </a:cubicBezTo>
                <a:cubicBezTo>
                  <a:pt x="19944" y="18574"/>
                  <a:pt x="19973" y="18514"/>
                  <a:pt x="19995" y="18453"/>
                </a:cubicBezTo>
                <a:cubicBezTo>
                  <a:pt x="20016" y="18392"/>
                  <a:pt x="20045" y="18331"/>
                  <a:pt x="20058" y="18319"/>
                </a:cubicBezTo>
                <a:cubicBezTo>
                  <a:pt x="20070" y="18307"/>
                  <a:pt x="20085" y="18266"/>
                  <a:pt x="20092" y="18230"/>
                </a:cubicBezTo>
                <a:cubicBezTo>
                  <a:pt x="20104" y="18167"/>
                  <a:pt x="20117" y="18136"/>
                  <a:pt x="20173" y="18030"/>
                </a:cubicBezTo>
                <a:cubicBezTo>
                  <a:pt x="20187" y="18006"/>
                  <a:pt x="20215" y="17941"/>
                  <a:pt x="20236" y="17886"/>
                </a:cubicBezTo>
                <a:cubicBezTo>
                  <a:pt x="20257" y="17831"/>
                  <a:pt x="20285" y="17776"/>
                  <a:pt x="20299" y="17764"/>
                </a:cubicBezTo>
                <a:cubicBezTo>
                  <a:pt x="20312" y="17752"/>
                  <a:pt x="20324" y="17719"/>
                  <a:pt x="20324" y="17688"/>
                </a:cubicBezTo>
                <a:cubicBezTo>
                  <a:pt x="20324" y="17631"/>
                  <a:pt x="20371" y="17504"/>
                  <a:pt x="20417" y="17436"/>
                </a:cubicBezTo>
                <a:cubicBezTo>
                  <a:pt x="20432" y="17414"/>
                  <a:pt x="20445" y="17373"/>
                  <a:pt x="20445" y="17343"/>
                </a:cubicBezTo>
                <a:cubicBezTo>
                  <a:pt x="20445" y="17313"/>
                  <a:pt x="20459" y="17282"/>
                  <a:pt x="20475" y="17274"/>
                </a:cubicBezTo>
                <a:cubicBezTo>
                  <a:pt x="20492" y="17266"/>
                  <a:pt x="20505" y="17236"/>
                  <a:pt x="20505" y="17207"/>
                </a:cubicBezTo>
                <a:cubicBezTo>
                  <a:pt x="20505" y="17178"/>
                  <a:pt x="20519" y="17148"/>
                  <a:pt x="20535" y="17140"/>
                </a:cubicBezTo>
                <a:cubicBezTo>
                  <a:pt x="20552" y="17132"/>
                  <a:pt x="20565" y="17093"/>
                  <a:pt x="20565" y="17051"/>
                </a:cubicBezTo>
                <a:cubicBezTo>
                  <a:pt x="20565" y="17008"/>
                  <a:pt x="20577" y="16957"/>
                  <a:pt x="20591" y="16935"/>
                </a:cubicBezTo>
                <a:cubicBezTo>
                  <a:pt x="20605" y="16914"/>
                  <a:pt x="20634" y="16855"/>
                  <a:pt x="20654" y="16806"/>
                </a:cubicBezTo>
                <a:cubicBezTo>
                  <a:pt x="20673" y="16758"/>
                  <a:pt x="20700" y="16699"/>
                  <a:pt x="20714" y="16674"/>
                </a:cubicBezTo>
                <a:cubicBezTo>
                  <a:pt x="20728" y="16650"/>
                  <a:pt x="20754" y="16569"/>
                  <a:pt x="20774" y="16495"/>
                </a:cubicBezTo>
                <a:cubicBezTo>
                  <a:pt x="20794" y="16422"/>
                  <a:pt x="20818" y="16347"/>
                  <a:pt x="20828" y="16329"/>
                </a:cubicBezTo>
                <a:cubicBezTo>
                  <a:pt x="20873" y="16240"/>
                  <a:pt x="20993" y="15879"/>
                  <a:pt x="21027" y="15734"/>
                </a:cubicBezTo>
                <a:cubicBezTo>
                  <a:pt x="21034" y="15706"/>
                  <a:pt x="21053" y="15669"/>
                  <a:pt x="21069" y="15655"/>
                </a:cubicBezTo>
                <a:cubicBezTo>
                  <a:pt x="21084" y="15640"/>
                  <a:pt x="21103" y="15576"/>
                  <a:pt x="21113" y="15512"/>
                </a:cubicBezTo>
                <a:cubicBezTo>
                  <a:pt x="21123" y="15448"/>
                  <a:pt x="21152" y="15363"/>
                  <a:pt x="21176" y="15323"/>
                </a:cubicBezTo>
                <a:cubicBezTo>
                  <a:pt x="21199" y="15283"/>
                  <a:pt x="21232" y="15187"/>
                  <a:pt x="21250" y="15108"/>
                </a:cubicBezTo>
                <a:cubicBezTo>
                  <a:pt x="21268" y="15030"/>
                  <a:pt x="21296" y="14959"/>
                  <a:pt x="21310" y="14952"/>
                </a:cubicBezTo>
                <a:cubicBezTo>
                  <a:pt x="21325" y="14945"/>
                  <a:pt x="21344" y="14877"/>
                  <a:pt x="21354" y="14800"/>
                </a:cubicBezTo>
                <a:cubicBezTo>
                  <a:pt x="21365" y="14724"/>
                  <a:pt x="21394" y="14633"/>
                  <a:pt x="21417" y="14599"/>
                </a:cubicBezTo>
                <a:cubicBezTo>
                  <a:pt x="21440" y="14566"/>
                  <a:pt x="21467" y="14474"/>
                  <a:pt x="21479" y="14395"/>
                </a:cubicBezTo>
                <a:cubicBezTo>
                  <a:pt x="21491" y="14315"/>
                  <a:pt x="21517" y="14230"/>
                  <a:pt x="21535" y="14206"/>
                </a:cubicBezTo>
                <a:cubicBezTo>
                  <a:pt x="21575" y="14151"/>
                  <a:pt x="21589" y="14025"/>
                  <a:pt x="21595" y="13657"/>
                </a:cubicBezTo>
                <a:lnTo>
                  <a:pt x="21600" y="13375"/>
                </a:lnTo>
                <a:lnTo>
                  <a:pt x="21519" y="13327"/>
                </a:lnTo>
                <a:cubicBezTo>
                  <a:pt x="21474" y="13301"/>
                  <a:pt x="21386" y="13243"/>
                  <a:pt x="21324" y="13197"/>
                </a:cubicBezTo>
                <a:cubicBezTo>
                  <a:pt x="21262" y="13150"/>
                  <a:pt x="21184" y="13105"/>
                  <a:pt x="21155" y="13097"/>
                </a:cubicBezTo>
                <a:cubicBezTo>
                  <a:pt x="21111" y="13085"/>
                  <a:pt x="21105" y="13067"/>
                  <a:pt x="21120" y="12999"/>
                </a:cubicBezTo>
                <a:cubicBezTo>
                  <a:pt x="21130" y="12953"/>
                  <a:pt x="21144" y="12882"/>
                  <a:pt x="21152" y="12842"/>
                </a:cubicBezTo>
                <a:cubicBezTo>
                  <a:pt x="21161" y="12803"/>
                  <a:pt x="21178" y="12770"/>
                  <a:pt x="21192" y="12770"/>
                </a:cubicBezTo>
                <a:cubicBezTo>
                  <a:pt x="21206" y="12770"/>
                  <a:pt x="21227" y="12584"/>
                  <a:pt x="21238" y="12354"/>
                </a:cubicBezTo>
                <a:cubicBezTo>
                  <a:pt x="21253" y="12070"/>
                  <a:pt x="21274" y="11917"/>
                  <a:pt x="21303" y="11873"/>
                </a:cubicBezTo>
                <a:cubicBezTo>
                  <a:pt x="21361" y="11784"/>
                  <a:pt x="21361" y="11365"/>
                  <a:pt x="21303" y="11297"/>
                </a:cubicBezTo>
                <a:cubicBezTo>
                  <a:pt x="21277" y="11267"/>
                  <a:pt x="21253" y="11152"/>
                  <a:pt x="21240" y="11003"/>
                </a:cubicBezTo>
                <a:cubicBezTo>
                  <a:pt x="21230" y="10869"/>
                  <a:pt x="21201" y="10728"/>
                  <a:pt x="21178" y="10690"/>
                </a:cubicBezTo>
                <a:cubicBezTo>
                  <a:pt x="21155" y="10653"/>
                  <a:pt x="21129" y="10513"/>
                  <a:pt x="21118" y="10379"/>
                </a:cubicBezTo>
                <a:cubicBezTo>
                  <a:pt x="21106" y="10245"/>
                  <a:pt x="21082" y="10122"/>
                  <a:pt x="21064" y="10106"/>
                </a:cubicBezTo>
                <a:cubicBezTo>
                  <a:pt x="21046" y="10089"/>
                  <a:pt x="21028" y="9994"/>
                  <a:pt x="21022" y="9894"/>
                </a:cubicBezTo>
                <a:cubicBezTo>
                  <a:pt x="21006" y="9595"/>
                  <a:pt x="20984" y="9427"/>
                  <a:pt x="20955" y="9380"/>
                </a:cubicBezTo>
                <a:cubicBezTo>
                  <a:pt x="20940" y="9356"/>
                  <a:pt x="20922" y="9295"/>
                  <a:pt x="20913" y="9246"/>
                </a:cubicBezTo>
                <a:cubicBezTo>
                  <a:pt x="20869" y="8981"/>
                  <a:pt x="20855" y="8923"/>
                  <a:pt x="20835" y="8923"/>
                </a:cubicBezTo>
                <a:cubicBezTo>
                  <a:pt x="20822" y="8923"/>
                  <a:pt x="20801" y="8897"/>
                  <a:pt x="20790" y="8865"/>
                </a:cubicBezTo>
                <a:cubicBezTo>
                  <a:pt x="20766" y="8793"/>
                  <a:pt x="20644" y="8700"/>
                  <a:pt x="20507" y="8650"/>
                </a:cubicBezTo>
                <a:cubicBezTo>
                  <a:pt x="20392" y="8607"/>
                  <a:pt x="20324" y="8602"/>
                  <a:pt x="20324" y="8634"/>
                </a:cubicBezTo>
                <a:cubicBezTo>
                  <a:pt x="20324" y="8647"/>
                  <a:pt x="20311" y="8657"/>
                  <a:pt x="20294" y="8657"/>
                </a:cubicBezTo>
                <a:cubicBezTo>
                  <a:pt x="20278" y="8657"/>
                  <a:pt x="20264" y="8629"/>
                  <a:pt x="20264" y="8595"/>
                </a:cubicBezTo>
                <a:cubicBezTo>
                  <a:pt x="20264" y="8561"/>
                  <a:pt x="20252" y="8522"/>
                  <a:pt x="20236" y="8511"/>
                </a:cubicBezTo>
                <a:cubicBezTo>
                  <a:pt x="20221" y="8499"/>
                  <a:pt x="20203" y="8370"/>
                  <a:pt x="20197" y="8224"/>
                </a:cubicBezTo>
                <a:cubicBezTo>
                  <a:pt x="20185" y="7942"/>
                  <a:pt x="20131" y="7754"/>
                  <a:pt x="20039" y="7679"/>
                </a:cubicBezTo>
                <a:cubicBezTo>
                  <a:pt x="20009" y="7654"/>
                  <a:pt x="19930" y="7621"/>
                  <a:pt x="19863" y="7606"/>
                </a:cubicBezTo>
                <a:cubicBezTo>
                  <a:pt x="19698" y="7571"/>
                  <a:pt x="19663" y="7543"/>
                  <a:pt x="19663" y="7438"/>
                </a:cubicBezTo>
                <a:cubicBezTo>
                  <a:pt x="19663" y="7361"/>
                  <a:pt x="19646" y="7338"/>
                  <a:pt x="19538" y="7270"/>
                </a:cubicBezTo>
                <a:cubicBezTo>
                  <a:pt x="19424" y="7197"/>
                  <a:pt x="19398" y="7189"/>
                  <a:pt x="19232" y="7189"/>
                </a:cubicBezTo>
                <a:cubicBezTo>
                  <a:pt x="19078" y="7189"/>
                  <a:pt x="19036" y="7198"/>
                  <a:pt x="18967" y="7245"/>
                </a:cubicBezTo>
                <a:cubicBezTo>
                  <a:pt x="18879" y="7306"/>
                  <a:pt x="18733" y="7520"/>
                  <a:pt x="18733" y="7589"/>
                </a:cubicBezTo>
                <a:cubicBezTo>
                  <a:pt x="18733" y="7627"/>
                  <a:pt x="18717" y="7629"/>
                  <a:pt x="18575" y="7618"/>
                </a:cubicBezTo>
                <a:cubicBezTo>
                  <a:pt x="18452" y="7609"/>
                  <a:pt x="18407" y="7614"/>
                  <a:pt x="18376" y="7643"/>
                </a:cubicBezTo>
                <a:cubicBezTo>
                  <a:pt x="18354" y="7662"/>
                  <a:pt x="18313" y="7679"/>
                  <a:pt x="18283" y="7679"/>
                </a:cubicBezTo>
                <a:cubicBezTo>
                  <a:pt x="18233" y="7679"/>
                  <a:pt x="18209" y="7704"/>
                  <a:pt x="18081" y="7890"/>
                </a:cubicBezTo>
                <a:cubicBezTo>
                  <a:pt x="18056" y="7927"/>
                  <a:pt x="18017" y="7971"/>
                  <a:pt x="17995" y="7990"/>
                </a:cubicBezTo>
                <a:cubicBezTo>
                  <a:pt x="17974" y="8008"/>
                  <a:pt x="17953" y="8060"/>
                  <a:pt x="17947" y="8103"/>
                </a:cubicBezTo>
                <a:cubicBezTo>
                  <a:pt x="17941" y="8146"/>
                  <a:pt x="17922" y="8195"/>
                  <a:pt x="17907" y="8213"/>
                </a:cubicBezTo>
                <a:cubicBezTo>
                  <a:pt x="17892" y="8231"/>
                  <a:pt x="17870" y="8295"/>
                  <a:pt x="17856" y="8356"/>
                </a:cubicBezTo>
                <a:cubicBezTo>
                  <a:pt x="17843" y="8417"/>
                  <a:pt x="17817" y="8522"/>
                  <a:pt x="17801" y="8590"/>
                </a:cubicBezTo>
                <a:cubicBezTo>
                  <a:pt x="17784" y="8657"/>
                  <a:pt x="17759" y="8778"/>
                  <a:pt x="17745" y="8858"/>
                </a:cubicBezTo>
                <a:cubicBezTo>
                  <a:pt x="17731" y="8937"/>
                  <a:pt x="17704" y="9041"/>
                  <a:pt x="17685" y="9090"/>
                </a:cubicBezTo>
                <a:cubicBezTo>
                  <a:pt x="17665" y="9139"/>
                  <a:pt x="17640" y="9224"/>
                  <a:pt x="17629" y="9279"/>
                </a:cubicBezTo>
                <a:lnTo>
                  <a:pt x="17608" y="9380"/>
                </a:lnTo>
                <a:lnTo>
                  <a:pt x="17462" y="9387"/>
                </a:lnTo>
                <a:cubicBezTo>
                  <a:pt x="17326" y="9394"/>
                  <a:pt x="17192" y="9436"/>
                  <a:pt x="17186" y="9475"/>
                </a:cubicBezTo>
                <a:cubicBezTo>
                  <a:pt x="17183" y="9494"/>
                  <a:pt x="17149" y="9562"/>
                  <a:pt x="17112" y="9625"/>
                </a:cubicBezTo>
                <a:cubicBezTo>
                  <a:pt x="17097" y="9649"/>
                  <a:pt x="17080" y="9706"/>
                  <a:pt x="17075" y="9752"/>
                </a:cubicBezTo>
                <a:cubicBezTo>
                  <a:pt x="17069" y="9798"/>
                  <a:pt x="17055" y="9842"/>
                  <a:pt x="17044" y="9850"/>
                </a:cubicBezTo>
                <a:cubicBezTo>
                  <a:pt x="17033" y="9858"/>
                  <a:pt x="17024" y="9903"/>
                  <a:pt x="17024" y="9949"/>
                </a:cubicBezTo>
                <a:cubicBezTo>
                  <a:pt x="17024" y="9996"/>
                  <a:pt x="17010" y="10039"/>
                  <a:pt x="16996" y="10046"/>
                </a:cubicBezTo>
                <a:cubicBezTo>
                  <a:pt x="16981" y="10052"/>
                  <a:pt x="16962" y="10098"/>
                  <a:pt x="16952" y="10147"/>
                </a:cubicBezTo>
                <a:cubicBezTo>
                  <a:pt x="16942" y="10196"/>
                  <a:pt x="16925" y="10275"/>
                  <a:pt x="16915" y="10324"/>
                </a:cubicBezTo>
                <a:cubicBezTo>
                  <a:pt x="16905" y="10373"/>
                  <a:pt x="16885" y="10414"/>
                  <a:pt x="16870" y="10414"/>
                </a:cubicBezTo>
                <a:cubicBezTo>
                  <a:pt x="16856" y="10414"/>
                  <a:pt x="16843" y="10459"/>
                  <a:pt x="16843" y="10513"/>
                </a:cubicBezTo>
                <a:cubicBezTo>
                  <a:pt x="16843" y="10568"/>
                  <a:pt x="16829" y="10617"/>
                  <a:pt x="16812" y="10625"/>
                </a:cubicBezTo>
                <a:cubicBezTo>
                  <a:pt x="16796" y="10633"/>
                  <a:pt x="16782" y="10677"/>
                  <a:pt x="16782" y="10725"/>
                </a:cubicBezTo>
                <a:cubicBezTo>
                  <a:pt x="16782" y="10772"/>
                  <a:pt x="16769" y="10817"/>
                  <a:pt x="16752" y="10824"/>
                </a:cubicBezTo>
                <a:cubicBezTo>
                  <a:pt x="16736" y="10832"/>
                  <a:pt x="16722" y="10878"/>
                  <a:pt x="16722" y="10926"/>
                </a:cubicBezTo>
                <a:cubicBezTo>
                  <a:pt x="16722" y="10974"/>
                  <a:pt x="16711" y="11013"/>
                  <a:pt x="16694" y="11013"/>
                </a:cubicBezTo>
                <a:cubicBezTo>
                  <a:pt x="16678" y="11013"/>
                  <a:pt x="16664" y="11049"/>
                  <a:pt x="16664" y="11091"/>
                </a:cubicBezTo>
                <a:cubicBezTo>
                  <a:pt x="16664" y="11133"/>
                  <a:pt x="16650" y="11173"/>
                  <a:pt x="16634" y="11180"/>
                </a:cubicBezTo>
                <a:cubicBezTo>
                  <a:pt x="16617" y="11188"/>
                  <a:pt x="16604" y="11213"/>
                  <a:pt x="16604" y="11235"/>
                </a:cubicBezTo>
                <a:cubicBezTo>
                  <a:pt x="16604" y="11257"/>
                  <a:pt x="16562" y="11333"/>
                  <a:pt x="16511" y="11404"/>
                </a:cubicBezTo>
                <a:cubicBezTo>
                  <a:pt x="16425" y="11523"/>
                  <a:pt x="16417" y="11549"/>
                  <a:pt x="16418" y="11751"/>
                </a:cubicBezTo>
                <a:cubicBezTo>
                  <a:pt x="16419" y="11871"/>
                  <a:pt x="16432" y="12001"/>
                  <a:pt x="16448" y="12041"/>
                </a:cubicBezTo>
                <a:cubicBezTo>
                  <a:pt x="16509" y="12188"/>
                  <a:pt x="16543" y="12300"/>
                  <a:pt x="16543" y="12356"/>
                </a:cubicBezTo>
                <a:cubicBezTo>
                  <a:pt x="16543" y="12387"/>
                  <a:pt x="16557" y="12419"/>
                  <a:pt x="16574" y="12426"/>
                </a:cubicBezTo>
                <a:cubicBezTo>
                  <a:pt x="16590" y="12434"/>
                  <a:pt x="16604" y="12480"/>
                  <a:pt x="16604" y="12528"/>
                </a:cubicBezTo>
                <a:cubicBezTo>
                  <a:pt x="16604" y="12576"/>
                  <a:pt x="16617" y="12616"/>
                  <a:pt x="16634" y="12616"/>
                </a:cubicBezTo>
                <a:cubicBezTo>
                  <a:pt x="16650" y="12616"/>
                  <a:pt x="16664" y="12630"/>
                  <a:pt x="16664" y="12648"/>
                </a:cubicBezTo>
                <a:cubicBezTo>
                  <a:pt x="16664" y="12667"/>
                  <a:pt x="16675" y="12699"/>
                  <a:pt x="16690" y="12720"/>
                </a:cubicBezTo>
                <a:cubicBezTo>
                  <a:pt x="16704" y="12742"/>
                  <a:pt x="16729" y="12784"/>
                  <a:pt x="16745" y="12815"/>
                </a:cubicBezTo>
                <a:cubicBezTo>
                  <a:pt x="16762" y="12846"/>
                  <a:pt x="16792" y="12899"/>
                  <a:pt x="16810" y="12934"/>
                </a:cubicBezTo>
                <a:cubicBezTo>
                  <a:pt x="16829" y="12968"/>
                  <a:pt x="16843" y="13008"/>
                  <a:pt x="16843" y="13023"/>
                </a:cubicBezTo>
                <a:cubicBezTo>
                  <a:pt x="16843" y="13038"/>
                  <a:pt x="16911" y="13145"/>
                  <a:pt x="16993" y="13260"/>
                </a:cubicBezTo>
                <a:cubicBezTo>
                  <a:pt x="17105" y="13416"/>
                  <a:pt x="17144" y="13492"/>
                  <a:pt x="17144" y="13563"/>
                </a:cubicBezTo>
                <a:cubicBezTo>
                  <a:pt x="17144" y="13615"/>
                  <a:pt x="17133" y="13663"/>
                  <a:pt x="17119" y="13669"/>
                </a:cubicBezTo>
                <a:cubicBezTo>
                  <a:pt x="17104" y="13676"/>
                  <a:pt x="17075" y="13744"/>
                  <a:pt x="17054" y="13821"/>
                </a:cubicBezTo>
                <a:cubicBezTo>
                  <a:pt x="17032" y="13897"/>
                  <a:pt x="17005" y="13970"/>
                  <a:pt x="16993" y="13982"/>
                </a:cubicBezTo>
                <a:cubicBezTo>
                  <a:pt x="16982" y="13994"/>
                  <a:pt x="16955" y="14063"/>
                  <a:pt x="16933" y="14133"/>
                </a:cubicBezTo>
                <a:cubicBezTo>
                  <a:pt x="16911" y="14204"/>
                  <a:pt x="16882" y="14268"/>
                  <a:pt x="16868" y="14274"/>
                </a:cubicBezTo>
                <a:cubicBezTo>
                  <a:pt x="16854" y="14281"/>
                  <a:pt x="16843" y="14319"/>
                  <a:pt x="16843" y="14360"/>
                </a:cubicBezTo>
                <a:cubicBezTo>
                  <a:pt x="16843" y="14402"/>
                  <a:pt x="16829" y="14442"/>
                  <a:pt x="16812" y="14450"/>
                </a:cubicBezTo>
                <a:cubicBezTo>
                  <a:pt x="16796" y="14457"/>
                  <a:pt x="16782" y="14488"/>
                  <a:pt x="16782" y="14518"/>
                </a:cubicBezTo>
                <a:cubicBezTo>
                  <a:pt x="16782" y="14549"/>
                  <a:pt x="16771" y="14590"/>
                  <a:pt x="16757" y="14611"/>
                </a:cubicBezTo>
                <a:cubicBezTo>
                  <a:pt x="16713" y="14676"/>
                  <a:pt x="16664" y="14805"/>
                  <a:pt x="16664" y="14855"/>
                </a:cubicBezTo>
                <a:cubicBezTo>
                  <a:pt x="16664" y="14881"/>
                  <a:pt x="16650" y="14910"/>
                  <a:pt x="16634" y="14917"/>
                </a:cubicBezTo>
                <a:cubicBezTo>
                  <a:pt x="16617" y="14925"/>
                  <a:pt x="16604" y="14950"/>
                  <a:pt x="16604" y="14974"/>
                </a:cubicBezTo>
                <a:cubicBezTo>
                  <a:pt x="16604" y="14998"/>
                  <a:pt x="16591" y="15035"/>
                  <a:pt x="16576" y="15057"/>
                </a:cubicBezTo>
                <a:cubicBezTo>
                  <a:pt x="16561" y="15078"/>
                  <a:pt x="16534" y="15149"/>
                  <a:pt x="16513" y="15216"/>
                </a:cubicBezTo>
                <a:cubicBezTo>
                  <a:pt x="16493" y="15284"/>
                  <a:pt x="16465" y="15349"/>
                  <a:pt x="16453" y="15361"/>
                </a:cubicBezTo>
                <a:cubicBezTo>
                  <a:pt x="16432" y="15382"/>
                  <a:pt x="16424" y="15410"/>
                  <a:pt x="16376" y="15595"/>
                </a:cubicBezTo>
                <a:cubicBezTo>
                  <a:pt x="16365" y="15637"/>
                  <a:pt x="16345" y="15684"/>
                  <a:pt x="16332" y="15696"/>
                </a:cubicBezTo>
                <a:cubicBezTo>
                  <a:pt x="16320" y="15708"/>
                  <a:pt x="16294" y="15769"/>
                  <a:pt x="16272" y="15834"/>
                </a:cubicBezTo>
                <a:cubicBezTo>
                  <a:pt x="16250" y="15898"/>
                  <a:pt x="16223" y="15950"/>
                  <a:pt x="16212" y="15950"/>
                </a:cubicBezTo>
                <a:cubicBezTo>
                  <a:pt x="16200" y="15950"/>
                  <a:pt x="16185" y="15995"/>
                  <a:pt x="16177" y="16048"/>
                </a:cubicBezTo>
                <a:cubicBezTo>
                  <a:pt x="16169" y="16102"/>
                  <a:pt x="16139" y="16178"/>
                  <a:pt x="16112" y="16219"/>
                </a:cubicBezTo>
                <a:cubicBezTo>
                  <a:pt x="16085" y="16259"/>
                  <a:pt x="16063" y="16317"/>
                  <a:pt x="16063" y="16349"/>
                </a:cubicBezTo>
                <a:cubicBezTo>
                  <a:pt x="16063" y="16381"/>
                  <a:pt x="16036" y="16447"/>
                  <a:pt x="16003" y="16495"/>
                </a:cubicBezTo>
                <a:cubicBezTo>
                  <a:pt x="15970" y="16543"/>
                  <a:pt x="15943" y="16602"/>
                  <a:pt x="15943" y="16626"/>
                </a:cubicBezTo>
                <a:cubicBezTo>
                  <a:pt x="15943" y="16650"/>
                  <a:pt x="15918" y="16712"/>
                  <a:pt x="15887" y="16762"/>
                </a:cubicBezTo>
                <a:cubicBezTo>
                  <a:pt x="15856" y="16811"/>
                  <a:pt x="15821" y="16888"/>
                  <a:pt x="15810" y="16934"/>
                </a:cubicBezTo>
                <a:cubicBezTo>
                  <a:pt x="15786" y="17038"/>
                  <a:pt x="15739" y="17061"/>
                  <a:pt x="15715" y="16980"/>
                </a:cubicBezTo>
                <a:cubicBezTo>
                  <a:pt x="15705" y="16946"/>
                  <a:pt x="15688" y="16898"/>
                  <a:pt x="15674" y="16874"/>
                </a:cubicBezTo>
                <a:cubicBezTo>
                  <a:pt x="15626" y="16792"/>
                  <a:pt x="15607" y="16676"/>
                  <a:pt x="15592" y="16363"/>
                </a:cubicBezTo>
                <a:cubicBezTo>
                  <a:pt x="15584" y="16192"/>
                  <a:pt x="15566" y="16041"/>
                  <a:pt x="15551" y="16029"/>
                </a:cubicBezTo>
                <a:cubicBezTo>
                  <a:pt x="15535" y="16018"/>
                  <a:pt x="15523" y="15965"/>
                  <a:pt x="15523" y="15911"/>
                </a:cubicBezTo>
                <a:cubicBezTo>
                  <a:pt x="15523" y="15809"/>
                  <a:pt x="15471" y="15644"/>
                  <a:pt x="15428" y="15607"/>
                </a:cubicBezTo>
                <a:cubicBezTo>
                  <a:pt x="15414" y="15595"/>
                  <a:pt x="15402" y="15549"/>
                  <a:pt x="15402" y="15503"/>
                </a:cubicBezTo>
                <a:cubicBezTo>
                  <a:pt x="15402" y="15416"/>
                  <a:pt x="15352" y="15214"/>
                  <a:pt x="15312" y="15139"/>
                </a:cubicBezTo>
                <a:cubicBezTo>
                  <a:pt x="15299" y="15115"/>
                  <a:pt x="15271" y="15045"/>
                  <a:pt x="15251" y="14984"/>
                </a:cubicBezTo>
                <a:cubicBezTo>
                  <a:pt x="15232" y="14923"/>
                  <a:pt x="15206" y="14848"/>
                  <a:pt x="15191" y="14818"/>
                </a:cubicBezTo>
                <a:cubicBezTo>
                  <a:pt x="15177" y="14787"/>
                  <a:pt x="15159" y="14734"/>
                  <a:pt x="15154" y="14701"/>
                </a:cubicBezTo>
                <a:cubicBezTo>
                  <a:pt x="15149" y="14668"/>
                  <a:pt x="15135" y="14634"/>
                  <a:pt x="15124" y="14625"/>
                </a:cubicBezTo>
                <a:cubicBezTo>
                  <a:pt x="15112" y="14616"/>
                  <a:pt x="15103" y="14592"/>
                  <a:pt x="15103" y="14572"/>
                </a:cubicBezTo>
                <a:cubicBezTo>
                  <a:pt x="15103" y="14534"/>
                  <a:pt x="14891" y="14128"/>
                  <a:pt x="14834" y="14056"/>
                </a:cubicBezTo>
                <a:cubicBezTo>
                  <a:pt x="14817" y="14035"/>
                  <a:pt x="14801" y="14002"/>
                  <a:pt x="14801" y="13984"/>
                </a:cubicBezTo>
                <a:cubicBezTo>
                  <a:pt x="14801" y="13965"/>
                  <a:pt x="14793" y="13950"/>
                  <a:pt x="14781" y="13950"/>
                </a:cubicBezTo>
                <a:cubicBezTo>
                  <a:pt x="14768" y="13950"/>
                  <a:pt x="14733" y="13913"/>
                  <a:pt x="14704" y="13867"/>
                </a:cubicBezTo>
                <a:cubicBezTo>
                  <a:pt x="14675" y="13821"/>
                  <a:pt x="14618" y="13742"/>
                  <a:pt x="14576" y="13693"/>
                </a:cubicBezTo>
                <a:cubicBezTo>
                  <a:pt x="14535" y="13644"/>
                  <a:pt x="14492" y="13590"/>
                  <a:pt x="14481" y="13573"/>
                </a:cubicBezTo>
                <a:cubicBezTo>
                  <a:pt x="14471" y="13556"/>
                  <a:pt x="14437" y="13523"/>
                  <a:pt x="14407" y="13501"/>
                </a:cubicBezTo>
                <a:cubicBezTo>
                  <a:pt x="14377" y="13479"/>
                  <a:pt x="14351" y="13441"/>
                  <a:pt x="14351" y="13417"/>
                </a:cubicBezTo>
                <a:cubicBezTo>
                  <a:pt x="14351" y="13392"/>
                  <a:pt x="14340" y="13372"/>
                  <a:pt x="14326" y="13372"/>
                </a:cubicBezTo>
                <a:cubicBezTo>
                  <a:pt x="14297" y="13372"/>
                  <a:pt x="14113" y="13159"/>
                  <a:pt x="14113" y="13126"/>
                </a:cubicBezTo>
                <a:cubicBezTo>
                  <a:pt x="14113" y="13115"/>
                  <a:pt x="14100" y="13104"/>
                  <a:pt x="14085" y="13104"/>
                </a:cubicBezTo>
                <a:cubicBezTo>
                  <a:pt x="14069" y="13104"/>
                  <a:pt x="14038" y="13069"/>
                  <a:pt x="14017" y="13026"/>
                </a:cubicBezTo>
                <a:cubicBezTo>
                  <a:pt x="13997" y="12984"/>
                  <a:pt x="13972" y="12949"/>
                  <a:pt x="13962" y="12949"/>
                </a:cubicBezTo>
                <a:cubicBezTo>
                  <a:pt x="13951" y="12949"/>
                  <a:pt x="13922" y="12906"/>
                  <a:pt x="13899" y="12855"/>
                </a:cubicBezTo>
                <a:cubicBezTo>
                  <a:pt x="13876" y="12803"/>
                  <a:pt x="13833" y="12725"/>
                  <a:pt x="13804" y="12683"/>
                </a:cubicBezTo>
                <a:cubicBezTo>
                  <a:pt x="13775" y="12640"/>
                  <a:pt x="13753" y="12589"/>
                  <a:pt x="13753" y="12567"/>
                </a:cubicBezTo>
                <a:cubicBezTo>
                  <a:pt x="13753" y="12546"/>
                  <a:pt x="13740" y="12524"/>
                  <a:pt x="13725" y="12518"/>
                </a:cubicBezTo>
                <a:cubicBezTo>
                  <a:pt x="13711" y="12511"/>
                  <a:pt x="13691" y="12477"/>
                  <a:pt x="13683" y="12444"/>
                </a:cubicBezTo>
                <a:cubicBezTo>
                  <a:pt x="13675" y="12410"/>
                  <a:pt x="13645" y="12331"/>
                  <a:pt x="13616" y="12270"/>
                </a:cubicBezTo>
                <a:cubicBezTo>
                  <a:pt x="13587" y="12209"/>
                  <a:pt x="13553" y="12140"/>
                  <a:pt x="13542" y="12115"/>
                </a:cubicBezTo>
                <a:cubicBezTo>
                  <a:pt x="13504" y="12034"/>
                  <a:pt x="13108" y="11448"/>
                  <a:pt x="13069" y="11414"/>
                </a:cubicBezTo>
                <a:cubicBezTo>
                  <a:pt x="12981" y="11340"/>
                  <a:pt x="12793" y="11151"/>
                  <a:pt x="12793" y="11139"/>
                </a:cubicBezTo>
                <a:cubicBezTo>
                  <a:pt x="12793" y="11132"/>
                  <a:pt x="12764" y="11103"/>
                  <a:pt x="12730" y="11075"/>
                </a:cubicBezTo>
                <a:cubicBezTo>
                  <a:pt x="12569" y="10941"/>
                  <a:pt x="12461" y="10840"/>
                  <a:pt x="12461" y="10823"/>
                </a:cubicBezTo>
                <a:cubicBezTo>
                  <a:pt x="12461" y="10812"/>
                  <a:pt x="12387" y="10752"/>
                  <a:pt x="12296" y="10689"/>
                </a:cubicBezTo>
                <a:cubicBezTo>
                  <a:pt x="12206" y="10625"/>
                  <a:pt x="12132" y="10563"/>
                  <a:pt x="12132" y="10549"/>
                </a:cubicBezTo>
                <a:cubicBezTo>
                  <a:pt x="12132" y="10536"/>
                  <a:pt x="12071" y="10482"/>
                  <a:pt x="11997" y="10429"/>
                </a:cubicBezTo>
                <a:cubicBezTo>
                  <a:pt x="11923" y="10376"/>
                  <a:pt x="11863" y="10324"/>
                  <a:pt x="11863" y="10312"/>
                </a:cubicBezTo>
                <a:cubicBezTo>
                  <a:pt x="11863" y="10289"/>
                  <a:pt x="11769" y="10212"/>
                  <a:pt x="11614" y="10109"/>
                </a:cubicBezTo>
                <a:cubicBezTo>
                  <a:pt x="11556" y="10070"/>
                  <a:pt x="11491" y="10022"/>
                  <a:pt x="11468" y="9999"/>
                </a:cubicBezTo>
                <a:cubicBezTo>
                  <a:pt x="11446" y="9977"/>
                  <a:pt x="11388" y="9944"/>
                  <a:pt x="11343" y="9927"/>
                </a:cubicBezTo>
                <a:cubicBezTo>
                  <a:pt x="11282" y="9904"/>
                  <a:pt x="11262" y="9879"/>
                  <a:pt x="11262" y="9833"/>
                </a:cubicBezTo>
                <a:cubicBezTo>
                  <a:pt x="11262" y="9745"/>
                  <a:pt x="11343" y="9749"/>
                  <a:pt x="11501" y="9846"/>
                </a:cubicBezTo>
                <a:cubicBezTo>
                  <a:pt x="11570" y="9889"/>
                  <a:pt x="11637" y="9925"/>
                  <a:pt x="11649" y="9925"/>
                </a:cubicBezTo>
                <a:cubicBezTo>
                  <a:pt x="11661" y="9925"/>
                  <a:pt x="11724" y="9962"/>
                  <a:pt x="11788" y="10008"/>
                </a:cubicBezTo>
                <a:cubicBezTo>
                  <a:pt x="11853" y="10054"/>
                  <a:pt x="11953" y="10118"/>
                  <a:pt x="12011" y="10151"/>
                </a:cubicBezTo>
                <a:cubicBezTo>
                  <a:pt x="12069" y="10183"/>
                  <a:pt x="12156" y="10236"/>
                  <a:pt x="12204" y="10267"/>
                </a:cubicBezTo>
                <a:cubicBezTo>
                  <a:pt x="12251" y="10299"/>
                  <a:pt x="12303" y="10324"/>
                  <a:pt x="12317" y="10324"/>
                </a:cubicBezTo>
                <a:cubicBezTo>
                  <a:pt x="12331" y="10324"/>
                  <a:pt x="12394" y="10364"/>
                  <a:pt x="12459" y="10412"/>
                </a:cubicBezTo>
                <a:cubicBezTo>
                  <a:pt x="12523" y="10460"/>
                  <a:pt x="12641" y="10527"/>
                  <a:pt x="12721" y="10561"/>
                </a:cubicBezTo>
                <a:cubicBezTo>
                  <a:pt x="12801" y="10596"/>
                  <a:pt x="12873" y="10630"/>
                  <a:pt x="12881" y="10639"/>
                </a:cubicBezTo>
                <a:cubicBezTo>
                  <a:pt x="12908" y="10666"/>
                  <a:pt x="13163" y="10744"/>
                  <a:pt x="13347" y="10783"/>
                </a:cubicBezTo>
                <a:cubicBezTo>
                  <a:pt x="13446" y="10804"/>
                  <a:pt x="13628" y="10826"/>
                  <a:pt x="13753" y="10831"/>
                </a:cubicBezTo>
                <a:cubicBezTo>
                  <a:pt x="13944" y="10839"/>
                  <a:pt x="14007" y="10832"/>
                  <a:pt x="14145" y="10787"/>
                </a:cubicBezTo>
                <a:cubicBezTo>
                  <a:pt x="14313" y="10731"/>
                  <a:pt x="14573" y="10559"/>
                  <a:pt x="14607" y="10481"/>
                </a:cubicBezTo>
                <a:cubicBezTo>
                  <a:pt x="14617" y="10456"/>
                  <a:pt x="14640" y="10436"/>
                  <a:pt x="14655" y="10436"/>
                </a:cubicBezTo>
                <a:cubicBezTo>
                  <a:pt x="14671" y="10436"/>
                  <a:pt x="14683" y="10421"/>
                  <a:pt x="14683" y="10402"/>
                </a:cubicBezTo>
                <a:cubicBezTo>
                  <a:pt x="14683" y="10363"/>
                  <a:pt x="14849" y="10176"/>
                  <a:pt x="14922" y="10132"/>
                </a:cubicBezTo>
                <a:cubicBezTo>
                  <a:pt x="14947" y="10117"/>
                  <a:pt x="15033" y="10103"/>
                  <a:pt x="15112" y="10102"/>
                </a:cubicBezTo>
                <a:cubicBezTo>
                  <a:pt x="15284" y="10102"/>
                  <a:pt x="15461" y="10039"/>
                  <a:pt x="15539" y="9953"/>
                </a:cubicBezTo>
                <a:cubicBezTo>
                  <a:pt x="15570" y="9919"/>
                  <a:pt x="15597" y="9885"/>
                  <a:pt x="15597" y="9877"/>
                </a:cubicBezTo>
                <a:cubicBezTo>
                  <a:pt x="15597" y="9869"/>
                  <a:pt x="15608" y="9854"/>
                  <a:pt x="15620" y="9845"/>
                </a:cubicBezTo>
                <a:cubicBezTo>
                  <a:pt x="15633" y="9835"/>
                  <a:pt x="15643" y="9806"/>
                  <a:pt x="15643" y="9779"/>
                </a:cubicBezTo>
                <a:cubicBezTo>
                  <a:pt x="15643" y="9734"/>
                  <a:pt x="15743" y="9680"/>
                  <a:pt x="15827" y="9680"/>
                </a:cubicBezTo>
                <a:cubicBezTo>
                  <a:pt x="15898" y="9680"/>
                  <a:pt x="16055" y="9555"/>
                  <a:pt x="16156" y="9417"/>
                </a:cubicBezTo>
                <a:lnTo>
                  <a:pt x="16263" y="9269"/>
                </a:lnTo>
                <a:lnTo>
                  <a:pt x="16407" y="9276"/>
                </a:lnTo>
                <a:cubicBezTo>
                  <a:pt x="16486" y="9279"/>
                  <a:pt x="16583" y="9298"/>
                  <a:pt x="16622" y="9317"/>
                </a:cubicBezTo>
                <a:cubicBezTo>
                  <a:pt x="16784" y="9395"/>
                  <a:pt x="17312" y="9226"/>
                  <a:pt x="17429" y="9057"/>
                </a:cubicBezTo>
                <a:cubicBezTo>
                  <a:pt x="17481" y="8983"/>
                  <a:pt x="17492" y="8602"/>
                  <a:pt x="17443" y="8579"/>
                </a:cubicBezTo>
                <a:cubicBezTo>
                  <a:pt x="17405" y="8562"/>
                  <a:pt x="17403" y="8091"/>
                  <a:pt x="17441" y="8040"/>
                </a:cubicBezTo>
                <a:cubicBezTo>
                  <a:pt x="17457" y="8018"/>
                  <a:pt x="17478" y="7965"/>
                  <a:pt x="17487" y="7921"/>
                </a:cubicBezTo>
                <a:cubicBezTo>
                  <a:pt x="17508" y="7827"/>
                  <a:pt x="17582" y="7775"/>
                  <a:pt x="17815" y="7691"/>
                </a:cubicBezTo>
                <a:cubicBezTo>
                  <a:pt x="17909" y="7656"/>
                  <a:pt x="18025" y="7601"/>
                  <a:pt x="18074" y="7567"/>
                </a:cubicBezTo>
                <a:cubicBezTo>
                  <a:pt x="18123" y="7533"/>
                  <a:pt x="18162" y="7509"/>
                  <a:pt x="18162" y="7515"/>
                </a:cubicBezTo>
                <a:cubicBezTo>
                  <a:pt x="18162" y="7521"/>
                  <a:pt x="18198" y="7497"/>
                  <a:pt x="18239" y="7460"/>
                </a:cubicBezTo>
                <a:cubicBezTo>
                  <a:pt x="18280" y="7424"/>
                  <a:pt x="18313" y="7384"/>
                  <a:pt x="18313" y="7373"/>
                </a:cubicBezTo>
                <a:cubicBezTo>
                  <a:pt x="18313" y="7361"/>
                  <a:pt x="18349" y="7328"/>
                  <a:pt x="18392" y="7299"/>
                </a:cubicBezTo>
                <a:cubicBezTo>
                  <a:pt x="18435" y="7269"/>
                  <a:pt x="18515" y="7195"/>
                  <a:pt x="18568" y="7134"/>
                </a:cubicBezTo>
                <a:cubicBezTo>
                  <a:pt x="18622" y="7073"/>
                  <a:pt x="18707" y="6993"/>
                  <a:pt x="18759" y="6957"/>
                </a:cubicBezTo>
                <a:cubicBezTo>
                  <a:pt x="18810" y="6920"/>
                  <a:pt x="18853" y="6880"/>
                  <a:pt x="18854" y="6867"/>
                </a:cubicBezTo>
                <a:cubicBezTo>
                  <a:pt x="18854" y="6855"/>
                  <a:pt x="18908" y="6801"/>
                  <a:pt x="18974" y="6749"/>
                </a:cubicBezTo>
                <a:cubicBezTo>
                  <a:pt x="19040" y="6696"/>
                  <a:pt x="19095" y="6650"/>
                  <a:pt x="19095" y="6646"/>
                </a:cubicBezTo>
                <a:cubicBezTo>
                  <a:pt x="19095" y="6614"/>
                  <a:pt x="19283" y="6436"/>
                  <a:pt x="19306" y="6446"/>
                </a:cubicBezTo>
                <a:cubicBezTo>
                  <a:pt x="19321" y="6453"/>
                  <a:pt x="19328" y="6467"/>
                  <a:pt x="19320" y="6477"/>
                </a:cubicBezTo>
                <a:cubicBezTo>
                  <a:pt x="19297" y="6504"/>
                  <a:pt x="19455" y="6521"/>
                  <a:pt x="19531" y="6499"/>
                </a:cubicBezTo>
                <a:cubicBezTo>
                  <a:pt x="19605" y="6478"/>
                  <a:pt x="19705" y="6382"/>
                  <a:pt x="19737" y="6300"/>
                </a:cubicBezTo>
                <a:cubicBezTo>
                  <a:pt x="19750" y="6269"/>
                  <a:pt x="19777" y="6225"/>
                  <a:pt x="19798" y="6200"/>
                </a:cubicBezTo>
                <a:cubicBezTo>
                  <a:pt x="19818" y="6176"/>
                  <a:pt x="19843" y="6122"/>
                  <a:pt x="19853" y="6082"/>
                </a:cubicBezTo>
                <a:cubicBezTo>
                  <a:pt x="19864" y="6041"/>
                  <a:pt x="19896" y="5974"/>
                  <a:pt x="19923" y="5932"/>
                </a:cubicBezTo>
                <a:cubicBezTo>
                  <a:pt x="19963" y="5869"/>
                  <a:pt x="19979" y="5859"/>
                  <a:pt x="20025" y="5877"/>
                </a:cubicBezTo>
                <a:cubicBezTo>
                  <a:pt x="20113" y="5912"/>
                  <a:pt x="20220" y="5903"/>
                  <a:pt x="20306" y="5853"/>
                </a:cubicBezTo>
                <a:lnTo>
                  <a:pt x="20385" y="5807"/>
                </a:lnTo>
                <a:lnTo>
                  <a:pt x="20385" y="5188"/>
                </a:lnTo>
                <a:cubicBezTo>
                  <a:pt x="20385" y="4799"/>
                  <a:pt x="20373" y="4562"/>
                  <a:pt x="20354" y="4554"/>
                </a:cubicBezTo>
                <a:cubicBezTo>
                  <a:pt x="20337" y="4546"/>
                  <a:pt x="20324" y="4436"/>
                  <a:pt x="20324" y="4299"/>
                </a:cubicBezTo>
                <a:cubicBezTo>
                  <a:pt x="20324" y="4162"/>
                  <a:pt x="20311" y="4051"/>
                  <a:pt x="20294" y="4043"/>
                </a:cubicBezTo>
                <a:cubicBezTo>
                  <a:pt x="20278" y="4035"/>
                  <a:pt x="20264" y="4004"/>
                  <a:pt x="20264" y="3974"/>
                </a:cubicBezTo>
                <a:cubicBezTo>
                  <a:pt x="20264" y="3922"/>
                  <a:pt x="20203" y="3807"/>
                  <a:pt x="20081" y="3624"/>
                </a:cubicBezTo>
                <a:cubicBezTo>
                  <a:pt x="20049" y="3577"/>
                  <a:pt x="20025" y="3526"/>
                  <a:pt x="20025" y="3512"/>
                </a:cubicBezTo>
                <a:cubicBezTo>
                  <a:pt x="20025" y="3497"/>
                  <a:pt x="19999" y="3447"/>
                  <a:pt x="19967" y="3400"/>
                </a:cubicBezTo>
                <a:cubicBezTo>
                  <a:pt x="19935" y="3353"/>
                  <a:pt x="19899" y="3284"/>
                  <a:pt x="19888" y="3245"/>
                </a:cubicBezTo>
                <a:cubicBezTo>
                  <a:pt x="19877" y="3207"/>
                  <a:pt x="19845" y="3136"/>
                  <a:pt x="19816" y="3087"/>
                </a:cubicBezTo>
                <a:cubicBezTo>
                  <a:pt x="19788" y="3038"/>
                  <a:pt x="19725" y="2927"/>
                  <a:pt x="19677" y="2841"/>
                </a:cubicBezTo>
                <a:cubicBezTo>
                  <a:pt x="19591" y="2686"/>
                  <a:pt x="19320" y="2289"/>
                  <a:pt x="19220" y="2169"/>
                </a:cubicBezTo>
                <a:cubicBezTo>
                  <a:pt x="19158" y="2095"/>
                  <a:pt x="18996" y="1945"/>
                  <a:pt x="18858" y="1836"/>
                </a:cubicBezTo>
                <a:cubicBezTo>
                  <a:pt x="18804" y="1792"/>
                  <a:pt x="18724" y="1720"/>
                  <a:pt x="18680" y="1676"/>
                </a:cubicBezTo>
                <a:cubicBezTo>
                  <a:pt x="18635" y="1632"/>
                  <a:pt x="18565" y="1577"/>
                  <a:pt x="18524" y="1552"/>
                </a:cubicBezTo>
                <a:cubicBezTo>
                  <a:pt x="18484" y="1528"/>
                  <a:pt x="18424" y="1485"/>
                  <a:pt x="18392" y="1458"/>
                </a:cubicBezTo>
                <a:cubicBezTo>
                  <a:pt x="18360" y="1430"/>
                  <a:pt x="18317" y="1408"/>
                  <a:pt x="18299" y="1408"/>
                </a:cubicBezTo>
                <a:cubicBezTo>
                  <a:pt x="18281" y="1408"/>
                  <a:pt x="18187" y="1347"/>
                  <a:pt x="18088" y="1272"/>
                </a:cubicBezTo>
                <a:cubicBezTo>
                  <a:pt x="17990" y="1197"/>
                  <a:pt x="17861" y="1114"/>
                  <a:pt x="17803" y="1086"/>
                </a:cubicBezTo>
                <a:cubicBezTo>
                  <a:pt x="17745" y="1058"/>
                  <a:pt x="17658" y="1006"/>
                  <a:pt x="17608" y="971"/>
                </a:cubicBezTo>
                <a:cubicBezTo>
                  <a:pt x="17558" y="936"/>
                  <a:pt x="17478" y="887"/>
                  <a:pt x="17432" y="863"/>
                </a:cubicBezTo>
                <a:cubicBezTo>
                  <a:pt x="17385" y="838"/>
                  <a:pt x="17325" y="804"/>
                  <a:pt x="17300" y="785"/>
                </a:cubicBezTo>
                <a:cubicBezTo>
                  <a:pt x="17274" y="767"/>
                  <a:pt x="17230" y="741"/>
                  <a:pt x="17202" y="729"/>
                </a:cubicBezTo>
                <a:cubicBezTo>
                  <a:pt x="17174" y="716"/>
                  <a:pt x="17096" y="680"/>
                  <a:pt x="17028" y="646"/>
                </a:cubicBezTo>
                <a:cubicBezTo>
                  <a:pt x="16960" y="613"/>
                  <a:pt x="16890" y="584"/>
                  <a:pt x="16873" y="584"/>
                </a:cubicBezTo>
                <a:cubicBezTo>
                  <a:pt x="16856" y="584"/>
                  <a:pt x="16843" y="574"/>
                  <a:pt x="16843" y="562"/>
                </a:cubicBezTo>
                <a:cubicBezTo>
                  <a:pt x="16843" y="550"/>
                  <a:pt x="16824" y="540"/>
                  <a:pt x="16801" y="540"/>
                </a:cubicBezTo>
                <a:cubicBezTo>
                  <a:pt x="16777" y="540"/>
                  <a:pt x="16753" y="532"/>
                  <a:pt x="16748" y="522"/>
                </a:cubicBezTo>
                <a:cubicBezTo>
                  <a:pt x="16734" y="500"/>
                  <a:pt x="16519" y="407"/>
                  <a:pt x="16478" y="407"/>
                </a:cubicBezTo>
                <a:cubicBezTo>
                  <a:pt x="16461" y="407"/>
                  <a:pt x="16407" y="383"/>
                  <a:pt x="16360" y="354"/>
                </a:cubicBezTo>
                <a:cubicBezTo>
                  <a:pt x="16313" y="325"/>
                  <a:pt x="16210" y="284"/>
                  <a:pt x="16131" y="263"/>
                </a:cubicBezTo>
                <a:cubicBezTo>
                  <a:pt x="16051" y="242"/>
                  <a:pt x="15962" y="216"/>
                  <a:pt x="15929" y="206"/>
                </a:cubicBezTo>
                <a:cubicBezTo>
                  <a:pt x="15896" y="196"/>
                  <a:pt x="15816" y="176"/>
                  <a:pt x="15752" y="162"/>
                </a:cubicBezTo>
                <a:cubicBezTo>
                  <a:pt x="15689" y="147"/>
                  <a:pt x="15601" y="122"/>
                  <a:pt x="15558" y="105"/>
                </a:cubicBezTo>
                <a:cubicBezTo>
                  <a:pt x="15514" y="88"/>
                  <a:pt x="15431" y="74"/>
                  <a:pt x="15372" y="74"/>
                </a:cubicBezTo>
                <a:cubicBezTo>
                  <a:pt x="15313" y="74"/>
                  <a:pt x="15251" y="64"/>
                  <a:pt x="15235" y="53"/>
                </a:cubicBezTo>
                <a:cubicBezTo>
                  <a:pt x="15182" y="16"/>
                  <a:pt x="14749" y="-1"/>
                  <a:pt x="1427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Strong…"/>
          <p:cNvSpPr txBox="1"/>
          <p:nvPr/>
        </p:nvSpPr>
        <p:spPr>
          <a:xfrm>
            <a:off x="5611834" y="-1"/>
            <a:ext cx="7392393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Strong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Depends fully on God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Decides his path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Sees him only once a year</a:t>
            </a:r>
          </a:p>
        </p:txBody>
      </p:sp>
      <p:sp>
        <p:nvSpPr>
          <p:cNvPr id="167" name="Hannah"/>
          <p:cNvSpPr txBox="1"/>
          <p:nvPr/>
        </p:nvSpPr>
        <p:spPr>
          <a:xfrm>
            <a:off x="805208" y="2159000"/>
            <a:ext cx="4216975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Hannah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72" name="Group"/>
          <p:cNvGrpSpPr/>
          <p:nvPr/>
        </p:nvGrpSpPr>
        <p:grpSpPr>
          <a:xfrm>
            <a:off x="660400" y="3556000"/>
            <a:ext cx="5706269" cy="3824863"/>
            <a:chOff x="0" y="0"/>
            <a:chExt cx="5706268" cy="3824862"/>
          </a:xfrm>
        </p:grpSpPr>
        <p:sp>
          <p:nvSpPr>
            <p:cNvPr id="170" name="Oval"/>
            <p:cNvSpPr/>
            <p:nvPr/>
          </p:nvSpPr>
          <p:spPr>
            <a:xfrm>
              <a:off x="0" y="0"/>
              <a:ext cx="5706269" cy="3824863"/>
            </a:xfrm>
            <a:prstGeom prst="ellipse">
              <a:avLst/>
            </a:pr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1" name="Religion"/>
            <p:cNvSpPr txBox="1"/>
            <p:nvPr/>
          </p:nvSpPr>
          <p:spPr>
            <a:xfrm>
              <a:off x="466388" y="418643"/>
              <a:ext cx="4773493" cy="2987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83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Religion</a:t>
              </a:r>
            </a:p>
          </p:txBody>
        </p:sp>
      </p:grpSp>
      <p:sp>
        <p:nvSpPr>
          <p:cNvPr id="173" name="Samuel’s Environment"/>
          <p:cNvSpPr txBox="1"/>
          <p:nvPr/>
        </p:nvSpPr>
        <p:spPr>
          <a:xfrm>
            <a:off x="-63887" y="-20588"/>
            <a:ext cx="13132573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Samuel’s Environment</a:t>
            </a:r>
          </a:p>
        </p:txBody>
      </p:sp>
      <p:grpSp>
        <p:nvGrpSpPr>
          <p:cNvPr id="176" name="Group"/>
          <p:cNvGrpSpPr/>
          <p:nvPr/>
        </p:nvGrpSpPr>
        <p:grpSpPr>
          <a:xfrm>
            <a:off x="6363641" y="3556000"/>
            <a:ext cx="5850910" cy="3824863"/>
            <a:chOff x="0" y="0"/>
            <a:chExt cx="5850908" cy="3824862"/>
          </a:xfrm>
        </p:grpSpPr>
        <p:sp>
          <p:nvSpPr>
            <p:cNvPr id="174" name="Oval"/>
            <p:cNvSpPr/>
            <p:nvPr/>
          </p:nvSpPr>
          <p:spPr>
            <a:xfrm>
              <a:off x="72320" y="0"/>
              <a:ext cx="5706269" cy="3824863"/>
            </a:xfrm>
            <a:prstGeom prst="ellipse">
              <a:avLst/>
            </a:pr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5" name="Corruption"/>
            <p:cNvSpPr txBox="1"/>
            <p:nvPr/>
          </p:nvSpPr>
          <p:spPr>
            <a:xfrm>
              <a:off x="0" y="418643"/>
              <a:ext cx="5850909" cy="2987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83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Corruption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rgbClr val="C2EC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Selfish…"/>
          <p:cNvSpPr txBox="1"/>
          <p:nvPr/>
        </p:nvSpPr>
        <p:spPr>
          <a:xfrm>
            <a:off x="5611834" y="-1"/>
            <a:ext cx="7392393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Selfish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Bullies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Use religion as a means for their selfish ends</a:t>
            </a:r>
          </a:p>
        </p:txBody>
      </p:sp>
      <p:sp>
        <p:nvSpPr>
          <p:cNvPr id="180" name="Eli’s Sons"/>
          <p:cNvSpPr txBox="1"/>
          <p:nvPr/>
        </p:nvSpPr>
        <p:spPr>
          <a:xfrm>
            <a:off x="805208" y="2159000"/>
            <a:ext cx="4216975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Eli’s Sons</a:t>
            </a:r>
          </a:p>
        </p:txBody>
      </p:sp>
      <p:pic>
        <p:nvPicPr>
          <p:cNvPr id="181" name="akimbo-2026939_1280.png" descr="akimbo-2026939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758" y="6105187"/>
            <a:ext cx="3222943" cy="644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kimbo-2026939_1280.png" descr="akimbo-2026939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6242" y="6689387"/>
            <a:ext cx="3222943" cy="6445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rgbClr val="C2EC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5" name="Perhaps wants to do the right thing?…"/>
          <p:cNvSpPr txBox="1"/>
          <p:nvPr/>
        </p:nvSpPr>
        <p:spPr>
          <a:xfrm>
            <a:off x="5078434" y="-1"/>
            <a:ext cx="7392393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Perhaps wants to do the right thing?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Weak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Does too little too late</a:t>
            </a:r>
          </a:p>
          <a:p>
            <a:pPr marL="1142999" indent="-1142999" algn="l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6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Honors sons more than God</a:t>
            </a:r>
          </a:p>
        </p:txBody>
      </p:sp>
      <p:sp>
        <p:nvSpPr>
          <p:cNvPr id="186" name="Eli"/>
          <p:cNvSpPr txBox="1"/>
          <p:nvPr/>
        </p:nvSpPr>
        <p:spPr>
          <a:xfrm>
            <a:off x="805208" y="2159000"/>
            <a:ext cx="4216975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Eli</a:t>
            </a:r>
          </a:p>
        </p:txBody>
      </p:sp>
      <p:pic>
        <p:nvPicPr>
          <p:cNvPr id="187" name="silhouette-3146733_1280.png" descr="silhouette-3146733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688" y="5052873"/>
            <a:ext cx="4078705" cy="8157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474445" y="-278500"/>
            <a:ext cx="14593505" cy="10985862"/>
          </a:xfrm>
          <a:prstGeom prst="rect">
            <a:avLst/>
          </a:prstGeom>
          <a:solidFill>
            <a:srgbClr val="C2EC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Who will he listen to?"/>
          <p:cNvSpPr txBox="1"/>
          <p:nvPr/>
        </p:nvSpPr>
        <p:spPr>
          <a:xfrm>
            <a:off x="-63887" y="1528812"/>
            <a:ext cx="13132574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Who will he listen to?</a:t>
            </a:r>
          </a:p>
        </p:txBody>
      </p:sp>
      <p:pic>
        <p:nvPicPr>
          <p:cNvPr id="191" name="woman-praying-1935165_1280.jpg" descr="woman-praying-1935165_1280.jpg"/>
          <p:cNvPicPr>
            <a:picLocks noChangeAspect="1"/>
          </p:cNvPicPr>
          <p:nvPr/>
        </p:nvPicPr>
        <p:blipFill>
          <a:blip r:embed="rId2">
            <a:extLst/>
          </a:blip>
          <a:srcRect l="75" t="1789" r="28730" b="2"/>
          <a:stretch>
            <a:fillRect/>
          </a:stretch>
        </p:blipFill>
        <p:spPr>
          <a:xfrm>
            <a:off x="253045" y="5584577"/>
            <a:ext cx="3113487" cy="4200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4271" y="0"/>
                </a:moveTo>
                <a:cubicBezTo>
                  <a:pt x="13792" y="1"/>
                  <a:pt x="13267" y="20"/>
                  <a:pt x="13032" y="57"/>
                </a:cubicBezTo>
                <a:cubicBezTo>
                  <a:pt x="12990" y="64"/>
                  <a:pt x="12865" y="75"/>
                  <a:pt x="12754" y="84"/>
                </a:cubicBezTo>
                <a:cubicBezTo>
                  <a:pt x="12642" y="92"/>
                  <a:pt x="12544" y="106"/>
                  <a:pt x="12536" y="116"/>
                </a:cubicBezTo>
                <a:cubicBezTo>
                  <a:pt x="12528" y="126"/>
                  <a:pt x="12472" y="141"/>
                  <a:pt x="12409" y="149"/>
                </a:cubicBezTo>
                <a:cubicBezTo>
                  <a:pt x="12193" y="177"/>
                  <a:pt x="11667" y="281"/>
                  <a:pt x="11639" y="300"/>
                </a:cubicBezTo>
                <a:cubicBezTo>
                  <a:pt x="11623" y="310"/>
                  <a:pt x="11572" y="318"/>
                  <a:pt x="11526" y="318"/>
                </a:cubicBezTo>
                <a:cubicBezTo>
                  <a:pt x="11479" y="318"/>
                  <a:pt x="11440" y="328"/>
                  <a:pt x="11440" y="341"/>
                </a:cubicBezTo>
                <a:cubicBezTo>
                  <a:pt x="11440" y="353"/>
                  <a:pt x="11409" y="363"/>
                  <a:pt x="11369" y="363"/>
                </a:cubicBezTo>
                <a:cubicBezTo>
                  <a:pt x="11328" y="363"/>
                  <a:pt x="11285" y="373"/>
                  <a:pt x="11275" y="386"/>
                </a:cubicBezTo>
                <a:cubicBezTo>
                  <a:pt x="11265" y="398"/>
                  <a:pt x="11216" y="406"/>
                  <a:pt x="11168" y="406"/>
                </a:cubicBezTo>
                <a:cubicBezTo>
                  <a:pt x="11119" y="406"/>
                  <a:pt x="11080" y="416"/>
                  <a:pt x="11080" y="428"/>
                </a:cubicBezTo>
                <a:cubicBezTo>
                  <a:pt x="11080" y="441"/>
                  <a:pt x="11054" y="451"/>
                  <a:pt x="11019" y="451"/>
                </a:cubicBezTo>
                <a:cubicBezTo>
                  <a:pt x="10962" y="451"/>
                  <a:pt x="10575" y="580"/>
                  <a:pt x="10540" y="610"/>
                </a:cubicBezTo>
                <a:cubicBezTo>
                  <a:pt x="10532" y="617"/>
                  <a:pt x="10479" y="629"/>
                  <a:pt x="10424" y="637"/>
                </a:cubicBezTo>
                <a:cubicBezTo>
                  <a:pt x="10369" y="645"/>
                  <a:pt x="10286" y="671"/>
                  <a:pt x="10240" y="696"/>
                </a:cubicBezTo>
                <a:cubicBezTo>
                  <a:pt x="10193" y="720"/>
                  <a:pt x="10142" y="741"/>
                  <a:pt x="10124" y="741"/>
                </a:cubicBezTo>
                <a:cubicBezTo>
                  <a:pt x="10106" y="741"/>
                  <a:pt x="10091" y="750"/>
                  <a:pt x="10091" y="761"/>
                </a:cubicBezTo>
                <a:cubicBezTo>
                  <a:pt x="10091" y="772"/>
                  <a:pt x="10038" y="795"/>
                  <a:pt x="9976" y="814"/>
                </a:cubicBezTo>
                <a:cubicBezTo>
                  <a:pt x="9913" y="833"/>
                  <a:pt x="9843" y="864"/>
                  <a:pt x="9821" y="883"/>
                </a:cubicBezTo>
                <a:cubicBezTo>
                  <a:pt x="9800" y="903"/>
                  <a:pt x="9769" y="918"/>
                  <a:pt x="9750" y="918"/>
                </a:cubicBezTo>
                <a:cubicBezTo>
                  <a:pt x="9731" y="918"/>
                  <a:pt x="9699" y="939"/>
                  <a:pt x="9678" y="963"/>
                </a:cubicBezTo>
                <a:cubicBezTo>
                  <a:pt x="9658" y="988"/>
                  <a:pt x="9621" y="1008"/>
                  <a:pt x="9598" y="1008"/>
                </a:cubicBezTo>
                <a:cubicBezTo>
                  <a:pt x="9557" y="1008"/>
                  <a:pt x="9070" y="1348"/>
                  <a:pt x="9070" y="1377"/>
                </a:cubicBezTo>
                <a:cubicBezTo>
                  <a:pt x="9070" y="1386"/>
                  <a:pt x="9009" y="1443"/>
                  <a:pt x="8935" y="1506"/>
                </a:cubicBezTo>
                <a:cubicBezTo>
                  <a:pt x="8732" y="1675"/>
                  <a:pt x="8709" y="1696"/>
                  <a:pt x="8709" y="1714"/>
                </a:cubicBezTo>
                <a:cubicBezTo>
                  <a:pt x="8709" y="1723"/>
                  <a:pt x="8681" y="1755"/>
                  <a:pt x="8643" y="1785"/>
                </a:cubicBezTo>
                <a:cubicBezTo>
                  <a:pt x="8605" y="1816"/>
                  <a:pt x="8540" y="1877"/>
                  <a:pt x="8500" y="1920"/>
                </a:cubicBezTo>
                <a:cubicBezTo>
                  <a:pt x="8460" y="1963"/>
                  <a:pt x="8400" y="2017"/>
                  <a:pt x="8365" y="2042"/>
                </a:cubicBezTo>
                <a:cubicBezTo>
                  <a:pt x="8329" y="2068"/>
                  <a:pt x="8287" y="2106"/>
                  <a:pt x="8271" y="2126"/>
                </a:cubicBezTo>
                <a:cubicBezTo>
                  <a:pt x="8240" y="2167"/>
                  <a:pt x="8103" y="2290"/>
                  <a:pt x="7916" y="2440"/>
                </a:cubicBezTo>
                <a:cubicBezTo>
                  <a:pt x="7646" y="2659"/>
                  <a:pt x="7599" y="2696"/>
                  <a:pt x="7599" y="2708"/>
                </a:cubicBezTo>
                <a:cubicBezTo>
                  <a:pt x="7599" y="2715"/>
                  <a:pt x="7547" y="2759"/>
                  <a:pt x="7481" y="2804"/>
                </a:cubicBezTo>
                <a:cubicBezTo>
                  <a:pt x="7415" y="2849"/>
                  <a:pt x="7360" y="2897"/>
                  <a:pt x="7360" y="2912"/>
                </a:cubicBezTo>
                <a:cubicBezTo>
                  <a:pt x="7360" y="2926"/>
                  <a:pt x="7281" y="2997"/>
                  <a:pt x="7186" y="3071"/>
                </a:cubicBezTo>
                <a:cubicBezTo>
                  <a:pt x="6907" y="3289"/>
                  <a:pt x="6724" y="3444"/>
                  <a:pt x="6691" y="3489"/>
                </a:cubicBezTo>
                <a:cubicBezTo>
                  <a:pt x="6674" y="3512"/>
                  <a:pt x="6595" y="3581"/>
                  <a:pt x="6515" y="3640"/>
                </a:cubicBezTo>
                <a:cubicBezTo>
                  <a:pt x="6435" y="3700"/>
                  <a:pt x="6369" y="3758"/>
                  <a:pt x="6369" y="3769"/>
                </a:cubicBezTo>
                <a:cubicBezTo>
                  <a:pt x="6369" y="3780"/>
                  <a:pt x="6275" y="3857"/>
                  <a:pt x="6160" y="3942"/>
                </a:cubicBezTo>
                <a:cubicBezTo>
                  <a:pt x="6044" y="4027"/>
                  <a:pt x="5950" y="4106"/>
                  <a:pt x="5950" y="4118"/>
                </a:cubicBezTo>
                <a:cubicBezTo>
                  <a:pt x="5950" y="4130"/>
                  <a:pt x="5880" y="4187"/>
                  <a:pt x="5796" y="4246"/>
                </a:cubicBezTo>
                <a:cubicBezTo>
                  <a:pt x="5712" y="4305"/>
                  <a:pt x="5539" y="4430"/>
                  <a:pt x="5411" y="4522"/>
                </a:cubicBezTo>
                <a:cubicBezTo>
                  <a:pt x="5282" y="4613"/>
                  <a:pt x="5134" y="4711"/>
                  <a:pt x="5083" y="4740"/>
                </a:cubicBezTo>
                <a:cubicBezTo>
                  <a:pt x="5032" y="4769"/>
                  <a:pt x="4933" y="4833"/>
                  <a:pt x="4863" y="4883"/>
                </a:cubicBezTo>
                <a:cubicBezTo>
                  <a:pt x="4792" y="4933"/>
                  <a:pt x="4673" y="5008"/>
                  <a:pt x="4598" y="5050"/>
                </a:cubicBezTo>
                <a:cubicBezTo>
                  <a:pt x="4524" y="5093"/>
                  <a:pt x="4424" y="5156"/>
                  <a:pt x="4375" y="5191"/>
                </a:cubicBezTo>
                <a:cubicBezTo>
                  <a:pt x="4327" y="5226"/>
                  <a:pt x="4274" y="5256"/>
                  <a:pt x="4257" y="5256"/>
                </a:cubicBezTo>
                <a:cubicBezTo>
                  <a:pt x="4239" y="5257"/>
                  <a:pt x="4144" y="5316"/>
                  <a:pt x="4045" y="5389"/>
                </a:cubicBezTo>
                <a:cubicBezTo>
                  <a:pt x="3946" y="5462"/>
                  <a:pt x="3848" y="5522"/>
                  <a:pt x="3830" y="5522"/>
                </a:cubicBezTo>
                <a:cubicBezTo>
                  <a:pt x="3812" y="5522"/>
                  <a:pt x="3704" y="5591"/>
                  <a:pt x="3588" y="5677"/>
                </a:cubicBezTo>
                <a:cubicBezTo>
                  <a:pt x="3472" y="5762"/>
                  <a:pt x="3363" y="5834"/>
                  <a:pt x="3348" y="5834"/>
                </a:cubicBezTo>
                <a:cubicBezTo>
                  <a:pt x="3310" y="5834"/>
                  <a:pt x="3086" y="5991"/>
                  <a:pt x="3024" y="6062"/>
                </a:cubicBezTo>
                <a:cubicBezTo>
                  <a:pt x="2970" y="6123"/>
                  <a:pt x="2972" y="6125"/>
                  <a:pt x="3040" y="6179"/>
                </a:cubicBezTo>
                <a:cubicBezTo>
                  <a:pt x="3108" y="6232"/>
                  <a:pt x="3219" y="6254"/>
                  <a:pt x="3219" y="6213"/>
                </a:cubicBezTo>
                <a:cubicBezTo>
                  <a:pt x="3219" y="6202"/>
                  <a:pt x="3259" y="6185"/>
                  <a:pt x="3310" y="6177"/>
                </a:cubicBezTo>
                <a:cubicBezTo>
                  <a:pt x="3360" y="6168"/>
                  <a:pt x="3411" y="6149"/>
                  <a:pt x="3420" y="6132"/>
                </a:cubicBezTo>
                <a:cubicBezTo>
                  <a:pt x="3429" y="6115"/>
                  <a:pt x="3458" y="6099"/>
                  <a:pt x="3486" y="6099"/>
                </a:cubicBezTo>
                <a:cubicBezTo>
                  <a:pt x="3514" y="6099"/>
                  <a:pt x="3589" y="6072"/>
                  <a:pt x="3654" y="6038"/>
                </a:cubicBezTo>
                <a:cubicBezTo>
                  <a:pt x="3719" y="6003"/>
                  <a:pt x="3826" y="5950"/>
                  <a:pt x="3891" y="5922"/>
                </a:cubicBezTo>
                <a:lnTo>
                  <a:pt x="4009" y="5869"/>
                </a:lnTo>
                <a:lnTo>
                  <a:pt x="3938" y="5946"/>
                </a:lnTo>
                <a:cubicBezTo>
                  <a:pt x="3898" y="5988"/>
                  <a:pt x="3803" y="6073"/>
                  <a:pt x="3728" y="6136"/>
                </a:cubicBezTo>
                <a:cubicBezTo>
                  <a:pt x="3458" y="6363"/>
                  <a:pt x="3452" y="6369"/>
                  <a:pt x="3241" y="6575"/>
                </a:cubicBezTo>
                <a:cubicBezTo>
                  <a:pt x="3204" y="6610"/>
                  <a:pt x="3157" y="6653"/>
                  <a:pt x="3136" y="6668"/>
                </a:cubicBezTo>
                <a:cubicBezTo>
                  <a:pt x="3116" y="6684"/>
                  <a:pt x="3098" y="6704"/>
                  <a:pt x="3098" y="6711"/>
                </a:cubicBezTo>
                <a:cubicBezTo>
                  <a:pt x="3098" y="6719"/>
                  <a:pt x="3047" y="6782"/>
                  <a:pt x="2985" y="6852"/>
                </a:cubicBezTo>
                <a:cubicBezTo>
                  <a:pt x="2923" y="6922"/>
                  <a:pt x="2854" y="7006"/>
                  <a:pt x="2831" y="7040"/>
                </a:cubicBezTo>
                <a:cubicBezTo>
                  <a:pt x="2808" y="7073"/>
                  <a:pt x="2776" y="7101"/>
                  <a:pt x="2762" y="7101"/>
                </a:cubicBezTo>
                <a:cubicBezTo>
                  <a:pt x="2748" y="7101"/>
                  <a:pt x="2737" y="7114"/>
                  <a:pt x="2737" y="7132"/>
                </a:cubicBezTo>
                <a:cubicBezTo>
                  <a:pt x="2737" y="7149"/>
                  <a:pt x="2728" y="7166"/>
                  <a:pt x="2715" y="7170"/>
                </a:cubicBezTo>
                <a:cubicBezTo>
                  <a:pt x="2702" y="7174"/>
                  <a:pt x="2643" y="7237"/>
                  <a:pt x="2586" y="7309"/>
                </a:cubicBezTo>
                <a:cubicBezTo>
                  <a:pt x="2529" y="7381"/>
                  <a:pt x="2453" y="7475"/>
                  <a:pt x="2418" y="7519"/>
                </a:cubicBezTo>
                <a:cubicBezTo>
                  <a:pt x="2303" y="7663"/>
                  <a:pt x="2260" y="7721"/>
                  <a:pt x="2209" y="7795"/>
                </a:cubicBezTo>
                <a:cubicBezTo>
                  <a:pt x="2181" y="7835"/>
                  <a:pt x="2114" y="7915"/>
                  <a:pt x="2060" y="7972"/>
                </a:cubicBezTo>
                <a:cubicBezTo>
                  <a:pt x="2006" y="8030"/>
                  <a:pt x="1952" y="8102"/>
                  <a:pt x="1941" y="8133"/>
                </a:cubicBezTo>
                <a:cubicBezTo>
                  <a:pt x="1931" y="8165"/>
                  <a:pt x="1912" y="8196"/>
                  <a:pt x="1900" y="8201"/>
                </a:cubicBezTo>
                <a:cubicBezTo>
                  <a:pt x="1859" y="8220"/>
                  <a:pt x="909" y="9655"/>
                  <a:pt x="909" y="9699"/>
                </a:cubicBezTo>
                <a:cubicBezTo>
                  <a:pt x="909" y="9728"/>
                  <a:pt x="777" y="9912"/>
                  <a:pt x="749" y="9921"/>
                </a:cubicBezTo>
                <a:cubicBezTo>
                  <a:pt x="737" y="9925"/>
                  <a:pt x="727" y="9957"/>
                  <a:pt x="727" y="9992"/>
                </a:cubicBezTo>
                <a:cubicBezTo>
                  <a:pt x="727" y="10027"/>
                  <a:pt x="713" y="10062"/>
                  <a:pt x="697" y="10070"/>
                </a:cubicBezTo>
                <a:cubicBezTo>
                  <a:pt x="680" y="10078"/>
                  <a:pt x="667" y="10107"/>
                  <a:pt x="667" y="10137"/>
                </a:cubicBezTo>
                <a:cubicBezTo>
                  <a:pt x="667" y="10167"/>
                  <a:pt x="653" y="10192"/>
                  <a:pt x="636" y="10192"/>
                </a:cubicBezTo>
                <a:cubicBezTo>
                  <a:pt x="620" y="10192"/>
                  <a:pt x="606" y="10210"/>
                  <a:pt x="606" y="10231"/>
                </a:cubicBezTo>
                <a:cubicBezTo>
                  <a:pt x="606" y="10277"/>
                  <a:pt x="537" y="10429"/>
                  <a:pt x="507" y="10452"/>
                </a:cubicBezTo>
                <a:cubicBezTo>
                  <a:pt x="496" y="10460"/>
                  <a:pt x="488" y="10494"/>
                  <a:pt x="488" y="10529"/>
                </a:cubicBezTo>
                <a:cubicBezTo>
                  <a:pt x="488" y="10564"/>
                  <a:pt x="475" y="10610"/>
                  <a:pt x="460" y="10631"/>
                </a:cubicBezTo>
                <a:cubicBezTo>
                  <a:pt x="410" y="10702"/>
                  <a:pt x="287" y="11111"/>
                  <a:pt x="259" y="11302"/>
                </a:cubicBezTo>
                <a:cubicBezTo>
                  <a:pt x="251" y="11357"/>
                  <a:pt x="233" y="11423"/>
                  <a:pt x="218" y="11447"/>
                </a:cubicBezTo>
                <a:cubicBezTo>
                  <a:pt x="203" y="11472"/>
                  <a:pt x="185" y="11547"/>
                  <a:pt x="177" y="11615"/>
                </a:cubicBezTo>
                <a:cubicBezTo>
                  <a:pt x="168" y="11682"/>
                  <a:pt x="154" y="11807"/>
                  <a:pt x="144" y="11892"/>
                </a:cubicBezTo>
                <a:cubicBezTo>
                  <a:pt x="134" y="11978"/>
                  <a:pt x="112" y="12068"/>
                  <a:pt x="97" y="12092"/>
                </a:cubicBezTo>
                <a:cubicBezTo>
                  <a:pt x="41" y="12184"/>
                  <a:pt x="1" y="13136"/>
                  <a:pt x="0" y="14384"/>
                </a:cubicBezTo>
                <a:cubicBezTo>
                  <a:pt x="0" y="15093"/>
                  <a:pt x="10" y="15721"/>
                  <a:pt x="22" y="15779"/>
                </a:cubicBezTo>
                <a:cubicBezTo>
                  <a:pt x="48" y="15903"/>
                  <a:pt x="120" y="15951"/>
                  <a:pt x="276" y="15951"/>
                </a:cubicBezTo>
                <a:cubicBezTo>
                  <a:pt x="403" y="15951"/>
                  <a:pt x="565" y="15873"/>
                  <a:pt x="612" y="15790"/>
                </a:cubicBezTo>
                <a:cubicBezTo>
                  <a:pt x="631" y="15756"/>
                  <a:pt x="662" y="15721"/>
                  <a:pt x="680" y="15712"/>
                </a:cubicBezTo>
                <a:cubicBezTo>
                  <a:pt x="714" y="15696"/>
                  <a:pt x="742" y="15664"/>
                  <a:pt x="840" y="15543"/>
                </a:cubicBezTo>
                <a:cubicBezTo>
                  <a:pt x="869" y="15508"/>
                  <a:pt x="922" y="15446"/>
                  <a:pt x="959" y="15404"/>
                </a:cubicBezTo>
                <a:cubicBezTo>
                  <a:pt x="995" y="15362"/>
                  <a:pt x="1134" y="15171"/>
                  <a:pt x="1267" y="14979"/>
                </a:cubicBezTo>
                <a:cubicBezTo>
                  <a:pt x="1400" y="14788"/>
                  <a:pt x="1525" y="14618"/>
                  <a:pt x="1542" y="14602"/>
                </a:cubicBezTo>
                <a:cubicBezTo>
                  <a:pt x="1574" y="14574"/>
                  <a:pt x="1643" y="14482"/>
                  <a:pt x="1751" y="14324"/>
                </a:cubicBezTo>
                <a:cubicBezTo>
                  <a:pt x="1782" y="14279"/>
                  <a:pt x="1819" y="14236"/>
                  <a:pt x="1831" y="14231"/>
                </a:cubicBezTo>
                <a:cubicBezTo>
                  <a:pt x="1856" y="14220"/>
                  <a:pt x="1823" y="14677"/>
                  <a:pt x="1793" y="14773"/>
                </a:cubicBezTo>
                <a:cubicBezTo>
                  <a:pt x="1776" y="14826"/>
                  <a:pt x="1745" y="14998"/>
                  <a:pt x="1705" y="15251"/>
                </a:cubicBezTo>
                <a:cubicBezTo>
                  <a:pt x="1695" y="15312"/>
                  <a:pt x="1680" y="15388"/>
                  <a:pt x="1672" y="15418"/>
                </a:cubicBezTo>
                <a:cubicBezTo>
                  <a:pt x="1663" y="15449"/>
                  <a:pt x="1642" y="15543"/>
                  <a:pt x="1628" y="15628"/>
                </a:cubicBezTo>
                <a:cubicBezTo>
                  <a:pt x="1613" y="15714"/>
                  <a:pt x="1586" y="15839"/>
                  <a:pt x="1567" y="15906"/>
                </a:cubicBezTo>
                <a:cubicBezTo>
                  <a:pt x="1549" y="15973"/>
                  <a:pt x="1528" y="16083"/>
                  <a:pt x="1520" y="16151"/>
                </a:cubicBezTo>
                <a:cubicBezTo>
                  <a:pt x="1512" y="16218"/>
                  <a:pt x="1494" y="16294"/>
                  <a:pt x="1479" y="16318"/>
                </a:cubicBezTo>
                <a:cubicBezTo>
                  <a:pt x="1464" y="16343"/>
                  <a:pt x="1444" y="16418"/>
                  <a:pt x="1435" y="16485"/>
                </a:cubicBezTo>
                <a:cubicBezTo>
                  <a:pt x="1398" y="16756"/>
                  <a:pt x="1363" y="16925"/>
                  <a:pt x="1316" y="17073"/>
                </a:cubicBezTo>
                <a:cubicBezTo>
                  <a:pt x="1290" y="17159"/>
                  <a:pt x="1267" y="17277"/>
                  <a:pt x="1267" y="17334"/>
                </a:cubicBezTo>
                <a:cubicBezTo>
                  <a:pt x="1267" y="17392"/>
                  <a:pt x="1257" y="17444"/>
                  <a:pt x="1242" y="17451"/>
                </a:cubicBezTo>
                <a:cubicBezTo>
                  <a:pt x="1217" y="17462"/>
                  <a:pt x="1197" y="17570"/>
                  <a:pt x="1160" y="17891"/>
                </a:cubicBezTo>
                <a:cubicBezTo>
                  <a:pt x="1150" y="17974"/>
                  <a:pt x="1131" y="18042"/>
                  <a:pt x="1118" y="18042"/>
                </a:cubicBezTo>
                <a:cubicBezTo>
                  <a:pt x="1096" y="18042"/>
                  <a:pt x="1073" y="18158"/>
                  <a:pt x="1038" y="18442"/>
                </a:cubicBezTo>
                <a:cubicBezTo>
                  <a:pt x="1029" y="18522"/>
                  <a:pt x="1010" y="18597"/>
                  <a:pt x="997" y="18610"/>
                </a:cubicBezTo>
                <a:cubicBezTo>
                  <a:pt x="984" y="18622"/>
                  <a:pt x="969" y="18704"/>
                  <a:pt x="964" y="18793"/>
                </a:cubicBezTo>
                <a:cubicBezTo>
                  <a:pt x="959" y="18883"/>
                  <a:pt x="944" y="18961"/>
                  <a:pt x="931" y="18967"/>
                </a:cubicBezTo>
                <a:cubicBezTo>
                  <a:pt x="918" y="18973"/>
                  <a:pt x="909" y="19068"/>
                  <a:pt x="909" y="19177"/>
                </a:cubicBezTo>
                <a:cubicBezTo>
                  <a:pt x="909" y="19295"/>
                  <a:pt x="896" y="19375"/>
                  <a:pt x="879" y="19375"/>
                </a:cubicBezTo>
                <a:cubicBezTo>
                  <a:pt x="860" y="19375"/>
                  <a:pt x="848" y="19552"/>
                  <a:pt x="848" y="19860"/>
                </a:cubicBezTo>
                <a:cubicBezTo>
                  <a:pt x="848" y="20165"/>
                  <a:pt x="835" y="20354"/>
                  <a:pt x="815" y="20369"/>
                </a:cubicBezTo>
                <a:cubicBezTo>
                  <a:pt x="780" y="20394"/>
                  <a:pt x="795" y="21375"/>
                  <a:pt x="832" y="21515"/>
                </a:cubicBezTo>
                <a:lnTo>
                  <a:pt x="854" y="21599"/>
                </a:lnTo>
                <a:lnTo>
                  <a:pt x="18340" y="21599"/>
                </a:lnTo>
                <a:lnTo>
                  <a:pt x="18376" y="21550"/>
                </a:lnTo>
                <a:cubicBezTo>
                  <a:pt x="18395" y="21523"/>
                  <a:pt x="18440" y="21478"/>
                  <a:pt x="18475" y="21452"/>
                </a:cubicBezTo>
                <a:cubicBezTo>
                  <a:pt x="18584" y="21369"/>
                  <a:pt x="18702" y="21214"/>
                  <a:pt x="18750" y="21089"/>
                </a:cubicBezTo>
                <a:cubicBezTo>
                  <a:pt x="18762" y="21058"/>
                  <a:pt x="18797" y="20997"/>
                  <a:pt x="18827" y="20954"/>
                </a:cubicBezTo>
                <a:cubicBezTo>
                  <a:pt x="18858" y="20912"/>
                  <a:pt x="18882" y="20857"/>
                  <a:pt x="18882" y="20832"/>
                </a:cubicBezTo>
                <a:cubicBezTo>
                  <a:pt x="18882" y="20806"/>
                  <a:pt x="18902" y="20766"/>
                  <a:pt x="18927" y="20742"/>
                </a:cubicBezTo>
                <a:cubicBezTo>
                  <a:pt x="18951" y="20718"/>
                  <a:pt x="18973" y="20686"/>
                  <a:pt x="18973" y="20669"/>
                </a:cubicBezTo>
                <a:cubicBezTo>
                  <a:pt x="18974" y="20651"/>
                  <a:pt x="19005" y="20584"/>
                  <a:pt x="19045" y="20522"/>
                </a:cubicBezTo>
                <a:cubicBezTo>
                  <a:pt x="19085" y="20459"/>
                  <a:pt x="19127" y="20381"/>
                  <a:pt x="19139" y="20348"/>
                </a:cubicBezTo>
                <a:cubicBezTo>
                  <a:pt x="19150" y="20315"/>
                  <a:pt x="19171" y="20287"/>
                  <a:pt x="19185" y="20287"/>
                </a:cubicBezTo>
                <a:cubicBezTo>
                  <a:pt x="19200" y="20287"/>
                  <a:pt x="19212" y="20259"/>
                  <a:pt x="19213" y="20226"/>
                </a:cubicBezTo>
                <a:cubicBezTo>
                  <a:pt x="19213" y="20192"/>
                  <a:pt x="19235" y="20145"/>
                  <a:pt x="19260" y="20122"/>
                </a:cubicBezTo>
                <a:cubicBezTo>
                  <a:pt x="19284" y="20098"/>
                  <a:pt x="19304" y="20060"/>
                  <a:pt x="19304" y="20038"/>
                </a:cubicBezTo>
                <a:cubicBezTo>
                  <a:pt x="19304" y="20016"/>
                  <a:pt x="19317" y="19980"/>
                  <a:pt x="19331" y="19958"/>
                </a:cubicBezTo>
                <a:cubicBezTo>
                  <a:pt x="19398" y="19862"/>
                  <a:pt x="19664" y="19259"/>
                  <a:pt x="19664" y="19203"/>
                </a:cubicBezTo>
                <a:cubicBezTo>
                  <a:pt x="19664" y="19188"/>
                  <a:pt x="19676" y="19157"/>
                  <a:pt x="19692" y="19136"/>
                </a:cubicBezTo>
                <a:cubicBezTo>
                  <a:pt x="19740" y="19071"/>
                  <a:pt x="19904" y="18693"/>
                  <a:pt x="19904" y="18648"/>
                </a:cubicBezTo>
                <a:cubicBezTo>
                  <a:pt x="19904" y="18625"/>
                  <a:pt x="19915" y="18597"/>
                  <a:pt x="19929" y="18585"/>
                </a:cubicBezTo>
                <a:cubicBezTo>
                  <a:pt x="19943" y="18574"/>
                  <a:pt x="19973" y="18514"/>
                  <a:pt x="19995" y="18452"/>
                </a:cubicBezTo>
                <a:cubicBezTo>
                  <a:pt x="20016" y="18391"/>
                  <a:pt x="20043" y="18332"/>
                  <a:pt x="20055" y="18320"/>
                </a:cubicBezTo>
                <a:cubicBezTo>
                  <a:pt x="20068" y="18308"/>
                  <a:pt x="20084" y="18267"/>
                  <a:pt x="20091" y="18230"/>
                </a:cubicBezTo>
                <a:cubicBezTo>
                  <a:pt x="20103" y="18167"/>
                  <a:pt x="20117" y="18136"/>
                  <a:pt x="20174" y="18030"/>
                </a:cubicBezTo>
                <a:cubicBezTo>
                  <a:pt x="20187" y="18006"/>
                  <a:pt x="20213" y="17940"/>
                  <a:pt x="20234" y="17885"/>
                </a:cubicBezTo>
                <a:cubicBezTo>
                  <a:pt x="20256" y="17830"/>
                  <a:pt x="20284" y="17776"/>
                  <a:pt x="20298" y="17765"/>
                </a:cubicBezTo>
                <a:cubicBezTo>
                  <a:pt x="20311" y="17753"/>
                  <a:pt x="20322" y="17720"/>
                  <a:pt x="20322" y="17689"/>
                </a:cubicBezTo>
                <a:cubicBezTo>
                  <a:pt x="20322" y="17632"/>
                  <a:pt x="20370" y="17504"/>
                  <a:pt x="20416" y="17436"/>
                </a:cubicBezTo>
                <a:cubicBezTo>
                  <a:pt x="20431" y="17415"/>
                  <a:pt x="20444" y="17372"/>
                  <a:pt x="20444" y="17342"/>
                </a:cubicBezTo>
                <a:cubicBezTo>
                  <a:pt x="20444" y="17312"/>
                  <a:pt x="20457" y="17283"/>
                  <a:pt x="20474" y="17275"/>
                </a:cubicBezTo>
                <a:cubicBezTo>
                  <a:pt x="20490" y="17268"/>
                  <a:pt x="20504" y="17237"/>
                  <a:pt x="20504" y="17208"/>
                </a:cubicBezTo>
                <a:cubicBezTo>
                  <a:pt x="20504" y="17179"/>
                  <a:pt x="20518" y="17148"/>
                  <a:pt x="20534" y="17140"/>
                </a:cubicBezTo>
                <a:cubicBezTo>
                  <a:pt x="20551" y="17133"/>
                  <a:pt x="20565" y="17093"/>
                  <a:pt x="20565" y="17051"/>
                </a:cubicBezTo>
                <a:cubicBezTo>
                  <a:pt x="20565" y="17008"/>
                  <a:pt x="20575" y="16956"/>
                  <a:pt x="20590" y="16934"/>
                </a:cubicBezTo>
                <a:cubicBezTo>
                  <a:pt x="20604" y="16913"/>
                  <a:pt x="20633" y="16857"/>
                  <a:pt x="20653" y="16808"/>
                </a:cubicBezTo>
                <a:cubicBezTo>
                  <a:pt x="20672" y="16759"/>
                  <a:pt x="20700" y="16698"/>
                  <a:pt x="20713" y="16673"/>
                </a:cubicBezTo>
                <a:cubicBezTo>
                  <a:pt x="20727" y="16649"/>
                  <a:pt x="20754" y="16569"/>
                  <a:pt x="20774" y="16496"/>
                </a:cubicBezTo>
                <a:cubicBezTo>
                  <a:pt x="20794" y="16422"/>
                  <a:pt x="20817" y="16347"/>
                  <a:pt x="20826" y="16328"/>
                </a:cubicBezTo>
                <a:cubicBezTo>
                  <a:pt x="20871" y="16239"/>
                  <a:pt x="20994" y="15878"/>
                  <a:pt x="21027" y="15732"/>
                </a:cubicBezTo>
                <a:cubicBezTo>
                  <a:pt x="21034" y="15704"/>
                  <a:pt x="21050" y="15670"/>
                  <a:pt x="21066" y="15655"/>
                </a:cubicBezTo>
                <a:cubicBezTo>
                  <a:pt x="21081" y="15640"/>
                  <a:pt x="21103" y="15576"/>
                  <a:pt x="21113" y="15512"/>
                </a:cubicBezTo>
                <a:cubicBezTo>
                  <a:pt x="21122" y="15448"/>
                  <a:pt x="21150" y="15362"/>
                  <a:pt x="21173" y="15322"/>
                </a:cubicBezTo>
                <a:cubicBezTo>
                  <a:pt x="21197" y="15283"/>
                  <a:pt x="21232" y="15187"/>
                  <a:pt x="21250" y="15108"/>
                </a:cubicBezTo>
                <a:cubicBezTo>
                  <a:pt x="21268" y="15029"/>
                  <a:pt x="21294" y="14960"/>
                  <a:pt x="21308" y="14953"/>
                </a:cubicBezTo>
                <a:cubicBezTo>
                  <a:pt x="21323" y="14946"/>
                  <a:pt x="21344" y="14877"/>
                  <a:pt x="21355" y="14800"/>
                </a:cubicBezTo>
                <a:cubicBezTo>
                  <a:pt x="21366" y="14723"/>
                  <a:pt x="21392" y="14633"/>
                  <a:pt x="21416" y="14600"/>
                </a:cubicBezTo>
                <a:cubicBezTo>
                  <a:pt x="21439" y="14567"/>
                  <a:pt x="21467" y="14473"/>
                  <a:pt x="21479" y="14394"/>
                </a:cubicBezTo>
                <a:cubicBezTo>
                  <a:pt x="21491" y="14314"/>
                  <a:pt x="21516" y="14231"/>
                  <a:pt x="21534" y="14206"/>
                </a:cubicBezTo>
                <a:cubicBezTo>
                  <a:pt x="21574" y="14152"/>
                  <a:pt x="21588" y="14025"/>
                  <a:pt x="21594" y="13657"/>
                </a:cubicBezTo>
                <a:lnTo>
                  <a:pt x="21600" y="13376"/>
                </a:lnTo>
                <a:lnTo>
                  <a:pt x="21517" y="13329"/>
                </a:lnTo>
                <a:cubicBezTo>
                  <a:pt x="21472" y="13303"/>
                  <a:pt x="21384" y="13242"/>
                  <a:pt x="21322" y="13196"/>
                </a:cubicBezTo>
                <a:cubicBezTo>
                  <a:pt x="21260" y="13150"/>
                  <a:pt x="21184" y="13106"/>
                  <a:pt x="21154" y="13098"/>
                </a:cubicBezTo>
                <a:cubicBezTo>
                  <a:pt x="21110" y="13086"/>
                  <a:pt x="21104" y="13068"/>
                  <a:pt x="21118" y="13000"/>
                </a:cubicBezTo>
                <a:cubicBezTo>
                  <a:pt x="21128" y="12954"/>
                  <a:pt x="21143" y="12883"/>
                  <a:pt x="21151" y="12843"/>
                </a:cubicBezTo>
                <a:cubicBezTo>
                  <a:pt x="21159" y="12803"/>
                  <a:pt x="21179" y="12772"/>
                  <a:pt x="21193" y="12772"/>
                </a:cubicBezTo>
                <a:cubicBezTo>
                  <a:pt x="21206" y="12772"/>
                  <a:pt x="21228" y="12583"/>
                  <a:pt x="21239" y="12353"/>
                </a:cubicBezTo>
                <a:cubicBezTo>
                  <a:pt x="21254" y="12069"/>
                  <a:pt x="21274" y="11916"/>
                  <a:pt x="21303" y="11872"/>
                </a:cubicBezTo>
                <a:cubicBezTo>
                  <a:pt x="21361" y="11782"/>
                  <a:pt x="21361" y="11364"/>
                  <a:pt x="21303" y="11296"/>
                </a:cubicBezTo>
                <a:cubicBezTo>
                  <a:pt x="21277" y="11266"/>
                  <a:pt x="21251" y="11151"/>
                  <a:pt x="21239" y="11002"/>
                </a:cubicBezTo>
                <a:cubicBezTo>
                  <a:pt x="21228" y="10868"/>
                  <a:pt x="21202" y="10728"/>
                  <a:pt x="21179" y="10690"/>
                </a:cubicBezTo>
                <a:cubicBezTo>
                  <a:pt x="21156" y="10653"/>
                  <a:pt x="21127" y="10514"/>
                  <a:pt x="21115" y="10380"/>
                </a:cubicBezTo>
                <a:cubicBezTo>
                  <a:pt x="21104" y="10246"/>
                  <a:pt x="21081" y="10123"/>
                  <a:pt x="21063" y="10107"/>
                </a:cubicBezTo>
                <a:cubicBezTo>
                  <a:pt x="21045" y="10090"/>
                  <a:pt x="21027" y="9994"/>
                  <a:pt x="21022" y="9894"/>
                </a:cubicBezTo>
                <a:cubicBezTo>
                  <a:pt x="21005" y="9595"/>
                  <a:pt x="20982" y="9427"/>
                  <a:pt x="20953" y="9380"/>
                </a:cubicBezTo>
                <a:cubicBezTo>
                  <a:pt x="20938" y="9356"/>
                  <a:pt x="20920" y="9295"/>
                  <a:pt x="20912" y="9246"/>
                </a:cubicBezTo>
                <a:cubicBezTo>
                  <a:pt x="20867" y="8981"/>
                  <a:pt x="20853" y="8923"/>
                  <a:pt x="20832" y="8923"/>
                </a:cubicBezTo>
                <a:cubicBezTo>
                  <a:pt x="20819" y="8923"/>
                  <a:pt x="20801" y="8898"/>
                  <a:pt x="20791" y="8866"/>
                </a:cubicBezTo>
                <a:cubicBezTo>
                  <a:pt x="20766" y="8794"/>
                  <a:pt x="20643" y="8700"/>
                  <a:pt x="20507" y="8650"/>
                </a:cubicBezTo>
                <a:cubicBezTo>
                  <a:pt x="20391" y="8607"/>
                  <a:pt x="20322" y="8603"/>
                  <a:pt x="20322" y="8635"/>
                </a:cubicBezTo>
                <a:cubicBezTo>
                  <a:pt x="20322" y="8648"/>
                  <a:pt x="20309" y="8658"/>
                  <a:pt x="20292" y="8658"/>
                </a:cubicBezTo>
                <a:cubicBezTo>
                  <a:pt x="20276" y="8658"/>
                  <a:pt x="20265" y="8629"/>
                  <a:pt x="20265" y="8595"/>
                </a:cubicBezTo>
                <a:cubicBezTo>
                  <a:pt x="20265" y="8560"/>
                  <a:pt x="20250" y="8523"/>
                  <a:pt x="20234" y="8511"/>
                </a:cubicBezTo>
                <a:cubicBezTo>
                  <a:pt x="20219" y="8499"/>
                  <a:pt x="20202" y="8370"/>
                  <a:pt x="20196" y="8223"/>
                </a:cubicBezTo>
                <a:cubicBezTo>
                  <a:pt x="20184" y="7942"/>
                  <a:pt x="20131" y="7754"/>
                  <a:pt x="20039" y="7678"/>
                </a:cubicBezTo>
                <a:cubicBezTo>
                  <a:pt x="20009" y="7654"/>
                  <a:pt x="19927" y="7622"/>
                  <a:pt x="19860" y="7607"/>
                </a:cubicBezTo>
                <a:cubicBezTo>
                  <a:pt x="19696" y="7571"/>
                  <a:pt x="19664" y="7543"/>
                  <a:pt x="19664" y="7438"/>
                </a:cubicBezTo>
                <a:cubicBezTo>
                  <a:pt x="19664" y="7361"/>
                  <a:pt x="19646" y="7337"/>
                  <a:pt x="19538" y="7268"/>
                </a:cubicBezTo>
                <a:cubicBezTo>
                  <a:pt x="19424" y="7196"/>
                  <a:pt x="19395" y="7189"/>
                  <a:pt x="19229" y="7189"/>
                </a:cubicBezTo>
                <a:cubicBezTo>
                  <a:pt x="19076" y="7189"/>
                  <a:pt x="19034" y="7199"/>
                  <a:pt x="18965" y="7246"/>
                </a:cubicBezTo>
                <a:cubicBezTo>
                  <a:pt x="18877" y="7306"/>
                  <a:pt x="18734" y="7520"/>
                  <a:pt x="18734" y="7589"/>
                </a:cubicBezTo>
                <a:cubicBezTo>
                  <a:pt x="18734" y="7626"/>
                  <a:pt x="18715" y="7630"/>
                  <a:pt x="18574" y="7619"/>
                </a:cubicBezTo>
                <a:cubicBezTo>
                  <a:pt x="18451" y="7610"/>
                  <a:pt x="18407" y="7614"/>
                  <a:pt x="18376" y="7642"/>
                </a:cubicBezTo>
                <a:cubicBezTo>
                  <a:pt x="18354" y="7662"/>
                  <a:pt x="18312" y="7678"/>
                  <a:pt x="18282" y="7678"/>
                </a:cubicBezTo>
                <a:cubicBezTo>
                  <a:pt x="18232" y="7678"/>
                  <a:pt x="18206" y="7704"/>
                  <a:pt x="18079" y="7891"/>
                </a:cubicBezTo>
                <a:cubicBezTo>
                  <a:pt x="18053" y="7927"/>
                  <a:pt x="18017" y="7972"/>
                  <a:pt x="17996" y="7991"/>
                </a:cubicBezTo>
                <a:cubicBezTo>
                  <a:pt x="17974" y="8009"/>
                  <a:pt x="17952" y="8060"/>
                  <a:pt x="17946" y="8103"/>
                </a:cubicBezTo>
                <a:cubicBezTo>
                  <a:pt x="17940" y="8146"/>
                  <a:pt x="17923" y="8195"/>
                  <a:pt x="17908" y="8213"/>
                </a:cubicBezTo>
                <a:cubicBezTo>
                  <a:pt x="17893" y="8231"/>
                  <a:pt x="17869" y="8295"/>
                  <a:pt x="17856" y="8356"/>
                </a:cubicBezTo>
                <a:cubicBezTo>
                  <a:pt x="17842" y="8417"/>
                  <a:pt x="17817" y="8523"/>
                  <a:pt x="17800" y="8591"/>
                </a:cubicBezTo>
                <a:cubicBezTo>
                  <a:pt x="17784" y="8658"/>
                  <a:pt x="17759" y="8778"/>
                  <a:pt x="17745" y="8858"/>
                </a:cubicBezTo>
                <a:cubicBezTo>
                  <a:pt x="17731" y="8937"/>
                  <a:pt x="17702" y="9042"/>
                  <a:pt x="17682" y="9091"/>
                </a:cubicBezTo>
                <a:cubicBezTo>
                  <a:pt x="17662" y="9139"/>
                  <a:pt x="17638" y="9225"/>
                  <a:pt x="17627" y="9280"/>
                </a:cubicBezTo>
                <a:lnTo>
                  <a:pt x="17608" y="9380"/>
                </a:lnTo>
                <a:lnTo>
                  <a:pt x="17459" y="9386"/>
                </a:lnTo>
                <a:cubicBezTo>
                  <a:pt x="17323" y="9393"/>
                  <a:pt x="17190" y="9435"/>
                  <a:pt x="17184" y="9474"/>
                </a:cubicBezTo>
                <a:cubicBezTo>
                  <a:pt x="17181" y="9493"/>
                  <a:pt x="17147" y="9563"/>
                  <a:pt x="17109" y="9625"/>
                </a:cubicBezTo>
                <a:cubicBezTo>
                  <a:pt x="17095" y="9650"/>
                  <a:pt x="17079" y="9706"/>
                  <a:pt x="17074" y="9752"/>
                </a:cubicBezTo>
                <a:cubicBezTo>
                  <a:pt x="17068" y="9797"/>
                  <a:pt x="17054" y="9841"/>
                  <a:pt x="17043" y="9850"/>
                </a:cubicBezTo>
                <a:cubicBezTo>
                  <a:pt x="17032" y="9858"/>
                  <a:pt x="17021" y="9903"/>
                  <a:pt x="17021" y="9950"/>
                </a:cubicBezTo>
                <a:cubicBezTo>
                  <a:pt x="17021" y="9996"/>
                  <a:pt x="17011" y="10039"/>
                  <a:pt x="16996" y="10045"/>
                </a:cubicBezTo>
                <a:cubicBezTo>
                  <a:pt x="16982" y="10052"/>
                  <a:pt x="16960" y="10099"/>
                  <a:pt x="16950" y="10148"/>
                </a:cubicBezTo>
                <a:cubicBezTo>
                  <a:pt x="16940" y="10197"/>
                  <a:pt x="16924" y="10276"/>
                  <a:pt x="16914" y="10325"/>
                </a:cubicBezTo>
                <a:cubicBezTo>
                  <a:pt x="16904" y="10374"/>
                  <a:pt x="16885" y="10415"/>
                  <a:pt x="16870" y="10415"/>
                </a:cubicBezTo>
                <a:cubicBezTo>
                  <a:pt x="16855" y="10415"/>
                  <a:pt x="16842" y="10458"/>
                  <a:pt x="16842" y="10513"/>
                </a:cubicBezTo>
                <a:cubicBezTo>
                  <a:pt x="16842" y="10567"/>
                  <a:pt x="16829" y="10617"/>
                  <a:pt x="16812" y="10625"/>
                </a:cubicBezTo>
                <a:cubicBezTo>
                  <a:pt x="16796" y="10633"/>
                  <a:pt x="16782" y="10677"/>
                  <a:pt x="16782" y="10725"/>
                </a:cubicBezTo>
                <a:cubicBezTo>
                  <a:pt x="16782" y="10772"/>
                  <a:pt x="16768" y="10817"/>
                  <a:pt x="16751" y="10825"/>
                </a:cubicBezTo>
                <a:cubicBezTo>
                  <a:pt x="16735" y="10833"/>
                  <a:pt x="16721" y="10879"/>
                  <a:pt x="16721" y="10927"/>
                </a:cubicBezTo>
                <a:cubicBezTo>
                  <a:pt x="16721" y="10975"/>
                  <a:pt x="16710" y="11015"/>
                  <a:pt x="16694" y="11015"/>
                </a:cubicBezTo>
                <a:cubicBezTo>
                  <a:pt x="16677" y="11015"/>
                  <a:pt x="16663" y="11048"/>
                  <a:pt x="16663" y="11090"/>
                </a:cubicBezTo>
                <a:cubicBezTo>
                  <a:pt x="16663" y="11132"/>
                  <a:pt x="16650" y="11175"/>
                  <a:pt x="16633" y="11182"/>
                </a:cubicBezTo>
                <a:cubicBezTo>
                  <a:pt x="16617" y="11190"/>
                  <a:pt x="16603" y="11213"/>
                  <a:pt x="16603" y="11235"/>
                </a:cubicBezTo>
                <a:cubicBezTo>
                  <a:pt x="16603" y="11257"/>
                  <a:pt x="16560" y="11333"/>
                  <a:pt x="16509" y="11404"/>
                </a:cubicBezTo>
                <a:cubicBezTo>
                  <a:pt x="16423" y="11524"/>
                  <a:pt x="16418" y="11550"/>
                  <a:pt x="16418" y="11751"/>
                </a:cubicBezTo>
                <a:cubicBezTo>
                  <a:pt x="16419" y="11871"/>
                  <a:pt x="16432" y="12003"/>
                  <a:pt x="16449" y="12043"/>
                </a:cubicBezTo>
                <a:cubicBezTo>
                  <a:pt x="16509" y="12189"/>
                  <a:pt x="16542" y="12299"/>
                  <a:pt x="16542" y="12355"/>
                </a:cubicBezTo>
                <a:cubicBezTo>
                  <a:pt x="16542" y="12387"/>
                  <a:pt x="16556" y="12419"/>
                  <a:pt x="16572" y="12427"/>
                </a:cubicBezTo>
                <a:cubicBezTo>
                  <a:pt x="16589" y="12434"/>
                  <a:pt x="16603" y="12481"/>
                  <a:pt x="16603" y="12529"/>
                </a:cubicBezTo>
                <a:cubicBezTo>
                  <a:pt x="16603" y="12577"/>
                  <a:pt x="16617" y="12615"/>
                  <a:pt x="16633" y="12615"/>
                </a:cubicBezTo>
                <a:cubicBezTo>
                  <a:pt x="16650" y="12615"/>
                  <a:pt x="16663" y="12631"/>
                  <a:pt x="16663" y="12649"/>
                </a:cubicBezTo>
                <a:cubicBezTo>
                  <a:pt x="16663" y="12668"/>
                  <a:pt x="16674" y="12699"/>
                  <a:pt x="16688" y="12721"/>
                </a:cubicBezTo>
                <a:cubicBezTo>
                  <a:pt x="16703" y="12742"/>
                  <a:pt x="16730" y="12786"/>
                  <a:pt x="16746" y="12817"/>
                </a:cubicBezTo>
                <a:cubicBezTo>
                  <a:pt x="16762" y="12847"/>
                  <a:pt x="16791" y="12899"/>
                  <a:pt x="16809" y="12933"/>
                </a:cubicBezTo>
                <a:cubicBezTo>
                  <a:pt x="16828" y="12967"/>
                  <a:pt x="16842" y="13007"/>
                  <a:pt x="16842" y="13023"/>
                </a:cubicBezTo>
                <a:cubicBezTo>
                  <a:pt x="16842" y="13038"/>
                  <a:pt x="16911" y="13144"/>
                  <a:pt x="16994" y="13259"/>
                </a:cubicBezTo>
                <a:cubicBezTo>
                  <a:pt x="17106" y="13416"/>
                  <a:pt x="17142" y="13493"/>
                  <a:pt x="17142" y="13563"/>
                </a:cubicBezTo>
                <a:cubicBezTo>
                  <a:pt x="17142" y="13615"/>
                  <a:pt x="17132" y="13663"/>
                  <a:pt x="17118" y="13669"/>
                </a:cubicBezTo>
                <a:cubicBezTo>
                  <a:pt x="17103" y="13676"/>
                  <a:pt x="17073" y="13744"/>
                  <a:pt x="17052" y="13820"/>
                </a:cubicBezTo>
                <a:cubicBezTo>
                  <a:pt x="17030" y="13897"/>
                  <a:pt x="17005" y="13971"/>
                  <a:pt x="16994" y="13984"/>
                </a:cubicBezTo>
                <a:cubicBezTo>
                  <a:pt x="16982" y="13996"/>
                  <a:pt x="16955" y="14064"/>
                  <a:pt x="16933" y="14135"/>
                </a:cubicBezTo>
                <a:cubicBezTo>
                  <a:pt x="16911" y="14206"/>
                  <a:pt x="16881" y="14267"/>
                  <a:pt x="16867" y="14273"/>
                </a:cubicBezTo>
                <a:cubicBezTo>
                  <a:pt x="16853" y="14280"/>
                  <a:pt x="16842" y="14320"/>
                  <a:pt x="16842" y="14361"/>
                </a:cubicBezTo>
                <a:cubicBezTo>
                  <a:pt x="16842" y="14403"/>
                  <a:pt x="16829" y="14443"/>
                  <a:pt x="16812" y="14451"/>
                </a:cubicBezTo>
                <a:cubicBezTo>
                  <a:pt x="16796" y="14459"/>
                  <a:pt x="16782" y="14488"/>
                  <a:pt x="16782" y="14518"/>
                </a:cubicBezTo>
                <a:cubicBezTo>
                  <a:pt x="16782" y="14548"/>
                  <a:pt x="16771" y="14591"/>
                  <a:pt x="16757" y="14612"/>
                </a:cubicBezTo>
                <a:cubicBezTo>
                  <a:pt x="16713" y="14676"/>
                  <a:pt x="16663" y="14807"/>
                  <a:pt x="16663" y="14857"/>
                </a:cubicBezTo>
                <a:cubicBezTo>
                  <a:pt x="16663" y="14883"/>
                  <a:pt x="16650" y="14909"/>
                  <a:pt x="16633" y="14916"/>
                </a:cubicBezTo>
                <a:cubicBezTo>
                  <a:pt x="16617" y="14924"/>
                  <a:pt x="16603" y="14949"/>
                  <a:pt x="16603" y="14973"/>
                </a:cubicBezTo>
                <a:cubicBezTo>
                  <a:pt x="16603" y="14997"/>
                  <a:pt x="16590" y="15036"/>
                  <a:pt x="16575" y="15057"/>
                </a:cubicBezTo>
                <a:cubicBezTo>
                  <a:pt x="16560" y="15078"/>
                  <a:pt x="16532" y="15151"/>
                  <a:pt x="16512" y="15218"/>
                </a:cubicBezTo>
                <a:cubicBezTo>
                  <a:pt x="16492" y="15286"/>
                  <a:pt x="16464" y="15349"/>
                  <a:pt x="16451" y="15361"/>
                </a:cubicBezTo>
                <a:cubicBezTo>
                  <a:pt x="16430" y="15382"/>
                  <a:pt x="16421" y="15411"/>
                  <a:pt x="16374" y="15596"/>
                </a:cubicBezTo>
                <a:cubicBezTo>
                  <a:pt x="16363" y="15639"/>
                  <a:pt x="16345" y="15683"/>
                  <a:pt x="16333" y="15696"/>
                </a:cubicBezTo>
                <a:cubicBezTo>
                  <a:pt x="16321" y="15708"/>
                  <a:pt x="16291" y="15770"/>
                  <a:pt x="16270" y="15834"/>
                </a:cubicBezTo>
                <a:cubicBezTo>
                  <a:pt x="16248" y="15899"/>
                  <a:pt x="16223" y="15951"/>
                  <a:pt x="16212" y="15951"/>
                </a:cubicBezTo>
                <a:cubicBezTo>
                  <a:pt x="16201" y="15951"/>
                  <a:pt x="16184" y="15995"/>
                  <a:pt x="16176" y="16049"/>
                </a:cubicBezTo>
                <a:cubicBezTo>
                  <a:pt x="16168" y="16102"/>
                  <a:pt x="16140" y="16178"/>
                  <a:pt x="16113" y="16218"/>
                </a:cubicBezTo>
                <a:cubicBezTo>
                  <a:pt x="16086" y="16258"/>
                  <a:pt x="16063" y="16319"/>
                  <a:pt x="16063" y="16351"/>
                </a:cubicBezTo>
                <a:cubicBezTo>
                  <a:pt x="16063" y="16383"/>
                  <a:pt x="16036" y="16448"/>
                  <a:pt x="16003" y="16496"/>
                </a:cubicBezTo>
                <a:cubicBezTo>
                  <a:pt x="15970" y="16544"/>
                  <a:pt x="15942" y="16602"/>
                  <a:pt x="15942" y="16626"/>
                </a:cubicBezTo>
                <a:cubicBezTo>
                  <a:pt x="15942" y="16650"/>
                  <a:pt x="15916" y="16711"/>
                  <a:pt x="15884" y="16761"/>
                </a:cubicBezTo>
                <a:cubicBezTo>
                  <a:pt x="15853" y="16811"/>
                  <a:pt x="15820" y="16889"/>
                  <a:pt x="15810" y="16934"/>
                </a:cubicBezTo>
                <a:cubicBezTo>
                  <a:pt x="15786" y="17039"/>
                  <a:pt x="15740" y="17062"/>
                  <a:pt x="15716" y="16981"/>
                </a:cubicBezTo>
                <a:cubicBezTo>
                  <a:pt x="15706" y="16947"/>
                  <a:pt x="15686" y="16898"/>
                  <a:pt x="15672" y="16873"/>
                </a:cubicBezTo>
                <a:cubicBezTo>
                  <a:pt x="15625" y="16791"/>
                  <a:pt x="15607" y="16676"/>
                  <a:pt x="15592" y="16363"/>
                </a:cubicBezTo>
                <a:cubicBezTo>
                  <a:pt x="15584" y="16192"/>
                  <a:pt x="15566" y="16042"/>
                  <a:pt x="15551" y="16030"/>
                </a:cubicBezTo>
                <a:cubicBezTo>
                  <a:pt x="15536" y="16019"/>
                  <a:pt x="15523" y="15964"/>
                  <a:pt x="15523" y="15910"/>
                </a:cubicBezTo>
                <a:cubicBezTo>
                  <a:pt x="15523" y="15808"/>
                  <a:pt x="15471" y="15645"/>
                  <a:pt x="15427" y="15608"/>
                </a:cubicBezTo>
                <a:cubicBezTo>
                  <a:pt x="15413" y="15596"/>
                  <a:pt x="15402" y="15549"/>
                  <a:pt x="15402" y="15504"/>
                </a:cubicBezTo>
                <a:cubicBezTo>
                  <a:pt x="15402" y="15417"/>
                  <a:pt x="15352" y="15214"/>
                  <a:pt x="15311" y="15139"/>
                </a:cubicBezTo>
                <a:cubicBezTo>
                  <a:pt x="15298" y="15114"/>
                  <a:pt x="15271" y="15045"/>
                  <a:pt x="15251" y="14984"/>
                </a:cubicBezTo>
                <a:cubicBezTo>
                  <a:pt x="15231" y="14922"/>
                  <a:pt x="15205" y="14847"/>
                  <a:pt x="15190" y="14816"/>
                </a:cubicBezTo>
                <a:cubicBezTo>
                  <a:pt x="15176" y="14786"/>
                  <a:pt x="15160" y="14735"/>
                  <a:pt x="15155" y="14702"/>
                </a:cubicBezTo>
                <a:cubicBezTo>
                  <a:pt x="15149" y="14669"/>
                  <a:pt x="15136" y="14633"/>
                  <a:pt x="15124" y="14624"/>
                </a:cubicBezTo>
                <a:cubicBezTo>
                  <a:pt x="15113" y="14616"/>
                  <a:pt x="15102" y="14592"/>
                  <a:pt x="15102" y="14571"/>
                </a:cubicBezTo>
                <a:cubicBezTo>
                  <a:pt x="15102" y="14534"/>
                  <a:pt x="14889" y="14127"/>
                  <a:pt x="14832" y="14055"/>
                </a:cubicBezTo>
                <a:cubicBezTo>
                  <a:pt x="14816" y="14034"/>
                  <a:pt x="14802" y="14002"/>
                  <a:pt x="14802" y="13984"/>
                </a:cubicBezTo>
                <a:cubicBezTo>
                  <a:pt x="14802" y="13965"/>
                  <a:pt x="14793" y="13949"/>
                  <a:pt x="14780" y="13949"/>
                </a:cubicBezTo>
                <a:cubicBezTo>
                  <a:pt x="14767" y="13949"/>
                  <a:pt x="14732" y="13911"/>
                  <a:pt x="14703" y="13865"/>
                </a:cubicBezTo>
                <a:cubicBezTo>
                  <a:pt x="14674" y="13820"/>
                  <a:pt x="14618" y="13743"/>
                  <a:pt x="14576" y="13694"/>
                </a:cubicBezTo>
                <a:cubicBezTo>
                  <a:pt x="14535" y="13645"/>
                  <a:pt x="14491" y="13591"/>
                  <a:pt x="14480" y="13574"/>
                </a:cubicBezTo>
                <a:cubicBezTo>
                  <a:pt x="14469" y="13556"/>
                  <a:pt x="14436" y="13522"/>
                  <a:pt x="14406" y="13500"/>
                </a:cubicBezTo>
                <a:cubicBezTo>
                  <a:pt x="14375" y="13478"/>
                  <a:pt x="14351" y="13441"/>
                  <a:pt x="14351" y="13416"/>
                </a:cubicBezTo>
                <a:cubicBezTo>
                  <a:pt x="14351" y="13392"/>
                  <a:pt x="14340" y="13372"/>
                  <a:pt x="14326" y="13372"/>
                </a:cubicBezTo>
                <a:cubicBezTo>
                  <a:pt x="14297" y="13372"/>
                  <a:pt x="14111" y="13157"/>
                  <a:pt x="14111" y="13125"/>
                </a:cubicBezTo>
                <a:cubicBezTo>
                  <a:pt x="14111" y="13113"/>
                  <a:pt x="14099" y="13104"/>
                  <a:pt x="14084" y="13104"/>
                </a:cubicBezTo>
                <a:cubicBezTo>
                  <a:pt x="14068" y="13104"/>
                  <a:pt x="14038" y="13070"/>
                  <a:pt x="14017" y="13027"/>
                </a:cubicBezTo>
                <a:cubicBezTo>
                  <a:pt x="13997" y="12984"/>
                  <a:pt x="13970" y="12949"/>
                  <a:pt x="13960" y="12949"/>
                </a:cubicBezTo>
                <a:cubicBezTo>
                  <a:pt x="13949" y="12949"/>
                  <a:pt x="13922" y="12907"/>
                  <a:pt x="13899" y="12855"/>
                </a:cubicBezTo>
                <a:cubicBezTo>
                  <a:pt x="13876" y="12803"/>
                  <a:pt x="13834" y="12726"/>
                  <a:pt x="13805" y="12684"/>
                </a:cubicBezTo>
                <a:cubicBezTo>
                  <a:pt x="13776" y="12642"/>
                  <a:pt x="13750" y="12589"/>
                  <a:pt x="13750" y="12568"/>
                </a:cubicBezTo>
                <a:cubicBezTo>
                  <a:pt x="13750" y="12546"/>
                  <a:pt x="13740" y="12523"/>
                  <a:pt x="13726" y="12517"/>
                </a:cubicBezTo>
                <a:cubicBezTo>
                  <a:pt x="13711" y="12510"/>
                  <a:pt x="13692" y="12477"/>
                  <a:pt x="13684" y="12443"/>
                </a:cubicBezTo>
                <a:cubicBezTo>
                  <a:pt x="13676" y="12409"/>
                  <a:pt x="13645" y="12333"/>
                  <a:pt x="13615" y="12272"/>
                </a:cubicBezTo>
                <a:cubicBezTo>
                  <a:pt x="13586" y="12211"/>
                  <a:pt x="13553" y="12139"/>
                  <a:pt x="13541" y="12115"/>
                </a:cubicBezTo>
                <a:cubicBezTo>
                  <a:pt x="13503" y="12033"/>
                  <a:pt x="13110" y="11448"/>
                  <a:pt x="13070" y="11415"/>
                </a:cubicBezTo>
                <a:cubicBezTo>
                  <a:pt x="12983" y="11340"/>
                  <a:pt x="12792" y="11151"/>
                  <a:pt x="12792" y="11139"/>
                </a:cubicBezTo>
                <a:cubicBezTo>
                  <a:pt x="12792" y="11132"/>
                  <a:pt x="12765" y="11104"/>
                  <a:pt x="12732" y="11076"/>
                </a:cubicBezTo>
                <a:cubicBezTo>
                  <a:pt x="12571" y="10942"/>
                  <a:pt x="12462" y="10840"/>
                  <a:pt x="12462" y="10823"/>
                </a:cubicBezTo>
                <a:cubicBezTo>
                  <a:pt x="12462" y="10813"/>
                  <a:pt x="12387" y="10752"/>
                  <a:pt x="12297" y="10688"/>
                </a:cubicBezTo>
                <a:cubicBezTo>
                  <a:pt x="12206" y="10625"/>
                  <a:pt x="12131" y="10563"/>
                  <a:pt x="12131" y="10549"/>
                </a:cubicBezTo>
                <a:cubicBezTo>
                  <a:pt x="12131" y="10536"/>
                  <a:pt x="12071" y="10482"/>
                  <a:pt x="11997" y="10429"/>
                </a:cubicBezTo>
                <a:cubicBezTo>
                  <a:pt x="11922" y="10376"/>
                  <a:pt x="11862" y="10324"/>
                  <a:pt x="11862" y="10313"/>
                </a:cubicBezTo>
                <a:cubicBezTo>
                  <a:pt x="11862" y="10289"/>
                  <a:pt x="11769" y="10214"/>
                  <a:pt x="11614" y="10111"/>
                </a:cubicBezTo>
                <a:cubicBezTo>
                  <a:pt x="11555" y="10072"/>
                  <a:pt x="11490" y="10021"/>
                  <a:pt x="11468" y="9999"/>
                </a:cubicBezTo>
                <a:cubicBezTo>
                  <a:pt x="11445" y="9976"/>
                  <a:pt x="11389" y="9944"/>
                  <a:pt x="11344" y="9927"/>
                </a:cubicBezTo>
                <a:cubicBezTo>
                  <a:pt x="11283" y="9904"/>
                  <a:pt x="11261" y="9877"/>
                  <a:pt x="11261" y="9831"/>
                </a:cubicBezTo>
                <a:cubicBezTo>
                  <a:pt x="11261" y="9744"/>
                  <a:pt x="11343" y="9750"/>
                  <a:pt x="11501" y="9848"/>
                </a:cubicBezTo>
                <a:cubicBezTo>
                  <a:pt x="11570" y="9890"/>
                  <a:pt x="11637" y="9925"/>
                  <a:pt x="11650" y="9925"/>
                </a:cubicBezTo>
                <a:cubicBezTo>
                  <a:pt x="11662" y="9925"/>
                  <a:pt x="11725" y="9963"/>
                  <a:pt x="11790" y="10009"/>
                </a:cubicBezTo>
                <a:cubicBezTo>
                  <a:pt x="11855" y="10055"/>
                  <a:pt x="11953" y="10119"/>
                  <a:pt x="12010" y="10152"/>
                </a:cubicBezTo>
                <a:cubicBezTo>
                  <a:pt x="12068" y="10184"/>
                  <a:pt x="12155" y="10236"/>
                  <a:pt x="12203" y="10268"/>
                </a:cubicBezTo>
                <a:cubicBezTo>
                  <a:pt x="12251" y="10299"/>
                  <a:pt x="12302" y="10325"/>
                  <a:pt x="12316" y="10325"/>
                </a:cubicBezTo>
                <a:cubicBezTo>
                  <a:pt x="12330" y="10325"/>
                  <a:pt x="12395" y="10363"/>
                  <a:pt x="12459" y="10411"/>
                </a:cubicBezTo>
                <a:cubicBezTo>
                  <a:pt x="12523" y="10458"/>
                  <a:pt x="12641" y="10525"/>
                  <a:pt x="12721" y="10560"/>
                </a:cubicBezTo>
                <a:cubicBezTo>
                  <a:pt x="12801" y="10594"/>
                  <a:pt x="12872" y="10629"/>
                  <a:pt x="12880" y="10637"/>
                </a:cubicBezTo>
                <a:cubicBezTo>
                  <a:pt x="12907" y="10665"/>
                  <a:pt x="13162" y="10745"/>
                  <a:pt x="13346" y="10784"/>
                </a:cubicBezTo>
                <a:cubicBezTo>
                  <a:pt x="13445" y="10805"/>
                  <a:pt x="13628" y="10826"/>
                  <a:pt x="13753" y="10831"/>
                </a:cubicBezTo>
                <a:cubicBezTo>
                  <a:pt x="13944" y="10838"/>
                  <a:pt x="14007" y="10831"/>
                  <a:pt x="14144" y="10786"/>
                </a:cubicBezTo>
                <a:cubicBezTo>
                  <a:pt x="14312" y="10731"/>
                  <a:pt x="14573" y="10558"/>
                  <a:pt x="14607" y="10480"/>
                </a:cubicBezTo>
                <a:cubicBezTo>
                  <a:pt x="14617" y="10456"/>
                  <a:pt x="14638" y="10435"/>
                  <a:pt x="14653" y="10435"/>
                </a:cubicBezTo>
                <a:cubicBezTo>
                  <a:pt x="14669" y="10435"/>
                  <a:pt x="14681" y="10420"/>
                  <a:pt x="14681" y="10401"/>
                </a:cubicBezTo>
                <a:cubicBezTo>
                  <a:pt x="14681" y="10362"/>
                  <a:pt x="14850" y="10175"/>
                  <a:pt x="14923" y="10131"/>
                </a:cubicBezTo>
                <a:cubicBezTo>
                  <a:pt x="14948" y="10116"/>
                  <a:pt x="15031" y="10103"/>
                  <a:pt x="15110" y="10103"/>
                </a:cubicBezTo>
                <a:cubicBezTo>
                  <a:pt x="15283" y="10102"/>
                  <a:pt x="15462" y="10040"/>
                  <a:pt x="15540" y="9954"/>
                </a:cubicBezTo>
                <a:cubicBezTo>
                  <a:pt x="15571" y="9919"/>
                  <a:pt x="15595" y="9884"/>
                  <a:pt x="15595" y="9876"/>
                </a:cubicBezTo>
                <a:cubicBezTo>
                  <a:pt x="15595" y="9868"/>
                  <a:pt x="15607" y="9855"/>
                  <a:pt x="15620" y="9846"/>
                </a:cubicBezTo>
                <a:cubicBezTo>
                  <a:pt x="15632" y="9836"/>
                  <a:pt x="15642" y="9807"/>
                  <a:pt x="15642" y="9780"/>
                </a:cubicBezTo>
                <a:cubicBezTo>
                  <a:pt x="15642" y="9735"/>
                  <a:pt x="15743" y="9680"/>
                  <a:pt x="15826" y="9680"/>
                </a:cubicBezTo>
                <a:cubicBezTo>
                  <a:pt x="15898" y="9680"/>
                  <a:pt x="16053" y="9556"/>
                  <a:pt x="16154" y="9417"/>
                </a:cubicBezTo>
                <a:lnTo>
                  <a:pt x="16264" y="9268"/>
                </a:lnTo>
                <a:lnTo>
                  <a:pt x="16407" y="9276"/>
                </a:lnTo>
                <a:cubicBezTo>
                  <a:pt x="16486" y="9280"/>
                  <a:pt x="16583" y="9298"/>
                  <a:pt x="16622" y="9317"/>
                </a:cubicBezTo>
                <a:cubicBezTo>
                  <a:pt x="16784" y="9395"/>
                  <a:pt x="17311" y="9226"/>
                  <a:pt x="17429" y="9058"/>
                </a:cubicBezTo>
                <a:cubicBezTo>
                  <a:pt x="17481" y="8984"/>
                  <a:pt x="17491" y="8601"/>
                  <a:pt x="17443" y="8578"/>
                </a:cubicBezTo>
                <a:cubicBezTo>
                  <a:pt x="17404" y="8561"/>
                  <a:pt x="17402" y="8092"/>
                  <a:pt x="17440" y="8040"/>
                </a:cubicBezTo>
                <a:cubicBezTo>
                  <a:pt x="17455" y="8018"/>
                  <a:pt x="17477" y="7965"/>
                  <a:pt x="17487" y="7921"/>
                </a:cubicBezTo>
                <a:cubicBezTo>
                  <a:pt x="17507" y="7827"/>
                  <a:pt x="17582" y="7775"/>
                  <a:pt x="17814" y="7691"/>
                </a:cubicBezTo>
                <a:cubicBezTo>
                  <a:pt x="17909" y="7656"/>
                  <a:pt x="18024" y="7600"/>
                  <a:pt x="18073" y="7566"/>
                </a:cubicBezTo>
                <a:cubicBezTo>
                  <a:pt x="18122" y="7532"/>
                  <a:pt x="18164" y="7509"/>
                  <a:pt x="18164" y="7515"/>
                </a:cubicBezTo>
                <a:cubicBezTo>
                  <a:pt x="18164" y="7521"/>
                  <a:pt x="18197" y="7496"/>
                  <a:pt x="18238" y="7460"/>
                </a:cubicBezTo>
                <a:cubicBezTo>
                  <a:pt x="18279" y="7424"/>
                  <a:pt x="18313" y="7386"/>
                  <a:pt x="18313" y="7374"/>
                </a:cubicBezTo>
                <a:cubicBezTo>
                  <a:pt x="18313" y="7363"/>
                  <a:pt x="18349" y="7329"/>
                  <a:pt x="18392" y="7299"/>
                </a:cubicBezTo>
                <a:cubicBezTo>
                  <a:pt x="18435" y="7269"/>
                  <a:pt x="18512" y="7195"/>
                  <a:pt x="18566" y="7134"/>
                </a:cubicBezTo>
                <a:cubicBezTo>
                  <a:pt x="18620" y="7072"/>
                  <a:pt x="18707" y="6993"/>
                  <a:pt x="18759" y="6956"/>
                </a:cubicBezTo>
                <a:cubicBezTo>
                  <a:pt x="18810" y="6919"/>
                  <a:pt x="18852" y="6879"/>
                  <a:pt x="18852" y="6866"/>
                </a:cubicBezTo>
                <a:cubicBezTo>
                  <a:pt x="18853" y="6854"/>
                  <a:pt x="18908" y="6803"/>
                  <a:pt x="18973" y="6750"/>
                </a:cubicBezTo>
                <a:cubicBezTo>
                  <a:pt x="19039" y="6698"/>
                  <a:pt x="19095" y="6649"/>
                  <a:pt x="19095" y="6644"/>
                </a:cubicBezTo>
                <a:cubicBezTo>
                  <a:pt x="19095" y="6612"/>
                  <a:pt x="19284" y="6436"/>
                  <a:pt x="19307" y="6446"/>
                </a:cubicBezTo>
                <a:cubicBezTo>
                  <a:pt x="19322" y="6453"/>
                  <a:pt x="19329" y="6467"/>
                  <a:pt x="19320" y="6477"/>
                </a:cubicBezTo>
                <a:cubicBezTo>
                  <a:pt x="19298" y="6504"/>
                  <a:pt x="19454" y="6520"/>
                  <a:pt x="19530" y="6499"/>
                </a:cubicBezTo>
                <a:cubicBezTo>
                  <a:pt x="19604" y="6478"/>
                  <a:pt x="19706" y="6381"/>
                  <a:pt x="19739" y="6299"/>
                </a:cubicBezTo>
                <a:cubicBezTo>
                  <a:pt x="19751" y="6268"/>
                  <a:pt x="19776" y="6224"/>
                  <a:pt x="19797" y="6199"/>
                </a:cubicBezTo>
                <a:cubicBezTo>
                  <a:pt x="19817" y="6175"/>
                  <a:pt x="19844" y="6121"/>
                  <a:pt x="19854" y="6081"/>
                </a:cubicBezTo>
                <a:cubicBezTo>
                  <a:pt x="19865" y="6040"/>
                  <a:pt x="19894" y="5973"/>
                  <a:pt x="19920" y="5932"/>
                </a:cubicBezTo>
                <a:cubicBezTo>
                  <a:pt x="19961" y="5869"/>
                  <a:pt x="19979" y="5861"/>
                  <a:pt x="20025" y="5879"/>
                </a:cubicBezTo>
                <a:cubicBezTo>
                  <a:pt x="20113" y="5913"/>
                  <a:pt x="20218" y="5904"/>
                  <a:pt x="20303" y="5854"/>
                </a:cubicBezTo>
                <a:lnTo>
                  <a:pt x="20383" y="5807"/>
                </a:lnTo>
                <a:lnTo>
                  <a:pt x="20383" y="5187"/>
                </a:lnTo>
                <a:cubicBezTo>
                  <a:pt x="20383" y="4798"/>
                  <a:pt x="20372" y="4563"/>
                  <a:pt x="20353" y="4554"/>
                </a:cubicBezTo>
                <a:cubicBezTo>
                  <a:pt x="20336" y="4547"/>
                  <a:pt x="20322" y="4437"/>
                  <a:pt x="20322" y="4299"/>
                </a:cubicBezTo>
                <a:cubicBezTo>
                  <a:pt x="20322" y="4162"/>
                  <a:pt x="20309" y="4050"/>
                  <a:pt x="20292" y="4042"/>
                </a:cubicBezTo>
                <a:cubicBezTo>
                  <a:pt x="20276" y="4035"/>
                  <a:pt x="20265" y="4005"/>
                  <a:pt x="20265" y="3975"/>
                </a:cubicBezTo>
                <a:cubicBezTo>
                  <a:pt x="20265" y="3923"/>
                  <a:pt x="20203" y="3807"/>
                  <a:pt x="20080" y="3624"/>
                </a:cubicBezTo>
                <a:cubicBezTo>
                  <a:pt x="20049" y="3577"/>
                  <a:pt x="20022" y="3526"/>
                  <a:pt x="20022" y="3512"/>
                </a:cubicBezTo>
                <a:cubicBezTo>
                  <a:pt x="20022" y="3497"/>
                  <a:pt x="19997" y="3446"/>
                  <a:pt x="19965" y="3399"/>
                </a:cubicBezTo>
                <a:cubicBezTo>
                  <a:pt x="19932" y="3353"/>
                  <a:pt x="19899" y="3285"/>
                  <a:pt x="19887" y="3246"/>
                </a:cubicBezTo>
                <a:cubicBezTo>
                  <a:pt x="19876" y="3208"/>
                  <a:pt x="19844" y="3136"/>
                  <a:pt x="19816" y="3087"/>
                </a:cubicBezTo>
                <a:cubicBezTo>
                  <a:pt x="19787" y="3038"/>
                  <a:pt x="19723" y="2928"/>
                  <a:pt x="19675" y="2842"/>
                </a:cubicBezTo>
                <a:cubicBezTo>
                  <a:pt x="19589" y="2687"/>
                  <a:pt x="19321" y="2288"/>
                  <a:pt x="19221" y="2169"/>
                </a:cubicBezTo>
                <a:cubicBezTo>
                  <a:pt x="19159" y="2094"/>
                  <a:pt x="18996" y="1946"/>
                  <a:pt x="18858" y="1836"/>
                </a:cubicBezTo>
                <a:cubicBezTo>
                  <a:pt x="18803" y="1793"/>
                  <a:pt x="18723" y="1721"/>
                  <a:pt x="18679" y="1677"/>
                </a:cubicBezTo>
                <a:cubicBezTo>
                  <a:pt x="18634" y="1633"/>
                  <a:pt x="18565" y="1577"/>
                  <a:pt x="18525" y="1553"/>
                </a:cubicBezTo>
                <a:cubicBezTo>
                  <a:pt x="18484" y="1528"/>
                  <a:pt x="18422" y="1484"/>
                  <a:pt x="18390" y="1457"/>
                </a:cubicBezTo>
                <a:cubicBezTo>
                  <a:pt x="18357" y="1429"/>
                  <a:pt x="18317" y="1408"/>
                  <a:pt x="18299" y="1408"/>
                </a:cubicBezTo>
                <a:cubicBezTo>
                  <a:pt x="18281" y="1408"/>
                  <a:pt x="18185" y="1346"/>
                  <a:pt x="18087" y="1271"/>
                </a:cubicBezTo>
                <a:cubicBezTo>
                  <a:pt x="17988" y="1197"/>
                  <a:pt x="17861" y="1113"/>
                  <a:pt x="17803" y="1085"/>
                </a:cubicBezTo>
                <a:cubicBezTo>
                  <a:pt x="17745" y="1058"/>
                  <a:pt x="17658" y="1006"/>
                  <a:pt x="17608" y="971"/>
                </a:cubicBezTo>
                <a:cubicBezTo>
                  <a:pt x="17558" y="936"/>
                  <a:pt x="17478" y="888"/>
                  <a:pt x="17432" y="863"/>
                </a:cubicBezTo>
                <a:cubicBezTo>
                  <a:pt x="17385" y="839"/>
                  <a:pt x="17325" y="804"/>
                  <a:pt x="17299" y="786"/>
                </a:cubicBezTo>
                <a:cubicBezTo>
                  <a:pt x="17274" y="767"/>
                  <a:pt x="17231" y="743"/>
                  <a:pt x="17203" y="730"/>
                </a:cubicBezTo>
                <a:cubicBezTo>
                  <a:pt x="17175" y="718"/>
                  <a:pt x="17095" y="680"/>
                  <a:pt x="17027" y="647"/>
                </a:cubicBezTo>
                <a:cubicBezTo>
                  <a:pt x="16959" y="613"/>
                  <a:pt x="16889" y="586"/>
                  <a:pt x="16873" y="586"/>
                </a:cubicBezTo>
                <a:cubicBezTo>
                  <a:pt x="16856" y="586"/>
                  <a:pt x="16842" y="575"/>
                  <a:pt x="16842" y="563"/>
                </a:cubicBezTo>
                <a:cubicBezTo>
                  <a:pt x="16842" y="551"/>
                  <a:pt x="16824" y="541"/>
                  <a:pt x="16801" y="541"/>
                </a:cubicBezTo>
                <a:cubicBezTo>
                  <a:pt x="16778" y="541"/>
                  <a:pt x="16754" y="532"/>
                  <a:pt x="16749" y="522"/>
                </a:cubicBezTo>
                <a:cubicBezTo>
                  <a:pt x="16735" y="499"/>
                  <a:pt x="16519" y="406"/>
                  <a:pt x="16479" y="406"/>
                </a:cubicBezTo>
                <a:cubicBezTo>
                  <a:pt x="16462" y="406"/>
                  <a:pt x="16408" y="382"/>
                  <a:pt x="16360" y="353"/>
                </a:cubicBezTo>
                <a:cubicBezTo>
                  <a:pt x="16313" y="324"/>
                  <a:pt x="16211" y="284"/>
                  <a:pt x="16132" y="263"/>
                </a:cubicBezTo>
                <a:cubicBezTo>
                  <a:pt x="16053" y="242"/>
                  <a:pt x="15961" y="216"/>
                  <a:pt x="15928" y="206"/>
                </a:cubicBezTo>
                <a:cubicBezTo>
                  <a:pt x="15895" y="196"/>
                  <a:pt x="15815" y="176"/>
                  <a:pt x="15752" y="161"/>
                </a:cubicBezTo>
                <a:cubicBezTo>
                  <a:pt x="15689" y="147"/>
                  <a:pt x="15600" y="121"/>
                  <a:pt x="15557" y="104"/>
                </a:cubicBezTo>
                <a:cubicBezTo>
                  <a:pt x="15513" y="87"/>
                  <a:pt x="15428" y="73"/>
                  <a:pt x="15369" y="73"/>
                </a:cubicBezTo>
                <a:cubicBezTo>
                  <a:pt x="15311" y="73"/>
                  <a:pt x="15250" y="64"/>
                  <a:pt x="15234" y="53"/>
                </a:cubicBezTo>
                <a:cubicBezTo>
                  <a:pt x="15182" y="16"/>
                  <a:pt x="14750" y="-1"/>
                  <a:pt x="1427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akimbo-2026939_1280.png" descr="akimbo-2026939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7428" y="5978187"/>
            <a:ext cx="3222944" cy="644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akimbo-2026939_1280.png" descr="akimbo-2026939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4428" y="6562387"/>
            <a:ext cx="3222944" cy="644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ilhouette-3146733_1280.png" descr="silhouette-3146733_128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97888" y="5458797"/>
            <a:ext cx="3742334" cy="7484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7" name="Oval"/>
          <p:cNvSpPr/>
          <p:nvPr/>
        </p:nvSpPr>
        <p:spPr>
          <a:xfrm>
            <a:off x="660400" y="4292600"/>
            <a:ext cx="5706270" cy="3824863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8" name="Oval"/>
          <p:cNvSpPr/>
          <p:nvPr/>
        </p:nvSpPr>
        <p:spPr>
          <a:xfrm>
            <a:off x="6435961" y="4292600"/>
            <a:ext cx="5706270" cy="3824863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9" name="Religion"/>
          <p:cNvSpPr txBox="1"/>
          <p:nvPr/>
        </p:nvSpPr>
        <p:spPr>
          <a:xfrm>
            <a:off x="1126788" y="4711243"/>
            <a:ext cx="4773493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Religion</a:t>
            </a:r>
          </a:p>
        </p:txBody>
      </p:sp>
      <p:sp>
        <p:nvSpPr>
          <p:cNvPr id="200" name="What will he be…"/>
          <p:cNvSpPr txBox="1"/>
          <p:nvPr/>
        </p:nvSpPr>
        <p:spPr>
          <a:xfrm>
            <a:off x="-63887" y="716012"/>
            <a:ext cx="13132574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What will he be</a:t>
            </a:r>
          </a:p>
          <a:p>
            <a:pPr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influenced by?</a:t>
            </a:r>
          </a:p>
        </p:txBody>
      </p:sp>
      <p:sp>
        <p:nvSpPr>
          <p:cNvPr id="201" name="Corruption"/>
          <p:cNvSpPr txBox="1"/>
          <p:nvPr/>
        </p:nvSpPr>
        <p:spPr>
          <a:xfrm>
            <a:off x="6363641" y="4711243"/>
            <a:ext cx="5850910" cy="298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Corruption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God’s Call"/>
          <p:cNvSpPr txBox="1"/>
          <p:nvPr/>
        </p:nvSpPr>
        <p:spPr>
          <a:xfrm>
            <a:off x="814473" y="-1"/>
            <a:ext cx="11077532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God’s Call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09" name="Group"/>
          <p:cNvGrpSpPr/>
          <p:nvPr/>
        </p:nvGrpSpPr>
        <p:grpSpPr>
          <a:xfrm>
            <a:off x="27444" y="741868"/>
            <a:ext cx="12949912" cy="3824864"/>
            <a:chOff x="0" y="0"/>
            <a:chExt cx="12949911" cy="3824862"/>
          </a:xfrm>
        </p:grpSpPr>
        <p:sp>
          <p:nvSpPr>
            <p:cNvPr id="207" name="Oval"/>
            <p:cNvSpPr/>
            <p:nvPr/>
          </p:nvSpPr>
          <p:spPr>
            <a:xfrm>
              <a:off x="728255" y="0"/>
              <a:ext cx="11493401" cy="3824863"/>
            </a:xfrm>
            <a:prstGeom prst="ellipse">
              <a:avLst/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8" name="Why the mixup with Eli?"/>
            <p:cNvSpPr txBox="1"/>
            <p:nvPr/>
          </p:nvSpPr>
          <p:spPr>
            <a:xfrm>
              <a:off x="0" y="418643"/>
              <a:ext cx="12949912" cy="2987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1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Why the mixup with Eli?</a:t>
              </a:r>
            </a:p>
          </p:txBody>
        </p:sp>
      </p:grpSp>
      <p:grpSp>
        <p:nvGrpSpPr>
          <p:cNvPr id="212" name="Group"/>
          <p:cNvGrpSpPr/>
          <p:nvPr/>
        </p:nvGrpSpPr>
        <p:grpSpPr>
          <a:xfrm>
            <a:off x="27444" y="5186869"/>
            <a:ext cx="12949912" cy="3824863"/>
            <a:chOff x="0" y="0"/>
            <a:chExt cx="12949911" cy="3824862"/>
          </a:xfrm>
        </p:grpSpPr>
        <p:sp>
          <p:nvSpPr>
            <p:cNvPr id="210" name="Oval"/>
            <p:cNvSpPr/>
            <p:nvPr/>
          </p:nvSpPr>
          <p:spPr>
            <a:xfrm>
              <a:off x="728255" y="0"/>
              <a:ext cx="11493401" cy="3824863"/>
            </a:xfrm>
            <a:prstGeom prst="ellipse">
              <a:avLst/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1" name="Why that prophecy?"/>
            <p:cNvSpPr txBox="1"/>
            <p:nvPr/>
          </p:nvSpPr>
          <p:spPr>
            <a:xfrm>
              <a:off x="0" y="418643"/>
              <a:ext cx="12949912" cy="2987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1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Why that prophecy?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  <p:bldP build="whole" bldLvl="1" animBg="1" rev="0" advAuto="0" spid="21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