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b="1" sz="2304"/>
            </a:lvl1pPr>
          </a:lstStyle>
          <a:p>
            <a:pPr/>
            <a:r>
              <a:t>Author and Date</a:t>
            </a:r>
          </a:p>
        </p:txBody>
      </p:sp>
      <p:sp>
        <p:nvSpPr>
          <p:cNvPr id="12" name="Presentation Title"/>
          <p:cNvSpPr txBox="1"/>
          <p:nvPr>
            <p:ph type="title" hasCustomPrompt="1"/>
          </p:nvPr>
        </p:nvSpPr>
        <p:spPr>
          <a:xfrm>
            <a:off x="698500" y="1854200"/>
            <a:ext cx="11609057" cy="3302000"/>
          </a:xfrm>
          <a:prstGeom prst="rect">
            <a:avLst/>
          </a:prstGeom>
        </p:spPr>
        <p:txBody>
          <a:bodyPr anchor="b"/>
          <a:lstStyle>
            <a:lvl1pPr>
              <a:defRPr spc="-164" sz="8200"/>
            </a:lvl1pPr>
          </a:lstStyle>
          <a:p>
            <a:pPr/>
            <a:r>
              <a:t>Presentation Title</a:t>
            </a:r>
          </a:p>
        </p:txBody>
      </p:sp>
      <p:sp>
        <p:nvSpPr>
          <p:cNvPr id="13" name="Body Level One…"/>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6353454" y="9220199"/>
            <a:ext cx="297892"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164" sz="82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164" sz="82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164" sz="82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164" sz="82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b="1" sz="3800"/>
            </a:lvl1pPr>
          </a:lstStyle>
          <a:p>
            <a:pPr/>
            <a:r>
              <a:t>Fact information</a:t>
            </a:r>
          </a:p>
        </p:txBody>
      </p:sp>
      <p:sp>
        <p:nvSpPr>
          <p:cNvPr id="107" name="Body Level One…"/>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b="1" spc="-176" sz="17600"/>
            </a:lvl1pPr>
            <a:lvl2pPr marL="0" indent="457200" algn="ctr">
              <a:lnSpc>
                <a:spcPct val="80000"/>
              </a:lnSpc>
              <a:spcBef>
                <a:spcPts val="0"/>
              </a:spcBef>
              <a:buSzTx/>
              <a:buNone/>
              <a:defRPr b="1" spc="-176" sz="17600"/>
            </a:lvl2pPr>
            <a:lvl3pPr marL="0" indent="914400" algn="ctr">
              <a:lnSpc>
                <a:spcPct val="80000"/>
              </a:lnSpc>
              <a:spcBef>
                <a:spcPts val="0"/>
              </a:spcBef>
              <a:buSzTx/>
              <a:buNone/>
              <a:defRPr b="1" spc="-176" sz="17600"/>
            </a:lvl3pPr>
            <a:lvl4pPr marL="0" indent="1371600" algn="ctr">
              <a:lnSpc>
                <a:spcPct val="80000"/>
              </a:lnSpc>
              <a:spcBef>
                <a:spcPts val="0"/>
              </a:spcBef>
              <a:buSzTx/>
              <a:buNone/>
              <a:defRPr b="1" spc="-176" sz="17600"/>
            </a:lvl4pPr>
            <a:lvl5pPr marL="0" indent="1828800" algn="ctr">
              <a:lnSpc>
                <a:spcPct val="80000"/>
              </a:lnSpc>
              <a:spcBef>
                <a:spcPts val="0"/>
              </a:spcBef>
              <a:buSzTx/>
              <a:buNone/>
              <a:defRPr b="1" spc="-176" sz="176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atin typeface="Helvetica Neue Medium"/>
                <a:ea typeface="Helvetica Neue Medium"/>
                <a:cs typeface="Helvetica Neue Medium"/>
                <a:sym typeface="Helvetica Neue Medium"/>
              </a:defRPr>
            </a:lvl1pPr>
            <a:lvl2pPr marL="457200" indent="114300">
              <a:spcBef>
                <a:spcPts val="0"/>
              </a:spcBef>
              <a:buSzTx/>
              <a:buNone/>
              <a:defRPr spc="-119" sz="6000">
                <a:latin typeface="Helvetica Neue Medium"/>
                <a:ea typeface="Helvetica Neue Medium"/>
                <a:cs typeface="Helvetica Neue Medium"/>
                <a:sym typeface="Helvetica Neue Medium"/>
              </a:defRPr>
            </a:lvl2pPr>
            <a:lvl3pPr marL="457200" indent="571500">
              <a:spcBef>
                <a:spcPts val="0"/>
              </a:spcBef>
              <a:buSzTx/>
              <a:buNone/>
              <a:defRPr spc="-119" sz="6000">
                <a:latin typeface="Helvetica Neue Medium"/>
                <a:ea typeface="Helvetica Neue Medium"/>
                <a:cs typeface="Helvetica Neue Medium"/>
                <a:sym typeface="Helvetica Neue Medium"/>
              </a:defRPr>
            </a:lvl3pPr>
            <a:lvl4pPr marL="457200" indent="1028700">
              <a:spcBef>
                <a:spcPts val="0"/>
              </a:spcBef>
              <a:buSzTx/>
              <a:buNone/>
              <a:defRPr spc="-119" sz="6000">
                <a:latin typeface="Helvetica Neue Medium"/>
                <a:ea typeface="Helvetica Neue Medium"/>
                <a:cs typeface="Helvetica Neue Medium"/>
                <a:sym typeface="Helvetica Neue Medium"/>
              </a:defRPr>
            </a:lvl4pPr>
            <a:lvl5pPr marL="457200" indent="1485900">
              <a:spcBef>
                <a:spcPts val="0"/>
              </a:spcBef>
              <a:buSzTx/>
              <a:buNone/>
              <a:defRPr spc="-119" sz="60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6" name="Attribution"/>
          <p:cNvSpPr txBox="1"/>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b="1" sz="2304"/>
            </a:lvl1pPr>
          </a:lstStyle>
          <a:p>
            <a:pPr/>
            <a:r>
              <a:t>Attribution</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pappardelle pasta with parsley butter, roasted hazelnuts, and shaved parmesan cheese"/>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25" name="Bowl of salad with fried rice, boiled eggs, and chopsticks"/>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26" name="Bowl with salmon cakes, salad, and hummus"/>
          <p:cNvSpPr/>
          <p:nvPr>
            <p:ph type="pic" idx="23"/>
          </p:nvPr>
        </p:nvSpPr>
        <p:spPr>
          <a:xfrm>
            <a:off x="4984750" y="2749413"/>
            <a:ext cx="7937500" cy="9238277"/>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35" name="Slide Number"/>
          <p:cNvSpPr txBox="1"/>
          <p:nvPr>
            <p:ph type="sldNum" sz="quarter" idx="2"/>
          </p:nvPr>
        </p:nvSpPr>
        <p:spPr>
          <a:xfrm>
            <a:off x="6353454" y="9220199"/>
            <a:ext cx="297892" cy="287479"/>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49" name="Title Text"/>
          <p:cNvSpPr txBox="1"/>
          <p:nvPr>
            <p:ph type="title"/>
          </p:nvPr>
        </p:nvSpPr>
        <p:spPr>
          <a:xfrm>
            <a:off x="975359" y="3029937"/>
            <a:ext cx="11054082" cy="2090703"/>
          </a:xfrm>
          <a:prstGeom prst="rect">
            <a:avLst/>
          </a:prstGeom>
        </p:spPr>
        <p:txBody>
          <a:bodyPr lIns="65023" tIns="65023" rIns="65023" bIns="65023" anchor="ctr"/>
          <a:lstStyle>
            <a:lvl1pPr algn="ctr" defTabSz="1300480">
              <a:lnSpc>
                <a:spcPct val="100000"/>
              </a:lnSpc>
              <a:defRPr b="0" spc="0" sz="6200">
                <a:latin typeface="Calibri"/>
                <a:ea typeface="Calibri"/>
                <a:cs typeface="Calibri"/>
                <a:sym typeface="Calibri"/>
              </a:defRPr>
            </a:lvl1pPr>
          </a:lstStyle>
          <a:p>
            <a:pPr/>
            <a:r>
              <a:t>Title Text</a:t>
            </a:r>
          </a:p>
        </p:txBody>
      </p:sp>
      <p:sp>
        <p:nvSpPr>
          <p:cNvPr id="150" name="Body Level One…"/>
          <p:cNvSpPr txBox="1"/>
          <p:nvPr>
            <p:ph type="body" sz="quarter" idx="1"/>
          </p:nvPr>
        </p:nvSpPr>
        <p:spPr>
          <a:xfrm>
            <a:off x="1950719" y="5527040"/>
            <a:ext cx="9103361" cy="2492587"/>
          </a:xfrm>
          <a:prstGeom prst="rect">
            <a:avLst/>
          </a:prstGeom>
        </p:spPr>
        <p:txBody>
          <a:bodyPr lIns="65023" tIns="65023" rIns="65023" bIns="65023"/>
          <a:lstStyle>
            <a:lvl1pPr marL="0" indent="0" algn="ctr" defTabSz="1300480">
              <a:lnSpc>
                <a:spcPct val="100000"/>
              </a:lnSpc>
              <a:spcBef>
                <a:spcPts val="1000"/>
              </a:spcBef>
              <a:buSzTx/>
              <a:buNone/>
              <a:defRPr sz="4400">
                <a:solidFill>
                  <a:srgbClr val="888888"/>
                </a:solidFill>
                <a:latin typeface="Calibri"/>
                <a:ea typeface="Calibri"/>
                <a:cs typeface="Calibri"/>
                <a:sym typeface="Calibri"/>
              </a:defRPr>
            </a:lvl1pPr>
            <a:lvl2pPr marL="0" indent="457200" algn="ctr" defTabSz="1300480">
              <a:lnSpc>
                <a:spcPct val="100000"/>
              </a:lnSpc>
              <a:spcBef>
                <a:spcPts val="1000"/>
              </a:spcBef>
              <a:buSzTx/>
              <a:buNone/>
              <a:defRPr sz="4400">
                <a:solidFill>
                  <a:srgbClr val="888888"/>
                </a:solidFill>
                <a:latin typeface="Calibri"/>
                <a:ea typeface="Calibri"/>
                <a:cs typeface="Calibri"/>
                <a:sym typeface="Calibri"/>
              </a:defRPr>
            </a:lvl2pPr>
            <a:lvl3pPr marL="0" indent="914400" algn="ctr" defTabSz="1300480">
              <a:lnSpc>
                <a:spcPct val="100000"/>
              </a:lnSpc>
              <a:spcBef>
                <a:spcPts val="1000"/>
              </a:spcBef>
              <a:buSzTx/>
              <a:buNone/>
              <a:defRPr sz="4400">
                <a:solidFill>
                  <a:srgbClr val="888888"/>
                </a:solidFill>
                <a:latin typeface="Calibri"/>
                <a:ea typeface="Calibri"/>
                <a:cs typeface="Calibri"/>
                <a:sym typeface="Calibri"/>
              </a:defRPr>
            </a:lvl3pPr>
            <a:lvl4pPr marL="0" indent="1371600" algn="ctr" defTabSz="1300480">
              <a:lnSpc>
                <a:spcPct val="100000"/>
              </a:lnSpc>
              <a:spcBef>
                <a:spcPts val="1000"/>
              </a:spcBef>
              <a:buSzTx/>
              <a:buNone/>
              <a:defRPr sz="4400">
                <a:solidFill>
                  <a:srgbClr val="888888"/>
                </a:solidFill>
                <a:latin typeface="Calibri"/>
                <a:ea typeface="Calibri"/>
                <a:cs typeface="Calibri"/>
                <a:sym typeface="Calibri"/>
              </a:defRPr>
            </a:lvl4pPr>
            <a:lvl5pPr marL="0" indent="1828800" algn="ctr" defTabSz="1300480">
              <a:lnSpc>
                <a:spcPct val="100000"/>
              </a:lnSpc>
              <a:spcBef>
                <a:spcPts val="1000"/>
              </a:spcBef>
              <a:buSzTx/>
              <a:buNone/>
              <a:defRPr sz="4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698500" y="5181600"/>
            <a:ext cx="11607800" cy="3302000"/>
          </a:xfrm>
          <a:prstGeom prst="rect">
            <a:avLst/>
          </a:prstGeom>
        </p:spPr>
        <p:txBody>
          <a:bodyPr anchor="b"/>
          <a:lstStyle>
            <a:lvl1pPr>
              <a:defRPr spc="-164" sz="8200"/>
            </a:lvl1pPr>
          </a:lstStyle>
          <a:p>
            <a:pPr/>
            <a:r>
              <a:t>Presentation Title</a:t>
            </a:r>
          </a:p>
        </p:txBody>
      </p:sp>
      <p:sp>
        <p:nvSpPr>
          <p:cNvPr id="23" name="Body Level One…"/>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b="1" sz="2304"/>
            </a:lvl1pPr>
          </a:lstStyle>
          <a:p>
            <a:pPr/>
            <a:r>
              <a:t>Author and Date</a:t>
            </a:r>
          </a:p>
        </p:txBody>
      </p:sp>
      <p:sp>
        <p:nvSpPr>
          <p:cNvPr id="25" name="Slide Number"/>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3" name="Body Level One…"/>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Slide Subtitle</a:t>
            </a:r>
          </a:p>
          <a:p>
            <a:pPr lvl="1"/>
            <a:r>
              <a:t/>
            </a:r>
          </a:p>
          <a:p>
            <a:pPr lvl="2"/>
            <a:r>
              <a:t/>
            </a:r>
          </a:p>
          <a:p>
            <a:pPr lvl="3"/>
            <a:r>
              <a:t/>
            </a:r>
          </a:p>
          <a:p>
            <a:pPr lvl="4"/>
            <a:r>
              <a:t/>
            </a:r>
          </a:p>
        </p:txBody>
      </p:sp>
      <p:sp>
        <p:nvSpPr>
          <p:cNvPr id="34" name="Slide Title"/>
          <p:cNvSpPr txBox="1"/>
          <p:nvPr>
            <p:ph type="title" hasCustomPrompt="1"/>
          </p:nvPr>
        </p:nvSpPr>
        <p:spPr>
          <a:xfrm>
            <a:off x="698500" y="692534"/>
            <a:ext cx="5105400" cy="4387466"/>
          </a:xfrm>
          <a:prstGeom prst="rect">
            <a:avLst/>
          </a:prstGeom>
        </p:spPr>
        <p:txBody>
          <a:bodyPr anchor="b"/>
          <a:lstStyle/>
          <a:p>
            <a:pPr/>
            <a:r>
              <a:t>Slide Title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3"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44" name="Slide Title"/>
          <p:cNvSpPr txBox="1"/>
          <p:nvPr>
            <p:ph type="title" hasCustomPrompt="1"/>
          </p:nvPr>
        </p:nvSpPr>
        <p:spPr>
          <a:prstGeom prst="rect">
            <a:avLst/>
          </a:prstGeom>
        </p:spPr>
        <p:txBody>
          <a:bodyPr/>
          <a:lstStyle/>
          <a:p>
            <a:pPr/>
            <a:r>
              <a:t>Slide 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589358"/>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wl of pappardelle pasta with parsley butter, roasted hazelnuts, and shaved parmesan cheese"/>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698500" y="444500"/>
            <a:ext cx="5105400" cy="1016000"/>
          </a:xfrm>
          <a:prstGeom prst="rect">
            <a:avLst/>
          </a:prstGeom>
        </p:spPr>
        <p:txBody>
          <a:bodyPr/>
          <a:lstStyle/>
          <a:p>
            <a:pPr/>
            <a:r>
              <a:t>Slide Title</a:t>
            </a:r>
          </a:p>
        </p:txBody>
      </p:sp>
      <p:sp>
        <p:nvSpPr>
          <p:cNvPr id="62" name="Slide Subtitle"/>
          <p:cNvSpPr txBox="1"/>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63" name="Body Level One…"/>
          <p:cNvSpPr txBox="1"/>
          <p:nvPr>
            <p:ph type="body" sz="half" idx="1" hasCustomPrompt="1"/>
          </p:nvPr>
        </p:nvSpPr>
        <p:spPr>
          <a:xfrm>
            <a:off x="698500" y="3480196"/>
            <a:ext cx="5105400" cy="5593161"/>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698500" y="3225800"/>
            <a:ext cx="11607800" cy="3302000"/>
          </a:xfrm>
          <a:prstGeom prst="rect">
            <a:avLst/>
          </a:prstGeom>
        </p:spPr>
        <p:txBody>
          <a:bodyPr anchor="ctr"/>
          <a:lstStyle>
            <a:lvl1pPr>
              <a:defRPr b="0" spc="-164" sz="82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698500" y="444500"/>
            <a:ext cx="11607800" cy="1016000"/>
          </a:xfrm>
          <a:prstGeom prst="rect">
            <a:avLst/>
          </a:prstGeom>
        </p:spPr>
        <p:txBody>
          <a:bodyPr/>
          <a:lstStyle/>
          <a:p>
            <a:pPr/>
            <a:r>
              <a:t>Agenda Title</a:t>
            </a:r>
          </a:p>
        </p:txBody>
      </p:sp>
      <p:sp>
        <p:nvSpPr>
          <p:cNvPr id="89" name="Agenda Subtitle"/>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b="1" sz="38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diana-polekhina-AzkX_56p-KQ-unsplash.jpg" descr="diana-polekhina-AzkX_56p-KQ-unsplash.jpg"/>
          <p:cNvPicPr>
            <a:picLocks noChangeAspect="1"/>
          </p:cNvPicPr>
          <p:nvPr/>
        </p:nvPicPr>
        <p:blipFill>
          <a:blip r:embed="rId2">
            <a:extLst/>
          </a:blip>
          <a:stretch>
            <a:fillRect/>
          </a:stretch>
        </p:blipFill>
        <p:spPr>
          <a:xfrm>
            <a:off x="-33930" y="-17795"/>
            <a:ext cx="15127808" cy="9753601"/>
          </a:xfrm>
          <a:prstGeom prst="rect">
            <a:avLst/>
          </a:prstGeom>
          <a:ln w="12700">
            <a:miter lim="400000"/>
          </a:ln>
        </p:spPr>
      </p:pic>
      <p:pic>
        <p:nvPicPr>
          <p:cNvPr id="161" name="diana-polekhina-AzkX_56p-KQ-unsplash.jpg" descr="diana-polekhina-AzkX_56p-KQ-unsplash.jpg"/>
          <p:cNvPicPr>
            <a:picLocks noChangeAspect="1"/>
          </p:cNvPicPr>
          <p:nvPr/>
        </p:nvPicPr>
        <p:blipFill>
          <a:blip r:embed="rId2">
            <a:extLst/>
          </a:blip>
          <a:srcRect l="0" t="28934" r="0" b="0"/>
          <a:stretch>
            <a:fillRect/>
          </a:stretch>
        </p:blipFill>
        <p:spPr>
          <a:xfrm>
            <a:off x="2290535" y="3495625"/>
            <a:ext cx="13619055" cy="6240181"/>
          </a:xfrm>
          <a:prstGeom prst="rect">
            <a:avLst/>
          </a:prstGeom>
          <a:ln w="12700">
            <a:miter lim="400000"/>
          </a:ln>
        </p:spPr>
      </p:pic>
      <p:sp>
        <p:nvSpPr>
          <p:cNvPr id="162" name="What We Learn From…"/>
          <p:cNvSpPr txBox="1"/>
          <p:nvPr/>
        </p:nvSpPr>
        <p:spPr>
          <a:xfrm>
            <a:off x="691211" y="-748880"/>
            <a:ext cx="7751335" cy="94423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lnSpc>
                <a:spcPct val="80000"/>
              </a:lnSpc>
              <a:defRPr sz="5100">
                <a:solidFill>
                  <a:srgbClr val="FFFFFF"/>
                </a:solidFill>
                <a:latin typeface="Open Sans Regular Regular"/>
                <a:ea typeface="Open Sans Regular Regular"/>
                <a:cs typeface="Open Sans Regular Regular"/>
                <a:sym typeface="Open Sans Regular Regular"/>
              </a:defRPr>
            </a:pPr>
            <a:r>
              <a:t> What We Learn From</a:t>
            </a:r>
          </a:p>
          <a:p>
            <a:pPr algn="l">
              <a:lnSpc>
                <a:spcPct val="80000"/>
              </a:lnSpc>
              <a:defRPr sz="17200">
                <a:solidFill>
                  <a:srgbClr val="FFFFFF"/>
                </a:solidFill>
                <a:latin typeface="Open Sans Regular Regular"/>
                <a:ea typeface="Open Sans Regular Regular"/>
                <a:cs typeface="Open Sans Regular Regular"/>
                <a:sym typeface="Open Sans Regular Regular"/>
              </a:defRPr>
            </a:pPr>
            <a:r>
              <a:t>Being Sick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Rectangle"/>
          <p:cNvSpPr/>
          <p:nvPr/>
        </p:nvSpPr>
        <p:spPr>
          <a:xfrm>
            <a:off x="-296645" y="-278500"/>
            <a:ext cx="14593505" cy="10985862"/>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96" name="Hezekiah"/>
          <p:cNvSpPr txBox="1"/>
          <p:nvPr/>
        </p:nvSpPr>
        <p:spPr>
          <a:xfrm>
            <a:off x="781274" y="362807"/>
            <a:ext cx="5169394"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Hezekiah</a:t>
            </a:r>
          </a:p>
        </p:txBody>
      </p:sp>
      <p:sp>
        <p:nvSpPr>
          <p:cNvPr id="197" name="- Turned to God"/>
          <p:cNvSpPr txBox="1"/>
          <p:nvPr/>
        </p:nvSpPr>
        <p:spPr>
          <a:xfrm>
            <a:off x="5871557" y="362807"/>
            <a:ext cx="11745453"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5300">
                <a:solidFill>
                  <a:srgbClr val="FFFFFF"/>
                </a:solidFill>
                <a:latin typeface="Open Sans Regular Regular"/>
                <a:ea typeface="Open Sans Regular Regular"/>
                <a:cs typeface="Open Sans Regular Regular"/>
                <a:sym typeface="Open Sans Regular Regular"/>
              </a:defRPr>
            </a:lvl1pPr>
          </a:lstStyle>
          <a:p>
            <a:pPr/>
            <a:r>
              <a:t>- Turned to God</a:t>
            </a:r>
          </a:p>
        </p:txBody>
      </p:sp>
      <p:sp>
        <p:nvSpPr>
          <p:cNvPr id="198" name="Ahaziah"/>
          <p:cNvSpPr txBox="1"/>
          <p:nvPr/>
        </p:nvSpPr>
        <p:spPr>
          <a:xfrm>
            <a:off x="840121" y="2187070"/>
            <a:ext cx="5169394"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Ahaziah</a:t>
            </a:r>
          </a:p>
        </p:txBody>
      </p:sp>
      <p:sp>
        <p:nvSpPr>
          <p:cNvPr id="199" name="- Turned to Idols"/>
          <p:cNvSpPr txBox="1"/>
          <p:nvPr/>
        </p:nvSpPr>
        <p:spPr>
          <a:xfrm>
            <a:off x="5871557" y="2187070"/>
            <a:ext cx="11745453"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5300">
                <a:solidFill>
                  <a:srgbClr val="FFFFFF"/>
                </a:solidFill>
                <a:latin typeface="Open Sans Regular Regular"/>
                <a:ea typeface="Open Sans Regular Regular"/>
                <a:cs typeface="Open Sans Regular Regular"/>
                <a:sym typeface="Open Sans Regular Regular"/>
              </a:defRPr>
            </a:lvl1pPr>
          </a:lstStyle>
          <a:p>
            <a:pPr/>
            <a:r>
              <a:t>- Turned to Idols</a:t>
            </a:r>
          </a:p>
        </p:txBody>
      </p:sp>
      <p:sp>
        <p:nvSpPr>
          <p:cNvPr id="200" name="Asa"/>
          <p:cNvSpPr txBox="1"/>
          <p:nvPr/>
        </p:nvSpPr>
        <p:spPr>
          <a:xfrm>
            <a:off x="781274" y="4011334"/>
            <a:ext cx="5169394" cy="16448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Asa</a:t>
            </a:r>
          </a:p>
        </p:txBody>
      </p:sp>
      <p:sp>
        <p:nvSpPr>
          <p:cNvPr id="201" name="Jeroboam’s wife"/>
          <p:cNvSpPr txBox="1"/>
          <p:nvPr/>
        </p:nvSpPr>
        <p:spPr>
          <a:xfrm>
            <a:off x="781274" y="5835597"/>
            <a:ext cx="5169394" cy="24206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Jeroboam’s wife</a:t>
            </a:r>
          </a:p>
        </p:txBody>
      </p:sp>
      <p:sp>
        <p:nvSpPr>
          <p:cNvPr id="202" name="- Turned to doctors"/>
          <p:cNvSpPr txBox="1"/>
          <p:nvPr/>
        </p:nvSpPr>
        <p:spPr>
          <a:xfrm>
            <a:off x="5871557" y="4011334"/>
            <a:ext cx="11745453" cy="16448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5300">
                <a:solidFill>
                  <a:srgbClr val="FFFFFF"/>
                </a:solidFill>
                <a:latin typeface="Open Sans Regular Regular"/>
                <a:ea typeface="Open Sans Regular Regular"/>
                <a:cs typeface="Open Sans Regular Regular"/>
                <a:sym typeface="Open Sans Regular Regular"/>
              </a:defRPr>
            </a:lvl1pPr>
          </a:lstStyle>
          <a:p>
            <a:pPr/>
            <a:r>
              <a:t>- Turned to doctors</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2"/>
                                        </p:tgtEl>
                                        <p:attrNameLst>
                                          <p:attrName>style.visibility</p:attrName>
                                        </p:attrNameLst>
                                      </p:cBhvr>
                                      <p:to>
                                        <p:strVal val="visible"/>
                                      </p:to>
                                    </p:set>
                                    <p:animEffect filter="fade" transition="in">
                                      <p:cBhvr>
                                        <p:cTn id="7" dur="1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01"/>
                                        </p:tgtEl>
                                        <p:attrNameLst>
                                          <p:attrName>style.visibility</p:attrName>
                                        </p:attrNameLst>
                                      </p:cBhvr>
                                      <p:to>
                                        <p:strVal val="visible"/>
                                      </p:to>
                                    </p:set>
                                    <p:animEffect filter="fade" transition="in">
                                      <p:cBhvr>
                                        <p:cTn id="12"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 grpId="1"/>
      <p:bldP build="whole" bldLvl="1" animBg="1" rev="0" advAuto="0" spid="201"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Rectangle"/>
          <p:cNvSpPr/>
          <p:nvPr/>
        </p:nvSpPr>
        <p:spPr>
          <a:xfrm>
            <a:off x="-296645" y="-241600"/>
            <a:ext cx="14593505" cy="11123293"/>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05" name="1 Kings 14:1–6…"/>
          <p:cNvSpPr txBox="1"/>
          <p:nvPr/>
        </p:nvSpPr>
        <p:spPr>
          <a:xfrm>
            <a:off x="267315" y="-1"/>
            <a:ext cx="12470170" cy="975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4400">
                <a:solidFill>
                  <a:srgbClr val="FFFFFF"/>
                </a:solidFill>
                <a:latin typeface="Open Sans Regular Regular"/>
                <a:ea typeface="Open Sans Regular Regular"/>
                <a:cs typeface="Open Sans Regular Regular"/>
                <a:sym typeface="Open Sans Regular Regular"/>
              </a:defRPr>
            </a:pPr>
            <a:r>
              <a:t>1 Kings 14:1–6</a:t>
            </a:r>
          </a:p>
          <a:p>
            <a:pPr algn="l">
              <a:defRPr sz="4400">
                <a:solidFill>
                  <a:srgbClr val="FFFFFF"/>
                </a:solidFill>
                <a:latin typeface="Open Sans Regular Regular"/>
                <a:ea typeface="Open Sans Regular Regular"/>
                <a:cs typeface="Open Sans Regular Regular"/>
                <a:sym typeface="Open Sans Regular Regular"/>
              </a:defRPr>
            </a:pPr>
            <a:r>
              <a:t>At that time Abijah the son of Jeroboam fell sick. And Jeroboam said to his wife, “Arise, and disguise yourself, that it not be known that you are the wife of Jeroboam, and go to Shiloh. Behold, Ahijah the prophet is there, who said of me that I should be king over this people. Take with you ten loaves, some cakes, and a jar of honey, and go to him. He will tell you what shall happen to the child.”</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Rectangle"/>
          <p:cNvSpPr/>
          <p:nvPr/>
        </p:nvSpPr>
        <p:spPr>
          <a:xfrm>
            <a:off x="-296645" y="-241600"/>
            <a:ext cx="14593505" cy="11123293"/>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08" name="Jeroboam’s wife did so. She arose and went to Shiloh and came to the house of Ahijah. Now Ahijah could not see, for his eyes were dim because of his age. And the Lord said to Ahijah, “Behold, the wife of Jeroboam is coming to inquire of you concerning he"/>
          <p:cNvSpPr txBox="1"/>
          <p:nvPr/>
        </p:nvSpPr>
        <p:spPr>
          <a:xfrm>
            <a:off x="267315" y="-1"/>
            <a:ext cx="12470170" cy="975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4300">
                <a:solidFill>
                  <a:srgbClr val="FFFFFF"/>
                </a:solidFill>
                <a:latin typeface="Open Sans Regular Regular"/>
                <a:ea typeface="Open Sans Regular Regular"/>
                <a:cs typeface="Open Sans Regular Regular"/>
                <a:sym typeface="Open Sans Regular Regular"/>
              </a:defRPr>
            </a:pPr>
            <a:r>
              <a:t>Jeroboam’s wife did so. She arose and went to Shiloh and came to the house of Ahijah. Now Ahijah could not see, for his eyes were dim because of his age. And the Lord said to Ahijah, “Behold, the wife of Jeroboam is coming to inquire of you concerning her son, for he is sick. Thus and thus shall you say to her.” </a:t>
            </a:r>
          </a:p>
          <a:p>
            <a:pPr algn="l">
              <a:defRPr sz="4300">
                <a:solidFill>
                  <a:srgbClr val="FFFFFF"/>
                </a:solidFill>
                <a:latin typeface="Open Sans Regular Regular"/>
                <a:ea typeface="Open Sans Regular Regular"/>
                <a:cs typeface="Open Sans Regular Regular"/>
                <a:sym typeface="Open Sans Regular Regular"/>
              </a:defRPr>
            </a:pPr>
            <a:r>
              <a:t>When she came, she pretended to be another woman. But when Ahijah heard the sound of her feet, as she came in at the door, he said, “Come in, wife of Jeroboam. Why do you pretend to be another? For I am charged with unbearable news for you.</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Rectangle"/>
          <p:cNvSpPr/>
          <p:nvPr/>
        </p:nvSpPr>
        <p:spPr>
          <a:xfrm>
            <a:off x="-296645" y="-278500"/>
            <a:ext cx="14593505" cy="10985862"/>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11" name="Hezekiah"/>
          <p:cNvSpPr txBox="1"/>
          <p:nvPr/>
        </p:nvSpPr>
        <p:spPr>
          <a:xfrm>
            <a:off x="781274" y="362807"/>
            <a:ext cx="5169394"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Hezekiah</a:t>
            </a:r>
          </a:p>
        </p:txBody>
      </p:sp>
      <p:sp>
        <p:nvSpPr>
          <p:cNvPr id="212" name="- Turned to God"/>
          <p:cNvSpPr txBox="1"/>
          <p:nvPr/>
        </p:nvSpPr>
        <p:spPr>
          <a:xfrm>
            <a:off x="5871557" y="362807"/>
            <a:ext cx="11745453"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5300">
                <a:solidFill>
                  <a:srgbClr val="FFFFFF"/>
                </a:solidFill>
                <a:latin typeface="Open Sans Regular Regular"/>
                <a:ea typeface="Open Sans Regular Regular"/>
                <a:cs typeface="Open Sans Regular Regular"/>
                <a:sym typeface="Open Sans Regular Regular"/>
              </a:defRPr>
            </a:lvl1pPr>
          </a:lstStyle>
          <a:p>
            <a:pPr/>
            <a:r>
              <a:t>- Turned to God</a:t>
            </a:r>
          </a:p>
        </p:txBody>
      </p:sp>
      <p:sp>
        <p:nvSpPr>
          <p:cNvPr id="213" name="Ahaziah"/>
          <p:cNvSpPr txBox="1"/>
          <p:nvPr/>
        </p:nvSpPr>
        <p:spPr>
          <a:xfrm>
            <a:off x="840121" y="2187070"/>
            <a:ext cx="5169394"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Ahaziah</a:t>
            </a:r>
          </a:p>
        </p:txBody>
      </p:sp>
      <p:sp>
        <p:nvSpPr>
          <p:cNvPr id="214" name="- Turned to Idols"/>
          <p:cNvSpPr txBox="1"/>
          <p:nvPr/>
        </p:nvSpPr>
        <p:spPr>
          <a:xfrm>
            <a:off x="5871557" y="2187070"/>
            <a:ext cx="11745453"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5300">
                <a:solidFill>
                  <a:srgbClr val="FFFFFF"/>
                </a:solidFill>
                <a:latin typeface="Open Sans Regular Regular"/>
                <a:ea typeface="Open Sans Regular Regular"/>
                <a:cs typeface="Open Sans Regular Regular"/>
                <a:sym typeface="Open Sans Regular Regular"/>
              </a:defRPr>
            </a:lvl1pPr>
          </a:lstStyle>
          <a:p>
            <a:pPr/>
            <a:r>
              <a:t>- Turned to Idols</a:t>
            </a:r>
          </a:p>
        </p:txBody>
      </p:sp>
      <p:sp>
        <p:nvSpPr>
          <p:cNvPr id="215" name="Asa"/>
          <p:cNvSpPr txBox="1"/>
          <p:nvPr/>
        </p:nvSpPr>
        <p:spPr>
          <a:xfrm>
            <a:off x="781274" y="4011334"/>
            <a:ext cx="5169394" cy="16448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Asa</a:t>
            </a:r>
          </a:p>
        </p:txBody>
      </p:sp>
      <p:sp>
        <p:nvSpPr>
          <p:cNvPr id="216" name="Jeroboam’s wife"/>
          <p:cNvSpPr txBox="1"/>
          <p:nvPr/>
        </p:nvSpPr>
        <p:spPr>
          <a:xfrm>
            <a:off x="781274" y="5835597"/>
            <a:ext cx="5169394" cy="24206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Jeroboam’s wife</a:t>
            </a:r>
          </a:p>
        </p:txBody>
      </p:sp>
      <p:sp>
        <p:nvSpPr>
          <p:cNvPr id="217" name="- Turned to doctors"/>
          <p:cNvSpPr txBox="1"/>
          <p:nvPr/>
        </p:nvSpPr>
        <p:spPr>
          <a:xfrm>
            <a:off x="5871557" y="4011334"/>
            <a:ext cx="11745453" cy="16448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5300">
                <a:solidFill>
                  <a:srgbClr val="FFFFFF"/>
                </a:solidFill>
                <a:latin typeface="Open Sans Regular Regular"/>
                <a:ea typeface="Open Sans Regular Regular"/>
                <a:cs typeface="Open Sans Regular Regular"/>
                <a:sym typeface="Open Sans Regular Regular"/>
              </a:defRPr>
            </a:lvl1pPr>
          </a:lstStyle>
          <a:p>
            <a:pPr/>
            <a:r>
              <a:t>- Turned to doctors</a:t>
            </a:r>
          </a:p>
        </p:txBody>
      </p:sp>
      <p:sp>
        <p:nvSpPr>
          <p:cNvPr id="218" name="- Wanted God to turn to her, but didn’t want to turn to God"/>
          <p:cNvSpPr txBox="1"/>
          <p:nvPr/>
        </p:nvSpPr>
        <p:spPr>
          <a:xfrm>
            <a:off x="6048098" y="5835597"/>
            <a:ext cx="6786888" cy="3357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5300">
                <a:solidFill>
                  <a:srgbClr val="FFFFFF"/>
                </a:solidFill>
                <a:latin typeface="Open Sans Regular Regular"/>
                <a:ea typeface="Open Sans Regular Regular"/>
                <a:cs typeface="Open Sans Regular Regular"/>
                <a:sym typeface="Open Sans Regular Regular"/>
              </a:defRPr>
            </a:lvl1pPr>
          </a:lstStyle>
          <a:p>
            <a:pPr/>
            <a:r>
              <a:t>- Wanted God to turn to her, but didn’t want to turn to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8"/>
                                        </p:tgtEl>
                                        <p:attrNameLst>
                                          <p:attrName>style.visibility</p:attrName>
                                        </p:attrNameLst>
                                      </p:cBhvr>
                                      <p:to>
                                        <p:strVal val="visible"/>
                                      </p:to>
                                    </p:set>
                                    <p:animEffect filter="fade" transition="in">
                                      <p:cBhvr>
                                        <p:cTn id="7"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8"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fa-barboza-zygboO9Z-wg-unsplash.jpg" descr="fa-barboza-zygboO9Z-wg-unsplash.jpg"/>
          <p:cNvPicPr>
            <a:picLocks noChangeAspect="1"/>
          </p:cNvPicPr>
          <p:nvPr/>
        </p:nvPicPr>
        <p:blipFill>
          <a:blip r:embed="rId2">
            <a:extLst/>
          </a:blip>
          <a:stretch>
            <a:fillRect/>
          </a:stretch>
        </p:blipFill>
        <p:spPr>
          <a:xfrm>
            <a:off x="-623483" y="-3309984"/>
            <a:ext cx="14251766" cy="21375809"/>
          </a:xfrm>
          <a:prstGeom prst="rect">
            <a:avLst/>
          </a:prstGeom>
          <a:ln w="12700">
            <a:miter lim="400000"/>
          </a:ln>
        </p:spPr>
      </p:pic>
      <p:sp>
        <p:nvSpPr>
          <p:cNvPr id="221" name="Helps us depend on grace"/>
          <p:cNvSpPr txBox="1"/>
          <p:nvPr/>
        </p:nvSpPr>
        <p:spPr>
          <a:xfrm>
            <a:off x="370252" y="571466"/>
            <a:ext cx="9788673" cy="3376871"/>
          </a:xfrm>
          <a:prstGeom prst="rect">
            <a:avLst/>
          </a:prstGeom>
          <a:ln w="12700">
            <a:miter lim="400000"/>
          </a:ln>
          <a:effectLst>
            <a:outerShdw sx="100000" sy="100000" kx="0" ky="0" algn="b" rotWithShape="0" blurRad="317500" dist="25400" dir="5400000">
              <a:srgbClr val="FFFFFF"/>
            </a:outerShdw>
          </a:effectLst>
          <a:extLst>
            <a:ext uri="{C572A759-6A51-4108-AA02-DFA0A04FC94B}">
              <ma14:wrappingTextBoxFlag xmlns:ma14="http://schemas.microsoft.com/office/mac/drawingml/2011/main" val="1"/>
            </a:ext>
          </a:extLst>
        </p:spPr>
        <p:txBody>
          <a:bodyPr lIns="50800" tIns="50800" rIns="50800" bIns="50800" anchor="ctr"/>
          <a:lstStyle>
            <a:lvl1pPr algn="l">
              <a:defRPr sz="9200">
                <a:solidFill>
                  <a:srgbClr val="000000"/>
                </a:solidFill>
                <a:latin typeface="Open Sans Regular Regular"/>
                <a:ea typeface="Open Sans Regular Regular"/>
                <a:cs typeface="Open Sans Regular Regular"/>
                <a:sym typeface="Open Sans Regular Regular"/>
              </a:defRPr>
            </a:lvl1pPr>
          </a:lstStyle>
          <a:p>
            <a:pPr/>
            <a:r>
              <a:t>Helps us depend on grace</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jon-tyson-ne2mqMgER8Y-unsplash.jpg" descr="jon-tyson-ne2mqMgER8Y-unsplash.jpg"/>
          <p:cNvPicPr>
            <a:picLocks noChangeAspect="1"/>
          </p:cNvPicPr>
          <p:nvPr/>
        </p:nvPicPr>
        <p:blipFill>
          <a:blip r:embed="rId2">
            <a:extLst/>
          </a:blip>
          <a:stretch>
            <a:fillRect/>
          </a:stretch>
        </p:blipFill>
        <p:spPr>
          <a:xfrm>
            <a:off x="-177273" y="-4427817"/>
            <a:ext cx="13359346" cy="17812461"/>
          </a:xfrm>
          <a:prstGeom prst="rect">
            <a:avLst/>
          </a:prstGeom>
          <a:ln w="12700">
            <a:miter lim="400000"/>
          </a:ln>
        </p:spPr>
      </p:pic>
      <p:sp>
        <p:nvSpPr>
          <p:cNvPr id="224" name="Helps us understand others"/>
          <p:cNvSpPr txBox="1"/>
          <p:nvPr/>
        </p:nvSpPr>
        <p:spPr>
          <a:xfrm>
            <a:off x="2897744" y="-2365407"/>
            <a:ext cx="9561974" cy="94423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r">
              <a:defRPr sz="9200">
                <a:solidFill>
                  <a:srgbClr val="FFFFFF"/>
                </a:solidFill>
                <a:latin typeface="Open Sans Regular Regular"/>
                <a:ea typeface="Open Sans Regular Regular"/>
                <a:cs typeface="Open Sans Regular Regular"/>
                <a:sym typeface="Open Sans Regular Regular"/>
              </a:defRPr>
            </a:lvl1pPr>
          </a:lstStyle>
          <a:p>
            <a:pPr/>
            <a:r>
              <a:t>Helps us understand others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syuhei-inoue-19e_fIygUPE-unsplash.jpg" descr="syuhei-inoue-19e_fIygUPE-unsplash.jpg"/>
          <p:cNvPicPr>
            <a:picLocks noChangeAspect="1"/>
          </p:cNvPicPr>
          <p:nvPr/>
        </p:nvPicPr>
        <p:blipFill>
          <a:blip r:embed="rId2">
            <a:extLst/>
          </a:blip>
          <a:stretch>
            <a:fillRect/>
          </a:stretch>
        </p:blipFill>
        <p:spPr>
          <a:xfrm>
            <a:off x="-1" y="-112343"/>
            <a:ext cx="14874687" cy="9917291"/>
          </a:xfrm>
          <a:prstGeom prst="rect">
            <a:avLst/>
          </a:prstGeom>
          <a:ln w="12700">
            <a:miter lim="400000"/>
          </a:ln>
        </p:spPr>
      </p:pic>
      <p:sp>
        <p:nvSpPr>
          <p:cNvPr id="227" name="Helps us look forward to Jesus"/>
          <p:cNvSpPr txBox="1"/>
          <p:nvPr/>
        </p:nvSpPr>
        <p:spPr>
          <a:xfrm>
            <a:off x="245657" y="-2721392"/>
            <a:ext cx="9561975" cy="94423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9200">
                <a:solidFill>
                  <a:srgbClr val="FFFFFF"/>
                </a:solidFill>
                <a:latin typeface="Open Sans Regular Regular"/>
                <a:ea typeface="Open Sans Regular Regular"/>
                <a:cs typeface="Open Sans Regular Regular"/>
                <a:sym typeface="Open Sans Regular Regular"/>
              </a:defRPr>
            </a:lvl1pPr>
          </a:lstStyle>
          <a:p>
            <a:pPr/>
            <a:r>
              <a:t>Helps us look forward to Jesus</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What I Learn From Being Sick"/>
          <p:cNvSpPr txBox="1"/>
          <p:nvPr/>
        </p:nvSpPr>
        <p:spPr>
          <a:xfrm>
            <a:off x="569520" y="607065"/>
            <a:ext cx="7262397" cy="94423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9200">
                <a:solidFill>
                  <a:srgbClr val="FFFFFF"/>
                </a:solidFill>
                <a:latin typeface="Open Sans Regular Regular"/>
                <a:ea typeface="Open Sans Regular Regular"/>
                <a:cs typeface="Open Sans Regular Regular"/>
                <a:sym typeface="Open Sans Regular Regular"/>
              </a:defRPr>
            </a:lvl1pPr>
          </a:lstStyle>
          <a:p>
            <a:pPr/>
            <a:r>
              <a:t>What I Learn From Being Sick</a:t>
            </a:r>
          </a:p>
        </p:txBody>
      </p:sp>
      <p:pic>
        <p:nvPicPr>
          <p:cNvPr id="165" name="bed-1836316_1280.jpg" descr="bed-1836316_1280.jpg"/>
          <p:cNvPicPr>
            <a:picLocks noChangeAspect="1"/>
          </p:cNvPicPr>
          <p:nvPr/>
        </p:nvPicPr>
        <p:blipFill>
          <a:blip r:embed="rId2">
            <a:extLst/>
          </a:blip>
          <a:srcRect l="44301" t="0" r="0" b="36524"/>
          <a:stretch>
            <a:fillRect/>
          </a:stretch>
        </p:blipFill>
        <p:spPr>
          <a:xfrm>
            <a:off x="-212487" y="-140689"/>
            <a:ext cx="13576979" cy="10311158"/>
          </a:xfrm>
          <a:prstGeom prst="rect">
            <a:avLst/>
          </a:prstGeom>
          <a:ln w="12700">
            <a:miter lim="400000"/>
          </a:ln>
        </p:spPr>
      </p:pic>
      <p:sp>
        <p:nvSpPr>
          <p:cNvPr id="166" name="Helps us see our helplessness"/>
          <p:cNvSpPr txBox="1"/>
          <p:nvPr/>
        </p:nvSpPr>
        <p:spPr>
          <a:xfrm>
            <a:off x="2285547" y="-2240813"/>
            <a:ext cx="10352164" cy="94423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r">
              <a:defRPr sz="9200">
                <a:solidFill>
                  <a:srgbClr val="FFFFFF"/>
                </a:solidFill>
                <a:latin typeface="Open Sans Regular Regular"/>
                <a:ea typeface="Open Sans Regular Regular"/>
                <a:cs typeface="Open Sans Regular Regular"/>
                <a:sym typeface="Open Sans Regular Regular"/>
              </a:defRPr>
            </a:lvl1pPr>
          </a:lstStyle>
          <a:p>
            <a:pPr/>
            <a:r>
              <a:t>Helps us see our helplessness</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worshae-_cErjINASkY-unsplash.jpg" descr="worshae-_cErjINASkY-unsplash.jpg"/>
          <p:cNvPicPr>
            <a:picLocks noChangeAspect="1"/>
          </p:cNvPicPr>
          <p:nvPr/>
        </p:nvPicPr>
        <p:blipFill>
          <a:blip r:embed="rId2">
            <a:extLst/>
          </a:blip>
          <a:stretch>
            <a:fillRect/>
          </a:stretch>
        </p:blipFill>
        <p:spPr>
          <a:xfrm>
            <a:off x="-1228148" y="-131358"/>
            <a:ext cx="15024472" cy="10016316"/>
          </a:xfrm>
          <a:prstGeom prst="rect">
            <a:avLst/>
          </a:prstGeom>
          <a:ln w="12700">
            <a:miter lim="400000"/>
          </a:ln>
        </p:spPr>
      </p:pic>
      <p:sp>
        <p:nvSpPr>
          <p:cNvPr id="169" name="Helps us turn to something outside ourselves"/>
          <p:cNvSpPr txBox="1"/>
          <p:nvPr/>
        </p:nvSpPr>
        <p:spPr>
          <a:xfrm>
            <a:off x="441449" y="-1867029"/>
            <a:ext cx="12121902" cy="94423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9200">
                <a:solidFill>
                  <a:srgbClr val="000000"/>
                </a:solidFill>
                <a:latin typeface="Open Sans Regular Regular"/>
                <a:ea typeface="Open Sans Regular Regular"/>
                <a:cs typeface="Open Sans Regular Regular"/>
                <a:sym typeface="Open Sans Regular Regular"/>
              </a:defRPr>
            </a:lvl1pPr>
          </a:lstStyle>
          <a:p>
            <a:pPr/>
            <a:r>
              <a:t>Helps us turn to something outside ourselves</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Rectangle"/>
          <p:cNvSpPr/>
          <p:nvPr/>
        </p:nvSpPr>
        <p:spPr>
          <a:xfrm>
            <a:off x="-296645" y="-278500"/>
            <a:ext cx="14593505" cy="10985862"/>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72" name="Hezekiah"/>
          <p:cNvSpPr txBox="1"/>
          <p:nvPr/>
        </p:nvSpPr>
        <p:spPr>
          <a:xfrm>
            <a:off x="781274" y="362807"/>
            <a:ext cx="5169394"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Hezekiah</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2"/>
                                        </p:tgtEl>
                                        <p:attrNameLst>
                                          <p:attrName>style.visibility</p:attrName>
                                        </p:attrNameLst>
                                      </p:cBhvr>
                                      <p:to>
                                        <p:strVal val="visible"/>
                                      </p:to>
                                    </p:set>
                                    <p:animEffect filter="fade" transition="in">
                                      <p:cBhvr>
                                        <p:cTn id="7"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Rectangle"/>
          <p:cNvSpPr/>
          <p:nvPr/>
        </p:nvSpPr>
        <p:spPr>
          <a:xfrm>
            <a:off x="-296645" y="-241600"/>
            <a:ext cx="14593505" cy="11123293"/>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75" name="2 Kings 20:1-3…"/>
          <p:cNvSpPr txBox="1"/>
          <p:nvPr/>
        </p:nvSpPr>
        <p:spPr>
          <a:xfrm>
            <a:off x="267315" y="-1"/>
            <a:ext cx="12470170" cy="975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4400">
                <a:solidFill>
                  <a:srgbClr val="FFFFFF"/>
                </a:solidFill>
                <a:latin typeface="Open Sans Regular Regular"/>
                <a:ea typeface="Open Sans Regular Regular"/>
                <a:cs typeface="Open Sans Regular Regular"/>
                <a:sym typeface="Open Sans Regular Regular"/>
              </a:defRPr>
            </a:pPr>
            <a:r>
              <a:t>2 Kings 20:1-3</a:t>
            </a:r>
          </a:p>
          <a:p>
            <a:pPr algn="l">
              <a:defRPr sz="4400">
                <a:solidFill>
                  <a:srgbClr val="FFFFFF"/>
                </a:solidFill>
                <a:latin typeface="Open Sans Regular Regular"/>
                <a:ea typeface="Open Sans Regular Regular"/>
                <a:cs typeface="Open Sans Regular Regular"/>
                <a:sym typeface="Open Sans Regular Regular"/>
              </a:defRPr>
            </a:pPr>
            <a:r>
              <a:t>In those days Hezekiah became sick and was at the point of death. And Isaiah the prophet the son of Amoz came to him and said to him, “Thus says the Lord, ‘Set your house in order, for you shall die; you shall not recover.’ ”  </a:t>
            </a:r>
            <a:r>
              <a:rPr>
                <a:solidFill>
                  <a:srgbClr val="FFFB00"/>
                </a:solidFill>
              </a:rPr>
              <a:t>Then Hezekiah turned his face to the wall and prayed to the Lord</a:t>
            </a:r>
            <a:r>
              <a:t>, saying, “Now, O Lord, please remember how I have walked before you in faithfulness and with a whole heart, and have done what is good in your sight.” And Hezekiah wept bitterly.</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Rectangle"/>
          <p:cNvSpPr/>
          <p:nvPr/>
        </p:nvSpPr>
        <p:spPr>
          <a:xfrm>
            <a:off x="-296645" y="-278500"/>
            <a:ext cx="14593505" cy="10985862"/>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78" name="Hezekiah"/>
          <p:cNvSpPr txBox="1"/>
          <p:nvPr/>
        </p:nvSpPr>
        <p:spPr>
          <a:xfrm>
            <a:off x="781274" y="362807"/>
            <a:ext cx="5169394"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Hezekiah</a:t>
            </a:r>
          </a:p>
        </p:txBody>
      </p:sp>
      <p:sp>
        <p:nvSpPr>
          <p:cNvPr id="179" name="- Turned to God"/>
          <p:cNvSpPr txBox="1"/>
          <p:nvPr/>
        </p:nvSpPr>
        <p:spPr>
          <a:xfrm>
            <a:off x="5871557" y="362807"/>
            <a:ext cx="11745453"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5300">
                <a:solidFill>
                  <a:srgbClr val="FFFFFF"/>
                </a:solidFill>
                <a:latin typeface="Open Sans Regular Regular"/>
                <a:ea typeface="Open Sans Regular Regular"/>
                <a:cs typeface="Open Sans Regular Regular"/>
                <a:sym typeface="Open Sans Regular Regular"/>
              </a:defRPr>
            </a:lvl1pPr>
          </a:lstStyle>
          <a:p>
            <a:pPr/>
            <a:r>
              <a:t>- Turned to God</a:t>
            </a:r>
          </a:p>
        </p:txBody>
      </p:sp>
      <p:sp>
        <p:nvSpPr>
          <p:cNvPr id="180" name="Ahaziah"/>
          <p:cNvSpPr txBox="1"/>
          <p:nvPr/>
        </p:nvSpPr>
        <p:spPr>
          <a:xfrm>
            <a:off x="840121" y="2187070"/>
            <a:ext cx="5169394"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Ahaziah</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9"/>
                                        </p:tgtEl>
                                        <p:attrNameLst>
                                          <p:attrName>style.visibility</p:attrName>
                                        </p:attrNameLst>
                                      </p:cBhvr>
                                      <p:to>
                                        <p:strVal val="visible"/>
                                      </p:to>
                                    </p:set>
                                    <p:animEffect filter="fade" transition="in">
                                      <p:cBhvr>
                                        <p:cTn id="7" dur="1000"/>
                                        <p:tgtEl>
                                          <p:spTgt spid="17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80"/>
                                        </p:tgtEl>
                                        <p:attrNameLst>
                                          <p:attrName>style.visibility</p:attrName>
                                        </p:attrNameLst>
                                      </p:cBhvr>
                                      <p:to>
                                        <p:strVal val="visible"/>
                                      </p:to>
                                    </p:set>
                                    <p:animEffect filter="fade" transition="in">
                                      <p:cBhvr>
                                        <p:cTn id="12"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1"/>
      <p:bldP build="whole" bldLvl="1" animBg="1" rev="0" advAuto="0" spid="180"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Rectangle"/>
          <p:cNvSpPr/>
          <p:nvPr/>
        </p:nvSpPr>
        <p:spPr>
          <a:xfrm>
            <a:off x="-296645" y="-241600"/>
            <a:ext cx="14593505" cy="11123293"/>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83" name="2 Kings 1:1-3…"/>
          <p:cNvSpPr txBox="1"/>
          <p:nvPr/>
        </p:nvSpPr>
        <p:spPr>
          <a:xfrm>
            <a:off x="267315" y="-1"/>
            <a:ext cx="12470170" cy="975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4400">
                <a:solidFill>
                  <a:srgbClr val="FFFFFF"/>
                </a:solidFill>
                <a:latin typeface="Open Sans Regular Regular"/>
                <a:ea typeface="Open Sans Regular Regular"/>
                <a:cs typeface="Open Sans Regular Regular"/>
                <a:sym typeface="Open Sans Regular Regular"/>
              </a:defRPr>
            </a:pPr>
            <a:r>
              <a:t>2 Kings 1:1-3</a:t>
            </a:r>
          </a:p>
          <a:p>
            <a:pPr algn="l">
              <a:defRPr sz="4400">
                <a:solidFill>
                  <a:srgbClr val="FFFFFF"/>
                </a:solidFill>
                <a:latin typeface="Open Sans Regular Regular"/>
                <a:ea typeface="Open Sans Regular Regular"/>
                <a:cs typeface="Open Sans Regular Regular"/>
                <a:sym typeface="Open Sans Regular Regular"/>
              </a:defRPr>
            </a:pPr>
            <a:r>
              <a:t>After the death of Ahab, Moab rebelled against Israel. Now Ahaziah fell through the lattice in his upper chamber in Samaria, and lay sick; so he sent messengers, telling them, “</a:t>
            </a:r>
            <a:r>
              <a:rPr>
                <a:solidFill>
                  <a:srgbClr val="FFFB00"/>
                </a:solidFill>
              </a:rPr>
              <a:t>Go, inquire of Baal-zebub, the god of Ekron, whether I shall recover from this sickness.</a:t>
            </a:r>
            <a:r>
              <a:t>” But the angel of the Lord said to Elijah the Tishbite, “Arise, go up to meet the messengers of the king of Samaria, and say to them, ‘Is it because there is no God in Israel that you are going to inquire of Baal-zebub, the god of Ekron?</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Rectangle"/>
          <p:cNvSpPr/>
          <p:nvPr/>
        </p:nvSpPr>
        <p:spPr>
          <a:xfrm>
            <a:off x="-296645" y="-278500"/>
            <a:ext cx="14593505" cy="10985862"/>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86" name="Hezekiah"/>
          <p:cNvSpPr txBox="1"/>
          <p:nvPr/>
        </p:nvSpPr>
        <p:spPr>
          <a:xfrm>
            <a:off x="781274" y="362807"/>
            <a:ext cx="5169394"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Hezekiah</a:t>
            </a:r>
          </a:p>
        </p:txBody>
      </p:sp>
      <p:sp>
        <p:nvSpPr>
          <p:cNvPr id="187" name="- Turned to God"/>
          <p:cNvSpPr txBox="1"/>
          <p:nvPr/>
        </p:nvSpPr>
        <p:spPr>
          <a:xfrm>
            <a:off x="5871557" y="362807"/>
            <a:ext cx="11745453"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5300">
                <a:solidFill>
                  <a:srgbClr val="FFFFFF"/>
                </a:solidFill>
                <a:latin typeface="Open Sans Regular Regular"/>
                <a:ea typeface="Open Sans Regular Regular"/>
                <a:cs typeface="Open Sans Regular Regular"/>
                <a:sym typeface="Open Sans Regular Regular"/>
              </a:defRPr>
            </a:lvl1pPr>
          </a:lstStyle>
          <a:p>
            <a:pPr/>
            <a:r>
              <a:t>- Turned to God</a:t>
            </a:r>
          </a:p>
        </p:txBody>
      </p:sp>
      <p:sp>
        <p:nvSpPr>
          <p:cNvPr id="188" name="Ahaziah"/>
          <p:cNvSpPr txBox="1"/>
          <p:nvPr/>
        </p:nvSpPr>
        <p:spPr>
          <a:xfrm>
            <a:off x="840121" y="2187070"/>
            <a:ext cx="5169394"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Ahaziah</a:t>
            </a:r>
          </a:p>
        </p:txBody>
      </p:sp>
      <p:sp>
        <p:nvSpPr>
          <p:cNvPr id="189" name="- Turned to Idols"/>
          <p:cNvSpPr txBox="1"/>
          <p:nvPr/>
        </p:nvSpPr>
        <p:spPr>
          <a:xfrm>
            <a:off x="5871557" y="2187070"/>
            <a:ext cx="11745453" cy="1644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5300">
                <a:solidFill>
                  <a:srgbClr val="FFFFFF"/>
                </a:solidFill>
                <a:latin typeface="Open Sans Regular Regular"/>
                <a:ea typeface="Open Sans Regular Regular"/>
                <a:cs typeface="Open Sans Regular Regular"/>
                <a:sym typeface="Open Sans Regular Regular"/>
              </a:defRPr>
            </a:lvl1pPr>
          </a:lstStyle>
          <a:p>
            <a:pPr/>
            <a:r>
              <a:t>- Turned to Idols</a:t>
            </a:r>
          </a:p>
        </p:txBody>
      </p:sp>
      <p:sp>
        <p:nvSpPr>
          <p:cNvPr id="190" name="Asa"/>
          <p:cNvSpPr txBox="1"/>
          <p:nvPr/>
        </p:nvSpPr>
        <p:spPr>
          <a:xfrm>
            <a:off x="781274" y="4011334"/>
            <a:ext cx="5169394" cy="16448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6700">
                <a:solidFill>
                  <a:srgbClr val="FFFFFF"/>
                </a:solidFill>
                <a:latin typeface="Open Sans Regular Regular"/>
                <a:ea typeface="Open Sans Regular Regular"/>
                <a:cs typeface="Open Sans Regular Regular"/>
                <a:sym typeface="Open Sans Regular Regular"/>
              </a:defRPr>
            </a:lvl1pPr>
          </a:lstStyle>
          <a:p>
            <a:pPr/>
            <a:r>
              <a:t>Asa</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9"/>
                                        </p:tgtEl>
                                        <p:attrNameLst>
                                          <p:attrName>style.visibility</p:attrName>
                                        </p:attrNameLst>
                                      </p:cBhvr>
                                      <p:to>
                                        <p:strVal val="visible"/>
                                      </p:to>
                                    </p:set>
                                    <p:animEffect filter="fade" transition="in">
                                      <p:cBhvr>
                                        <p:cTn id="7" dur="10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90"/>
                                        </p:tgtEl>
                                        <p:attrNameLst>
                                          <p:attrName>style.visibility</p:attrName>
                                        </p:attrNameLst>
                                      </p:cBhvr>
                                      <p:to>
                                        <p:strVal val="visible"/>
                                      </p:to>
                                    </p:set>
                                    <p:animEffect filter="fade" transition="in">
                                      <p:cBhvr>
                                        <p:cTn id="12"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1"/>
      <p:bldP build="whole" bldLvl="1" animBg="1" rev="0" advAuto="0" spid="190"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Rectangle"/>
          <p:cNvSpPr/>
          <p:nvPr/>
        </p:nvSpPr>
        <p:spPr>
          <a:xfrm>
            <a:off x="-296645" y="-241600"/>
            <a:ext cx="14593505" cy="11123293"/>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93" name="2 Chronicles 16:12…"/>
          <p:cNvSpPr txBox="1"/>
          <p:nvPr/>
        </p:nvSpPr>
        <p:spPr>
          <a:xfrm>
            <a:off x="267315" y="-1"/>
            <a:ext cx="12470170" cy="975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5500">
                <a:solidFill>
                  <a:srgbClr val="FFFFFF"/>
                </a:solidFill>
                <a:latin typeface="Open Sans Regular Regular"/>
                <a:ea typeface="Open Sans Regular Regular"/>
                <a:cs typeface="Open Sans Regular Regular"/>
                <a:sym typeface="Open Sans Regular Regular"/>
              </a:defRPr>
            </a:pPr>
            <a:r>
              <a:t>2 Chronicles 16:12</a:t>
            </a:r>
          </a:p>
          <a:p>
            <a:pPr algn="l">
              <a:defRPr sz="5500">
                <a:solidFill>
                  <a:srgbClr val="FFFFFF"/>
                </a:solidFill>
                <a:latin typeface="Open Sans Regular Regular"/>
                <a:ea typeface="Open Sans Regular Regular"/>
                <a:cs typeface="Open Sans Regular Regular"/>
                <a:sym typeface="Open Sans Regular Regular"/>
              </a:defRPr>
            </a:pPr>
            <a:r>
              <a:t>In the thirty-ninth year of his reign Asa was diseased in his feet, and his disease became severe. Yet even in his disease </a:t>
            </a:r>
            <a:r>
              <a:rPr>
                <a:solidFill>
                  <a:srgbClr val="FFFB00"/>
                </a:solidFill>
              </a:rPr>
              <a:t>he did not seek the Lord, but sought help from physicians.</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