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254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254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8" name="Shape 15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698500" y="8657488"/>
            <a:ext cx="11607801" cy="461060"/>
          </a:xfrm>
          <a:prstGeom prst="rect">
            <a:avLst/>
          </a:prstGeom>
        </p:spPr>
        <p:txBody>
          <a:bodyPr anchor="b"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b="1" sz="2304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698500" y="1854200"/>
            <a:ext cx="11609057" cy="3302000"/>
          </a:xfrm>
          <a:prstGeom prst="rect">
            <a:avLst/>
          </a:prstGeom>
        </p:spPr>
        <p:txBody>
          <a:bodyPr anchor="b"/>
          <a:lstStyle>
            <a:lvl1pPr>
              <a:defRPr spc="-164" sz="82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698500" y="5105400"/>
            <a:ext cx="11607800" cy="1456399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6353454" y="9220199"/>
            <a:ext cx="297892" cy="28747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698500" y="3568700"/>
            <a:ext cx="11607800" cy="26177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/>
          <p:nvPr>
            <p:ph type="body" sz="quarter" idx="21" hasCustomPrompt="1"/>
          </p:nvPr>
        </p:nvSpPr>
        <p:spPr>
          <a:xfrm>
            <a:off x="698500" y="6209979"/>
            <a:ext cx="11607800" cy="67180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Fact information</a:t>
            </a:r>
          </a:p>
        </p:txBody>
      </p:sp>
      <p:sp>
        <p:nvSpPr>
          <p:cNvPr id="107" name="Body Level One…"/>
          <p:cNvSpPr txBox="1"/>
          <p:nvPr>
            <p:ph type="body" idx="1" hasCustomPrompt="1"/>
          </p:nvPr>
        </p:nvSpPr>
        <p:spPr>
          <a:xfrm>
            <a:off x="698500" y="999066"/>
            <a:ext cx="11607800" cy="521091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/>
          <p:nvPr>
            <p:ph type="body" sz="half" idx="1" hasCustomPrompt="1"/>
          </p:nvPr>
        </p:nvSpPr>
        <p:spPr>
          <a:xfrm>
            <a:off x="736600" y="3721100"/>
            <a:ext cx="11531600" cy="2324100"/>
          </a:xfrm>
          <a:prstGeom prst="rect">
            <a:avLst/>
          </a:prstGeom>
        </p:spPr>
        <p:txBody>
          <a:bodyPr anchor="ctr"/>
          <a:lstStyle>
            <a:lvl1pPr marL="457200" indent="-3429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457200" indent="1143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457200" indent="5715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457200" indent="10287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457200" indent="14859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6" name="Attribution"/>
          <p:cNvSpPr txBox="1"/>
          <p:nvPr>
            <p:ph type="body" sz="quarter" idx="21" hasCustomPrompt="1"/>
          </p:nvPr>
        </p:nvSpPr>
        <p:spPr>
          <a:xfrm>
            <a:off x="1219200" y="6426200"/>
            <a:ext cx="11049000" cy="461059"/>
          </a:xfrm>
          <a:prstGeom prst="rect">
            <a:avLst/>
          </a:prstGeom>
        </p:spPr>
        <p:txBody>
          <a:bodyPr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b="1" sz="2304"/>
            </a:lvl1pPr>
          </a:lstStyle>
          <a:p>
            <a:pPr/>
            <a:r>
              <a:t>Attribution</a:t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pappardelle pasta with parsley butter, roasted hazelnuts, and shaved parmesan cheese"/>
          <p:cNvSpPr/>
          <p:nvPr>
            <p:ph type="pic" idx="21"/>
          </p:nvPr>
        </p:nvSpPr>
        <p:spPr>
          <a:xfrm>
            <a:off x="-2082800" y="687558"/>
            <a:ext cx="11165190" cy="837389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Bowl of salad with fried rice, boiled eggs, and chopsticks"/>
          <p:cNvSpPr/>
          <p:nvPr>
            <p:ph type="pic" sz="half" idx="22"/>
          </p:nvPr>
        </p:nvSpPr>
        <p:spPr>
          <a:xfrm>
            <a:off x="6597650" y="292100"/>
            <a:ext cx="5740400" cy="459232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Bowl with salmon cakes, salad, and hummus"/>
          <p:cNvSpPr/>
          <p:nvPr>
            <p:ph type="pic" idx="23"/>
          </p:nvPr>
        </p:nvSpPr>
        <p:spPr>
          <a:xfrm>
            <a:off x="4984750" y="2749413"/>
            <a:ext cx="7937500" cy="923827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, and chopsticks"/>
          <p:cNvSpPr/>
          <p:nvPr>
            <p:ph type="pic" idx="21"/>
          </p:nvPr>
        </p:nvSpPr>
        <p:spPr>
          <a:xfrm>
            <a:off x="-1016000" y="-1054100"/>
            <a:ext cx="14427200" cy="1154176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xfrm>
            <a:off x="6353454" y="9220199"/>
            <a:ext cx="297892" cy="2874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itle Text"/>
          <p:cNvSpPr txBox="1"/>
          <p:nvPr>
            <p:ph type="title"/>
          </p:nvPr>
        </p:nvSpPr>
        <p:spPr>
          <a:xfrm>
            <a:off x="975359" y="3029937"/>
            <a:ext cx="11054082" cy="2090703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ctr" defTabSz="1300480">
              <a:lnSpc>
                <a:spcPct val="100000"/>
              </a:lnSpc>
              <a:defRPr b="0" spc="0"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0" name="Body Level One…"/>
          <p:cNvSpPr txBox="1"/>
          <p:nvPr>
            <p:ph type="body" sz="quarter" idx="1"/>
          </p:nvPr>
        </p:nvSpPr>
        <p:spPr>
          <a:xfrm>
            <a:off x="1950719" y="5527040"/>
            <a:ext cx="9103361" cy="2492587"/>
          </a:xfrm>
          <a:prstGeom prst="rect">
            <a:avLst/>
          </a:prstGeom>
        </p:spPr>
        <p:txBody>
          <a:bodyPr lIns="65023" tIns="65023" rIns="65023" bIns="65023"/>
          <a:lstStyle>
            <a:lvl1pPr marL="0" indent="0" algn="ctr" defTabSz="1300480">
              <a:lnSpc>
                <a:spcPct val="100000"/>
              </a:lnSpc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 defTabSz="1300480">
              <a:lnSpc>
                <a:spcPct val="100000"/>
              </a:lnSpc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 defTabSz="1300480">
              <a:lnSpc>
                <a:spcPct val="100000"/>
              </a:lnSpc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 defTabSz="1300480">
              <a:lnSpc>
                <a:spcPct val="100000"/>
              </a:lnSpc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 defTabSz="1300480">
              <a:lnSpc>
                <a:spcPct val="100000"/>
              </a:lnSpc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1" name="Slide Number"/>
          <p:cNvSpPr txBox="1"/>
          <p:nvPr>
            <p:ph type="sldNum" sz="quarter" idx="2"/>
          </p:nvPr>
        </p:nvSpPr>
        <p:spPr>
          <a:xfrm>
            <a:off x="12005833" y="9130186"/>
            <a:ext cx="348727" cy="339202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130048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/>
          <p:nvPr>
            <p:ph type="pic" idx="21"/>
          </p:nvPr>
        </p:nvSpPr>
        <p:spPr>
          <a:xfrm>
            <a:off x="-376767" y="-915894"/>
            <a:ext cx="17835652" cy="1068219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698500" y="5181600"/>
            <a:ext cx="11607800" cy="3302000"/>
          </a:xfrm>
          <a:prstGeom prst="rect">
            <a:avLst/>
          </a:prstGeom>
        </p:spPr>
        <p:txBody>
          <a:bodyPr anchor="b"/>
          <a:lstStyle>
            <a:lvl1pPr>
              <a:defRPr spc="-164" sz="82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698500" y="8432800"/>
            <a:ext cx="11607800" cy="689769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Author and Date"/>
          <p:cNvSpPr txBox="1"/>
          <p:nvPr>
            <p:ph type="body" sz="quarter" idx="22" hasCustomPrompt="1"/>
          </p:nvPr>
        </p:nvSpPr>
        <p:spPr>
          <a:xfrm>
            <a:off x="698500" y="571500"/>
            <a:ext cx="11607801" cy="461059"/>
          </a:xfrm>
          <a:prstGeom prst="rect">
            <a:avLst/>
          </a:prstGeom>
        </p:spPr>
        <p:txBody>
          <a:bodyPr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b="1" sz="2304"/>
            </a:lvl1pPr>
          </a:lstStyle>
          <a:p>
            <a:pPr/>
            <a:r>
              <a:t>Author and Date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xfrm>
            <a:off x="6349999" y="9220199"/>
            <a:ext cx="297893" cy="28747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, and hummus "/>
          <p:cNvSpPr/>
          <p:nvPr>
            <p:ph type="pic" idx="21"/>
          </p:nvPr>
        </p:nvSpPr>
        <p:spPr>
          <a:xfrm>
            <a:off x="5319129" y="495299"/>
            <a:ext cx="7543801" cy="878005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Body Level One…"/>
          <p:cNvSpPr txBox="1"/>
          <p:nvPr>
            <p:ph type="body" sz="quarter" idx="1" hasCustomPrompt="1"/>
          </p:nvPr>
        </p:nvSpPr>
        <p:spPr>
          <a:xfrm>
            <a:off x="698500" y="5003800"/>
            <a:ext cx="5105400" cy="4044566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4" name="Slide Title"/>
          <p:cNvSpPr txBox="1"/>
          <p:nvPr>
            <p:ph type="title" hasCustomPrompt="1"/>
          </p:nvPr>
        </p:nvSpPr>
        <p:spPr>
          <a:xfrm>
            <a:off x="698500" y="692534"/>
            <a:ext cx="5105400" cy="4387466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698500" y="1412977"/>
            <a:ext cx="11607801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589358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wl of pappardelle pasta with parsley butter, roasted hazelnuts, and shaved parmesan cheese"/>
          <p:cNvSpPr/>
          <p:nvPr>
            <p:ph type="pic" idx="21"/>
          </p:nvPr>
        </p:nvSpPr>
        <p:spPr>
          <a:xfrm>
            <a:off x="6172200" y="596900"/>
            <a:ext cx="6448425" cy="8597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1" name="Slide Title"/>
          <p:cNvSpPr txBox="1"/>
          <p:nvPr>
            <p:ph type="title" hasCustomPrompt="1"/>
          </p:nvPr>
        </p:nvSpPr>
        <p:spPr>
          <a:xfrm>
            <a:off x="698500" y="444500"/>
            <a:ext cx="5105400" cy="10160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2" name="Slide Subtitle"/>
          <p:cNvSpPr txBox="1"/>
          <p:nvPr>
            <p:ph type="body" sz="quarter" idx="22" hasCustomPrompt="1"/>
          </p:nvPr>
        </p:nvSpPr>
        <p:spPr>
          <a:xfrm>
            <a:off x="698500" y="1412977"/>
            <a:ext cx="5105400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Slide Subtitle</a:t>
            </a:r>
          </a:p>
        </p:txBody>
      </p:sp>
      <p:sp>
        <p:nvSpPr>
          <p:cNvPr id="63" name="Body Level One…"/>
          <p:cNvSpPr txBox="1"/>
          <p:nvPr>
            <p:ph type="body" sz="half" idx="1" hasCustomPrompt="1"/>
          </p:nvPr>
        </p:nvSpPr>
        <p:spPr>
          <a:xfrm>
            <a:off x="698500" y="3480196"/>
            <a:ext cx="5105400" cy="5593161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698500" y="3225800"/>
            <a:ext cx="11607800" cy="3302000"/>
          </a:xfrm>
          <a:prstGeom prst="rect">
            <a:avLst/>
          </a:prstGeom>
        </p:spPr>
        <p:txBody>
          <a:bodyPr anchor="ctr"/>
          <a:lstStyle>
            <a:lvl1pPr>
              <a:defRPr b="0"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698500" y="1412977"/>
            <a:ext cx="11607801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698500" y="444500"/>
            <a:ext cx="11607800" cy="10160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698500" y="1409700"/>
            <a:ext cx="11607801" cy="671802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1300"/>
              </a:spcBef>
              <a:buSzTx/>
              <a:buNone/>
              <a:defRPr spc="-38" sz="3800"/>
            </a:lvl1pPr>
            <a:lvl2pPr marL="0" indent="457200">
              <a:spcBef>
                <a:spcPts val="1300"/>
              </a:spcBef>
              <a:buSzTx/>
              <a:buNone/>
              <a:defRPr spc="-38" sz="3800"/>
            </a:lvl2pPr>
            <a:lvl3pPr marL="0" indent="914400">
              <a:spcBef>
                <a:spcPts val="1300"/>
              </a:spcBef>
              <a:buSzTx/>
              <a:buNone/>
              <a:defRPr spc="-38" sz="3800"/>
            </a:lvl3pPr>
            <a:lvl4pPr marL="0" indent="1371600">
              <a:spcBef>
                <a:spcPts val="1300"/>
              </a:spcBef>
              <a:buSzTx/>
              <a:buNone/>
              <a:defRPr spc="-38" sz="3800"/>
            </a:lvl4pPr>
            <a:lvl5pPr marL="0" indent="1828800">
              <a:spcBef>
                <a:spcPts val="1300"/>
              </a:spcBef>
              <a:buSzTx/>
              <a:buNone/>
              <a:defRPr spc="-38" sz="38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 hasCustomPrompt="1"/>
          </p:nvPr>
        </p:nvSpPr>
        <p:spPr>
          <a:xfrm>
            <a:off x="698500" y="2959100"/>
            <a:ext cx="11607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" name="Slide Title"/>
          <p:cNvSpPr txBox="1"/>
          <p:nvPr>
            <p:ph type="title" hasCustomPrompt="1"/>
          </p:nvPr>
        </p:nvSpPr>
        <p:spPr>
          <a:xfrm>
            <a:off x="698500" y="440266"/>
            <a:ext cx="11607800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50067" y="9220199"/>
            <a:ext cx="297892" cy="28747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3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81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762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143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524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905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2286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667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3048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3429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"/>
          <p:cNvSpPr/>
          <p:nvPr/>
        </p:nvSpPr>
        <p:spPr>
          <a:xfrm>
            <a:off x="-983162" y="-3394915"/>
            <a:ext cx="15369184" cy="157137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80" y="3313"/>
                </a:moveTo>
                <a:cubicBezTo>
                  <a:pt x="987" y="2598"/>
                  <a:pt x="1460" y="1974"/>
                  <a:pt x="1984" y="1463"/>
                </a:cubicBezTo>
                <a:cubicBezTo>
                  <a:pt x="2752" y="713"/>
                  <a:pt x="3615" y="214"/>
                  <a:pt x="4517" y="0"/>
                </a:cubicBezTo>
                <a:cubicBezTo>
                  <a:pt x="4009" y="641"/>
                  <a:pt x="4013" y="1823"/>
                  <a:pt x="4524" y="2458"/>
                </a:cubicBezTo>
                <a:cubicBezTo>
                  <a:pt x="5069" y="3134"/>
                  <a:pt x="5835" y="2796"/>
                  <a:pt x="6489" y="2308"/>
                </a:cubicBezTo>
                <a:cubicBezTo>
                  <a:pt x="7211" y="1769"/>
                  <a:pt x="7898" y="1125"/>
                  <a:pt x="8539" y="387"/>
                </a:cubicBezTo>
                <a:cubicBezTo>
                  <a:pt x="8103" y="1352"/>
                  <a:pt x="8357" y="2679"/>
                  <a:pt x="9067" y="3142"/>
                </a:cubicBezTo>
                <a:cubicBezTo>
                  <a:pt x="9801" y="3621"/>
                  <a:pt x="10561" y="2901"/>
                  <a:pt x="11234" y="2205"/>
                </a:cubicBezTo>
                <a:cubicBezTo>
                  <a:pt x="11896" y="1521"/>
                  <a:pt x="12579" y="882"/>
                  <a:pt x="13279" y="291"/>
                </a:cubicBezTo>
                <a:cubicBezTo>
                  <a:pt x="12781" y="1095"/>
                  <a:pt x="12968" y="2405"/>
                  <a:pt x="13641" y="2825"/>
                </a:cubicBezTo>
                <a:cubicBezTo>
                  <a:pt x="14192" y="3168"/>
                  <a:pt x="14768" y="2690"/>
                  <a:pt x="15285" y="2220"/>
                </a:cubicBezTo>
                <a:cubicBezTo>
                  <a:pt x="16019" y="1553"/>
                  <a:pt x="16768" y="926"/>
                  <a:pt x="17531" y="339"/>
                </a:cubicBezTo>
                <a:cubicBezTo>
                  <a:pt x="17160" y="1059"/>
                  <a:pt x="17200" y="2082"/>
                  <a:pt x="17623" y="2731"/>
                </a:cubicBezTo>
                <a:cubicBezTo>
                  <a:pt x="18088" y="3443"/>
                  <a:pt x="18814" y="3445"/>
                  <a:pt x="19455" y="3124"/>
                </a:cubicBezTo>
                <a:cubicBezTo>
                  <a:pt x="20283" y="2709"/>
                  <a:pt x="20979" y="1843"/>
                  <a:pt x="21408" y="694"/>
                </a:cubicBezTo>
                <a:lnTo>
                  <a:pt x="21600" y="20931"/>
                </a:lnTo>
                <a:lnTo>
                  <a:pt x="0" y="21600"/>
                </a:lnTo>
                <a:lnTo>
                  <a:pt x="580" y="3313"/>
                </a:lnTo>
                <a:close/>
              </a:path>
            </a:pathLst>
          </a:custGeom>
          <a:solidFill>
            <a:schemeClr val="accent1">
              <a:lumOff val="16847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161" name="anchor-304098_1280.png" descr="anchor-304098_128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247020">
            <a:off x="8817190" y="5382383"/>
            <a:ext cx="3619322" cy="4493434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We…"/>
          <p:cNvSpPr txBox="1"/>
          <p:nvPr/>
        </p:nvSpPr>
        <p:spPr>
          <a:xfrm>
            <a:off x="580054" y="129173"/>
            <a:ext cx="10579058" cy="86655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>
              <a:defRPr sz="170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We</a:t>
            </a:r>
          </a:p>
          <a:p>
            <a:pPr algn="l">
              <a:defRPr sz="170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Have An Anchor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theatre-1713816_1280.jpg" descr="theatre-1713816_12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0800" y="-266939"/>
            <a:ext cx="21737601" cy="12227401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What Jesus Did for Us"/>
          <p:cNvSpPr txBox="1"/>
          <p:nvPr/>
        </p:nvSpPr>
        <p:spPr>
          <a:xfrm>
            <a:off x="-74527" y="2489200"/>
            <a:ext cx="11077532" cy="975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defRPr sz="154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What Jesus Did for Us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prayer-2544994_1280.jpg" descr="prayer-2544994_12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30798"/>
            <a:ext cx="15227950" cy="10195589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What Jesus is Still Doing"/>
          <p:cNvSpPr txBox="1"/>
          <p:nvPr/>
        </p:nvSpPr>
        <p:spPr>
          <a:xfrm>
            <a:off x="1793229" y="-2692400"/>
            <a:ext cx="11641491" cy="975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defRPr sz="154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What Jesus is Still Doing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Rectangle"/>
          <p:cNvSpPr/>
          <p:nvPr/>
        </p:nvSpPr>
        <p:spPr>
          <a:xfrm>
            <a:off x="-296645" y="-278500"/>
            <a:ext cx="14593505" cy="10985862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26" name="Therefore We Have…"/>
          <p:cNvSpPr txBox="1"/>
          <p:nvPr/>
        </p:nvSpPr>
        <p:spPr>
          <a:xfrm>
            <a:off x="814473" y="-1"/>
            <a:ext cx="11077532" cy="975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57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Therefore We Have…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cabin-7693097_1280.jpg" descr="cabin-7693097_12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99181" y="-4811305"/>
            <a:ext cx="13403162" cy="20112598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A Refuge"/>
          <p:cNvSpPr txBox="1"/>
          <p:nvPr/>
        </p:nvSpPr>
        <p:spPr>
          <a:xfrm>
            <a:off x="681654" y="-3496320"/>
            <a:ext cx="11641492" cy="975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54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A Refuge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tim-mossholder-8R-mXppeakM-unsplash.jpg" descr="tim-mossholder-8R-mXppeakM-unsplash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572139" y="-102786"/>
            <a:ext cx="16555478" cy="11030363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An Encouragement"/>
          <p:cNvSpPr txBox="1"/>
          <p:nvPr/>
        </p:nvSpPr>
        <p:spPr>
          <a:xfrm>
            <a:off x="275254" y="-799059"/>
            <a:ext cx="14105491" cy="31367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defRPr sz="110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An Encouragement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"/>
          <p:cNvSpPr/>
          <p:nvPr/>
        </p:nvSpPr>
        <p:spPr>
          <a:xfrm>
            <a:off x="-983162" y="2165403"/>
            <a:ext cx="15369184" cy="101534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80" y="3313"/>
                </a:moveTo>
                <a:cubicBezTo>
                  <a:pt x="987" y="2598"/>
                  <a:pt x="1460" y="1974"/>
                  <a:pt x="1984" y="1463"/>
                </a:cubicBezTo>
                <a:cubicBezTo>
                  <a:pt x="2752" y="713"/>
                  <a:pt x="3615" y="214"/>
                  <a:pt x="4517" y="0"/>
                </a:cubicBezTo>
                <a:cubicBezTo>
                  <a:pt x="4009" y="641"/>
                  <a:pt x="4013" y="1823"/>
                  <a:pt x="4524" y="2458"/>
                </a:cubicBezTo>
                <a:cubicBezTo>
                  <a:pt x="5069" y="3134"/>
                  <a:pt x="5835" y="2796"/>
                  <a:pt x="6489" y="2308"/>
                </a:cubicBezTo>
                <a:cubicBezTo>
                  <a:pt x="7211" y="1769"/>
                  <a:pt x="7898" y="1125"/>
                  <a:pt x="8539" y="387"/>
                </a:cubicBezTo>
                <a:cubicBezTo>
                  <a:pt x="8103" y="1352"/>
                  <a:pt x="8357" y="2679"/>
                  <a:pt x="9067" y="3142"/>
                </a:cubicBezTo>
                <a:cubicBezTo>
                  <a:pt x="9801" y="3621"/>
                  <a:pt x="10561" y="2901"/>
                  <a:pt x="11234" y="2205"/>
                </a:cubicBezTo>
                <a:cubicBezTo>
                  <a:pt x="11896" y="1521"/>
                  <a:pt x="12579" y="882"/>
                  <a:pt x="13279" y="291"/>
                </a:cubicBezTo>
                <a:cubicBezTo>
                  <a:pt x="12781" y="1095"/>
                  <a:pt x="12968" y="2405"/>
                  <a:pt x="13641" y="2825"/>
                </a:cubicBezTo>
                <a:cubicBezTo>
                  <a:pt x="14192" y="3168"/>
                  <a:pt x="14768" y="2690"/>
                  <a:pt x="15285" y="2220"/>
                </a:cubicBezTo>
                <a:cubicBezTo>
                  <a:pt x="16019" y="1553"/>
                  <a:pt x="16768" y="926"/>
                  <a:pt x="17531" y="339"/>
                </a:cubicBezTo>
                <a:cubicBezTo>
                  <a:pt x="17160" y="1059"/>
                  <a:pt x="17200" y="2082"/>
                  <a:pt x="17623" y="2731"/>
                </a:cubicBezTo>
                <a:cubicBezTo>
                  <a:pt x="18088" y="3443"/>
                  <a:pt x="18814" y="3445"/>
                  <a:pt x="19455" y="3124"/>
                </a:cubicBezTo>
                <a:cubicBezTo>
                  <a:pt x="20283" y="2709"/>
                  <a:pt x="20979" y="1843"/>
                  <a:pt x="21408" y="694"/>
                </a:cubicBezTo>
                <a:lnTo>
                  <a:pt x="21600" y="20931"/>
                </a:lnTo>
                <a:lnTo>
                  <a:pt x="0" y="21600"/>
                </a:lnTo>
                <a:lnTo>
                  <a:pt x="580" y="3313"/>
                </a:lnTo>
                <a:close/>
              </a:path>
            </a:pathLst>
          </a:custGeom>
          <a:solidFill>
            <a:schemeClr val="accent1">
              <a:lumOff val="16847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35" name="An Anchor"/>
          <p:cNvSpPr txBox="1"/>
          <p:nvPr/>
        </p:nvSpPr>
        <p:spPr>
          <a:xfrm>
            <a:off x="656254" y="3359249"/>
            <a:ext cx="5616335" cy="4949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defRPr sz="110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An Anchor</a:t>
            </a:r>
          </a:p>
        </p:txBody>
      </p:sp>
      <p:pic>
        <p:nvPicPr>
          <p:cNvPr id="236" name="anchor-304098_1280.png" descr="anchor-304098_128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247020">
            <a:off x="5724485" y="7830464"/>
            <a:ext cx="1056974" cy="131224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1" name="Group"/>
          <p:cNvGrpSpPr/>
          <p:nvPr/>
        </p:nvGrpSpPr>
        <p:grpSpPr>
          <a:xfrm>
            <a:off x="5714688" y="561234"/>
            <a:ext cx="3277423" cy="3106189"/>
            <a:chOff x="0" y="0"/>
            <a:chExt cx="3277421" cy="3106188"/>
          </a:xfrm>
        </p:grpSpPr>
        <p:grpSp>
          <p:nvGrpSpPr>
            <p:cNvPr id="239" name="Group"/>
            <p:cNvGrpSpPr/>
            <p:nvPr/>
          </p:nvGrpSpPr>
          <p:grpSpPr>
            <a:xfrm>
              <a:off x="0" y="0"/>
              <a:ext cx="3277422" cy="3106189"/>
              <a:chOff x="0" y="0"/>
              <a:chExt cx="3277421" cy="3106188"/>
            </a:xfrm>
          </p:grpSpPr>
          <p:sp>
            <p:nvSpPr>
              <p:cNvPr id="237" name="Shape"/>
              <p:cNvSpPr/>
              <p:nvPr/>
            </p:nvSpPr>
            <p:spPr>
              <a:xfrm>
                <a:off x="0" y="1041092"/>
                <a:ext cx="3277422" cy="20650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8606"/>
                    </a:moveTo>
                    <a:lnTo>
                      <a:pt x="4850" y="21600"/>
                    </a:lnTo>
                    <a:lnTo>
                      <a:pt x="21600" y="7011"/>
                    </a:lnTo>
                    <a:lnTo>
                      <a:pt x="21591" y="0"/>
                    </a:lnTo>
                    <a:lnTo>
                      <a:pt x="0" y="18606"/>
                    </a:lnTo>
                    <a:close/>
                  </a:path>
                </a:pathLst>
              </a:custGeom>
              <a:solidFill>
                <a:srgbClr val="5E5E5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38" name="Triangle"/>
              <p:cNvSpPr/>
              <p:nvPr/>
            </p:nvSpPr>
            <p:spPr>
              <a:xfrm>
                <a:off x="811423" y="0"/>
                <a:ext cx="1110306" cy="23020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823" y="0"/>
                    </a:moveTo>
                    <a:lnTo>
                      <a:pt x="0" y="21600"/>
                    </a:lnTo>
                    <a:lnTo>
                      <a:pt x="21600" y="16036"/>
                    </a:lnTo>
                    <a:lnTo>
                      <a:pt x="2823" y="0"/>
                    </a:lnTo>
                    <a:close/>
                  </a:path>
                </a:pathLst>
              </a:custGeom>
              <a:solidFill>
                <a:srgbClr val="5E5E5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240" name="Triangle"/>
            <p:cNvSpPr/>
            <p:nvPr/>
          </p:nvSpPr>
          <p:spPr>
            <a:xfrm>
              <a:off x="1141624" y="180723"/>
              <a:ext cx="1327449" cy="109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10978" y="195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5E5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242" name="Shape"/>
          <p:cNvSpPr/>
          <p:nvPr/>
        </p:nvSpPr>
        <p:spPr>
          <a:xfrm>
            <a:off x="-695623" y="8342043"/>
            <a:ext cx="14225103" cy="28270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9427"/>
                </a:moveTo>
                <a:lnTo>
                  <a:pt x="2511" y="5713"/>
                </a:lnTo>
                <a:lnTo>
                  <a:pt x="4643" y="8955"/>
                </a:lnTo>
                <a:lnTo>
                  <a:pt x="6279" y="4370"/>
                </a:lnTo>
                <a:lnTo>
                  <a:pt x="8763" y="8545"/>
                </a:lnTo>
                <a:lnTo>
                  <a:pt x="9587" y="4747"/>
                </a:lnTo>
                <a:lnTo>
                  <a:pt x="11344" y="7028"/>
                </a:lnTo>
                <a:lnTo>
                  <a:pt x="13374" y="0"/>
                </a:lnTo>
                <a:lnTo>
                  <a:pt x="15096" y="5767"/>
                </a:lnTo>
                <a:lnTo>
                  <a:pt x="17071" y="197"/>
                </a:lnTo>
                <a:lnTo>
                  <a:pt x="18169" y="6388"/>
                </a:lnTo>
                <a:lnTo>
                  <a:pt x="19444" y="2302"/>
                </a:lnTo>
                <a:lnTo>
                  <a:pt x="21600" y="7379"/>
                </a:lnTo>
                <a:lnTo>
                  <a:pt x="21503" y="20674"/>
                </a:lnTo>
                <a:lnTo>
                  <a:pt x="169" y="21600"/>
                </a:lnTo>
                <a:lnTo>
                  <a:pt x="0" y="9427"/>
                </a:lnTo>
                <a:close/>
              </a:path>
            </a:pathLst>
          </a:custGeom>
          <a:solidFill>
            <a:srgbClr val="5E5E5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43" name="Line"/>
          <p:cNvSpPr/>
          <p:nvPr/>
        </p:nvSpPr>
        <p:spPr>
          <a:xfrm>
            <a:off x="6527379" y="2757189"/>
            <a:ext cx="1026834" cy="51870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990" h="21600" fill="norm" stroke="1" extrusionOk="0">
                <a:moveTo>
                  <a:pt x="14371" y="0"/>
                </a:moveTo>
                <a:cubicBezTo>
                  <a:pt x="20399" y="4001"/>
                  <a:pt x="21600" y="8263"/>
                  <a:pt x="17864" y="12391"/>
                </a:cubicBezTo>
                <a:cubicBezTo>
                  <a:pt x="14879" y="15687"/>
                  <a:pt x="8802" y="18820"/>
                  <a:pt x="0" y="21600"/>
                </a:cubicBezTo>
              </a:path>
            </a:pathLst>
          </a:cu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"/>
          <p:cNvSpPr/>
          <p:nvPr/>
        </p:nvSpPr>
        <p:spPr>
          <a:xfrm>
            <a:off x="-983162" y="2165403"/>
            <a:ext cx="15369184" cy="101534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80" y="3313"/>
                </a:moveTo>
                <a:cubicBezTo>
                  <a:pt x="987" y="2598"/>
                  <a:pt x="1460" y="1974"/>
                  <a:pt x="1984" y="1463"/>
                </a:cubicBezTo>
                <a:cubicBezTo>
                  <a:pt x="2752" y="713"/>
                  <a:pt x="3615" y="214"/>
                  <a:pt x="4517" y="0"/>
                </a:cubicBezTo>
                <a:cubicBezTo>
                  <a:pt x="4009" y="641"/>
                  <a:pt x="4013" y="1823"/>
                  <a:pt x="4524" y="2458"/>
                </a:cubicBezTo>
                <a:cubicBezTo>
                  <a:pt x="5069" y="3134"/>
                  <a:pt x="5835" y="2796"/>
                  <a:pt x="6489" y="2308"/>
                </a:cubicBezTo>
                <a:cubicBezTo>
                  <a:pt x="7211" y="1769"/>
                  <a:pt x="7898" y="1125"/>
                  <a:pt x="8539" y="387"/>
                </a:cubicBezTo>
                <a:cubicBezTo>
                  <a:pt x="8103" y="1352"/>
                  <a:pt x="8357" y="2679"/>
                  <a:pt x="9067" y="3142"/>
                </a:cubicBezTo>
                <a:cubicBezTo>
                  <a:pt x="9801" y="3621"/>
                  <a:pt x="10561" y="2901"/>
                  <a:pt x="11234" y="2205"/>
                </a:cubicBezTo>
                <a:cubicBezTo>
                  <a:pt x="11896" y="1521"/>
                  <a:pt x="12579" y="882"/>
                  <a:pt x="13279" y="291"/>
                </a:cubicBezTo>
                <a:cubicBezTo>
                  <a:pt x="12781" y="1095"/>
                  <a:pt x="12968" y="2405"/>
                  <a:pt x="13641" y="2825"/>
                </a:cubicBezTo>
                <a:cubicBezTo>
                  <a:pt x="14192" y="3168"/>
                  <a:pt x="14768" y="2690"/>
                  <a:pt x="15285" y="2220"/>
                </a:cubicBezTo>
                <a:cubicBezTo>
                  <a:pt x="16019" y="1553"/>
                  <a:pt x="16768" y="926"/>
                  <a:pt x="17531" y="339"/>
                </a:cubicBezTo>
                <a:cubicBezTo>
                  <a:pt x="17160" y="1059"/>
                  <a:pt x="17200" y="2082"/>
                  <a:pt x="17623" y="2731"/>
                </a:cubicBezTo>
                <a:cubicBezTo>
                  <a:pt x="18088" y="3443"/>
                  <a:pt x="18814" y="3445"/>
                  <a:pt x="19455" y="3124"/>
                </a:cubicBezTo>
                <a:cubicBezTo>
                  <a:pt x="20283" y="2709"/>
                  <a:pt x="20979" y="1843"/>
                  <a:pt x="21408" y="694"/>
                </a:cubicBezTo>
                <a:lnTo>
                  <a:pt x="21600" y="20931"/>
                </a:lnTo>
                <a:lnTo>
                  <a:pt x="0" y="21600"/>
                </a:lnTo>
                <a:lnTo>
                  <a:pt x="580" y="3313"/>
                </a:lnTo>
                <a:close/>
              </a:path>
            </a:pathLst>
          </a:custGeom>
          <a:solidFill>
            <a:schemeClr val="accent1">
              <a:lumOff val="16847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165" name="anchor-304098_1280.png" descr="anchor-304098_128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247020">
            <a:off x="5724485" y="7830464"/>
            <a:ext cx="1056974" cy="131224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0" name="Group"/>
          <p:cNvGrpSpPr/>
          <p:nvPr/>
        </p:nvGrpSpPr>
        <p:grpSpPr>
          <a:xfrm>
            <a:off x="5714688" y="561234"/>
            <a:ext cx="3277423" cy="3106189"/>
            <a:chOff x="0" y="0"/>
            <a:chExt cx="3277421" cy="3106188"/>
          </a:xfrm>
        </p:grpSpPr>
        <p:grpSp>
          <p:nvGrpSpPr>
            <p:cNvPr id="168" name="Group"/>
            <p:cNvGrpSpPr/>
            <p:nvPr/>
          </p:nvGrpSpPr>
          <p:grpSpPr>
            <a:xfrm>
              <a:off x="0" y="0"/>
              <a:ext cx="3277422" cy="3106189"/>
              <a:chOff x="0" y="0"/>
              <a:chExt cx="3277421" cy="3106188"/>
            </a:xfrm>
          </p:grpSpPr>
          <p:sp>
            <p:nvSpPr>
              <p:cNvPr id="166" name="Shape"/>
              <p:cNvSpPr/>
              <p:nvPr/>
            </p:nvSpPr>
            <p:spPr>
              <a:xfrm>
                <a:off x="0" y="1041092"/>
                <a:ext cx="3277422" cy="20650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8606"/>
                    </a:moveTo>
                    <a:lnTo>
                      <a:pt x="4850" y="21600"/>
                    </a:lnTo>
                    <a:lnTo>
                      <a:pt x="21600" y="7011"/>
                    </a:lnTo>
                    <a:lnTo>
                      <a:pt x="21591" y="0"/>
                    </a:lnTo>
                    <a:lnTo>
                      <a:pt x="0" y="18606"/>
                    </a:lnTo>
                    <a:close/>
                  </a:path>
                </a:pathLst>
              </a:custGeom>
              <a:solidFill>
                <a:srgbClr val="5E5E5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7" name="Triangle"/>
              <p:cNvSpPr/>
              <p:nvPr/>
            </p:nvSpPr>
            <p:spPr>
              <a:xfrm>
                <a:off x="811423" y="0"/>
                <a:ext cx="1110306" cy="23020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823" y="0"/>
                    </a:moveTo>
                    <a:lnTo>
                      <a:pt x="0" y="21600"/>
                    </a:lnTo>
                    <a:lnTo>
                      <a:pt x="21600" y="16036"/>
                    </a:lnTo>
                    <a:lnTo>
                      <a:pt x="2823" y="0"/>
                    </a:lnTo>
                    <a:close/>
                  </a:path>
                </a:pathLst>
              </a:custGeom>
              <a:solidFill>
                <a:srgbClr val="5E5E5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69" name="Triangle"/>
            <p:cNvSpPr/>
            <p:nvPr/>
          </p:nvSpPr>
          <p:spPr>
            <a:xfrm>
              <a:off x="1141624" y="180723"/>
              <a:ext cx="1327449" cy="109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10978" y="195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5E5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171" name="Shape"/>
          <p:cNvSpPr/>
          <p:nvPr/>
        </p:nvSpPr>
        <p:spPr>
          <a:xfrm>
            <a:off x="-695623" y="8342043"/>
            <a:ext cx="14225103" cy="28270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9427"/>
                </a:moveTo>
                <a:lnTo>
                  <a:pt x="2511" y="5713"/>
                </a:lnTo>
                <a:lnTo>
                  <a:pt x="4643" y="8955"/>
                </a:lnTo>
                <a:lnTo>
                  <a:pt x="6279" y="4370"/>
                </a:lnTo>
                <a:lnTo>
                  <a:pt x="8763" y="8545"/>
                </a:lnTo>
                <a:lnTo>
                  <a:pt x="9587" y="4747"/>
                </a:lnTo>
                <a:lnTo>
                  <a:pt x="11344" y="7028"/>
                </a:lnTo>
                <a:lnTo>
                  <a:pt x="13374" y="0"/>
                </a:lnTo>
                <a:lnTo>
                  <a:pt x="15096" y="5767"/>
                </a:lnTo>
                <a:lnTo>
                  <a:pt x="17071" y="197"/>
                </a:lnTo>
                <a:lnTo>
                  <a:pt x="18169" y="6388"/>
                </a:lnTo>
                <a:lnTo>
                  <a:pt x="19444" y="2302"/>
                </a:lnTo>
                <a:lnTo>
                  <a:pt x="21600" y="7379"/>
                </a:lnTo>
                <a:lnTo>
                  <a:pt x="21503" y="20674"/>
                </a:lnTo>
                <a:lnTo>
                  <a:pt x="169" y="21600"/>
                </a:lnTo>
                <a:lnTo>
                  <a:pt x="0" y="9427"/>
                </a:lnTo>
                <a:close/>
              </a:path>
            </a:pathLst>
          </a:custGeom>
          <a:solidFill>
            <a:srgbClr val="5E5E5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72" name="Line"/>
          <p:cNvSpPr/>
          <p:nvPr/>
        </p:nvSpPr>
        <p:spPr>
          <a:xfrm>
            <a:off x="6527379" y="2757189"/>
            <a:ext cx="1026834" cy="51870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990" h="21600" fill="norm" stroke="1" extrusionOk="0">
                <a:moveTo>
                  <a:pt x="14371" y="0"/>
                </a:moveTo>
                <a:cubicBezTo>
                  <a:pt x="20399" y="4001"/>
                  <a:pt x="21600" y="8263"/>
                  <a:pt x="17864" y="12391"/>
                </a:cubicBezTo>
                <a:cubicBezTo>
                  <a:pt x="14879" y="15687"/>
                  <a:pt x="8802" y="18820"/>
                  <a:pt x="0" y="21600"/>
                </a:cubicBezTo>
              </a:path>
            </a:pathLst>
          </a:cu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"/>
          <p:cNvSpPr/>
          <p:nvPr/>
        </p:nvSpPr>
        <p:spPr>
          <a:xfrm>
            <a:off x="-2502992" y="4521848"/>
            <a:ext cx="19045635" cy="138929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80" y="3313"/>
                </a:moveTo>
                <a:cubicBezTo>
                  <a:pt x="987" y="2598"/>
                  <a:pt x="1460" y="1974"/>
                  <a:pt x="1984" y="1463"/>
                </a:cubicBezTo>
                <a:cubicBezTo>
                  <a:pt x="2752" y="713"/>
                  <a:pt x="3615" y="214"/>
                  <a:pt x="4517" y="0"/>
                </a:cubicBezTo>
                <a:cubicBezTo>
                  <a:pt x="4009" y="641"/>
                  <a:pt x="4013" y="1823"/>
                  <a:pt x="4524" y="2458"/>
                </a:cubicBezTo>
                <a:cubicBezTo>
                  <a:pt x="5069" y="3134"/>
                  <a:pt x="5835" y="2796"/>
                  <a:pt x="6489" y="2308"/>
                </a:cubicBezTo>
                <a:cubicBezTo>
                  <a:pt x="7211" y="1769"/>
                  <a:pt x="7898" y="1125"/>
                  <a:pt x="8539" y="387"/>
                </a:cubicBezTo>
                <a:cubicBezTo>
                  <a:pt x="8103" y="1352"/>
                  <a:pt x="8357" y="2679"/>
                  <a:pt x="9067" y="3142"/>
                </a:cubicBezTo>
                <a:cubicBezTo>
                  <a:pt x="9801" y="3621"/>
                  <a:pt x="10561" y="2901"/>
                  <a:pt x="11234" y="2205"/>
                </a:cubicBezTo>
                <a:cubicBezTo>
                  <a:pt x="11896" y="1521"/>
                  <a:pt x="12579" y="882"/>
                  <a:pt x="13279" y="291"/>
                </a:cubicBezTo>
                <a:cubicBezTo>
                  <a:pt x="12781" y="1095"/>
                  <a:pt x="12968" y="2405"/>
                  <a:pt x="13641" y="2825"/>
                </a:cubicBezTo>
                <a:cubicBezTo>
                  <a:pt x="14192" y="3168"/>
                  <a:pt x="14768" y="2690"/>
                  <a:pt x="15285" y="2220"/>
                </a:cubicBezTo>
                <a:cubicBezTo>
                  <a:pt x="16019" y="1553"/>
                  <a:pt x="16768" y="926"/>
                  <a:pt x="17531" y="339"/>
                </a:cubicBezTo>
                <a:cubicBezTo>
                  <a:pt x="17160" y="1059"/>
                  <a:pt x="17200" y="2082"/>
                  <a:pt x="17623" y="2731"/>
                </a:cubicBezTo>
                <a:cubicBezTo>
                  <a:pt x="18088" y="3443"/>
                  <a:pt x="18814" y="3445"/>
                  <a:pt x="19455" y="3124"/>
                </a:cubicBezTo>
                <a:cubicBezTo>
                  <a:pt x="20283" y="2709"/>
                  <a:pt x="20979" y="1843"/>
                  <a:pt x="21408" y="694"/>
                </a:cubicBezTo>
                <a:lnTo>
                  <a:pt x="21600" y="20931"/>
                </a:lnTo>
                <a:lnTo>
                  <a:pt x="0" y="21600"/>
                </a:lnTo>
                <a:lnTo>
                  <a:pt x="580" y="3313"/>
                </a:lnTo>
                <a:close/>
              </a:path>
            </a:pathLst>
          </a:custGeom>
          <a:solidFill>
            <a:schemeClr val="accent1">
              <a:lumOff val="16847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grpSp>
        <p:nvGrpSpPr>
          <p:cNvPr id="179" name="Group"/>
          <p:cNvGrpSpPr/>
          <p:nvPr/>
        </p:nvGrpSpPr>
        <p:grpSpPr>
          <a:xfrm rot="20569114">
            <a:off x="7187888" y="4024688"/>
            <a:ext cx="1798173" cy="1704224"/>
            <a:chOff x="0" y="0"/>
            <a:chExt cx="1798171" cy="1704223"/>
          </a:xfrm>
        </p:grpSpPr>
        <p:grpSp>
          <p:nvGrpSpPr>
            <p:cNvPr id="177" name="Group"/>
            <p:cNvGrpSpPr/>
            <p:nvPr/>
          </p:nvGrpSpPr>
          <p:grpSpPr>
            <a:xfrm>
              <a:off x="0" y="0"/>
              <a:ext cx="1798172" cy="1704224"/>
              <a:chOff x="0" y="0"/>
              <a:chExt cx="1798171" cy="1704223"/>
            </a:xfrm>
          </p:grpSpPr>
          <p:sp>
            <p:nvSpPr>
              <p:cNvPr id="175" name="Shape"/>
              <p:cNvSpPr/>
              <p:nvPr/>
            </p:nvSpPr>
            <p:spPr>
              <a:xfrm>
                <a:off x="0" y="571200"/>
                <a:ext cx="1798172" cy="11330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8606"/>
                    </a:moveTo>
                    <a:lnTo>
                      <a:pt x="4850" y="21600"/>
                    </a:lnTo>
                    <a:lnTo>
                      <a:pt x="21600" y="7011"/>
                    </a:lnTo>
                    <a:lnTo>
                      <a:pt x="21591" y="0"/>
                    </a:lnTo>
                    <a:lnTo>
                      <a:pt x="0" y="18606"/>
                    </a:lnTo>
                    <a:close/>
                  </a:path>
                </a:pathLst>
              </a:custGeom>
              <a:solidFill>
                <a:srgbClr val="5E5E5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6" name="Triangle"/>
              <p:cNvSpPr/>
              <p:nvPr/>
            </p:nvSpPr>
            <p:spPr>
              <a:xfrm>
                <a:off x="445190" y="0"/>
                <a:ext cx="609176" cy="12630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823" y="0"/>
                    </a:moveTo>
                    <a:lnTo>
                      <a:pt x="0" y="21600"/>
                    </a:lnTo>
                    <a:lnTo>
                      <a:pt x="21600" y="16036"/>
                    </a:lnTo>
                    <a:lnTo>
                      <a:pt x="2823" y="0"/>
                    </a:lnTo>
                    <a:close/>
                  </a:path>
                </a:pathLst>
              </a:custGeom>
              <a:solidFill>
                <a:srgbClr val="5E5E5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78" name="Triangle"/>
            <p:cNvSpPr/>
            <p:nvPr/>
          </p:nvSpPr>
          <p:spPr>
            <a:xfrm>
              <a:off x="626357" y="99154"/>
              <a:ext cx="728311" cy="603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10978" y="195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5E5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Rectangle"/>
          <p:cNvSpPr/>
          <p:nvPr/>
        </p:nvSpPr>
        <p:spPr>
          <a:xfrm>
            <a:off x="-296645" y="-278500"/>
            <a:ext cx="14593505" cy="10985862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82" name="God’s Promise"/>
          <p:cNvSpPr txBox="1"/>
          <p:nvPr/>
        </p:nvSpPr>
        <p:spPr>
          <a:xfrm>
            <a:off x="814473" y="-1"/>
            <a:ext cx="11077532" cy="975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57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God’s Promise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"/>
          <p:cNvSpPr/>
          <p:nvPr/>
        </p:nvSpPr>
        <p:spPr>
          <a:xfrm>
            <a:off x="-2502992" y="4521848"/>
            <a:ext cx="19045635" cy="138929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80" y="3313"/>
                </a:moveTo>
                <a:cubicBezTo>
                  <a:pt x="987" y="2598"/>
                  <a:pt x="1460" y="1974"/>
                  <a:pt x="1984" y="1463"/>
                </a:cubicBezTo>
                <a:cubicBezTo>
                  <a:pt x="2752" y="713"/>
                  <a:pt x="3615" y="214"/>
                  <a:pt x="4517" y="0"/>
                </a:cubicBezTo>
                <a:cubicBezTo>
                  <a:pt x="4009" y="641"/>
                  <a:pt x="4013" y="1823"/>
                  <a:pt x="4524" y="2458"/>
                </a:cubicBezTo>
                <a:cubicBezTo>
                  <a:pt x="5069" y="3134"/>
                  <a:pt x="5835" y="2796"/>
                  <a:pt x="6489" y="2308"/>
                </a:cubicBezTo>
                <a:cubicBezTo>
                  <a:pt x="7211" y="1769"/>
                  <a:pt x="7898" y="1125"/>
                  <a:pt x="8539" y="387"/>
                </a:cubicBezTo>
                <a:cubicBezTo>
                  <a:pt x="8103" y="1352"/>
                  <a:pt x="8357" y="2679"/>
                  <a:pt x="9067" y="3142"/>
                </a:cubicBezTo>
                <a:cubicBezTo>
                  <a:pt x="9801" y="3621"/>
                  <a:pt x="10561" y="2901"/>
                  <a:pt x="11234" y="2205"/>
                </a:cubicBezTo>
                <a:cubicBezTo>
                  <a:pt x="11896" y="1521"/>
                  <a:pt x="12579" y="882"/>
                  <a:pt x="13279" y="291"/>
                </a:cubicBezTo>
                <a:cubicBezTo>
                  <a:pt x="12781" y="1095"/>
                  <a:pt x="12968" y="2405"/>
                  <a:pt x="13641" y="2825"/>
                </a:cubicBezTo>
                <a:cubicBezTo>
                  <a:pt x="14192" y="3168"/>
                  <a:pt x="14768" y="2690"/>
                  <a:pt x="15285" y="2220"/>
                </a:cubicBezTo>
                <a:cubicBezTo>
                  <a:pt x="16019" y="1553"/>
                  <a:pt x="16768" y="926"/>
                  <a:pt x="17531" y="339"/>
                </a:cubicBezTo>
                <a:cubicBezTo>
                  <a:pt x="17160" y="1059"/>
                  <a:pt x="17200" y="2082"/>
                  <a:pt x="17623" y="2731"/>
                </a:cubicBezTo>
                <a:cubicBezTo>
                  <a:pt x="18088" y="3443"/>
                  <a:pt x="18814" y="3445"/>
                  <a:pt x="19455" y="3124"/>
                </a:cubicBezTo>
                <a:cubicBezTo>
                  <a:pt x="20283" y="2709"/>
                  <a:pt x="20979" y="1843"/>
                  <a:pt x="21408" y="694"/>
                </a:cubicBezTo>
                <a:lnTo>
                  <a:pt x="21600" y="20931"/>
                </a:lnTo>
                <a:lnTo>
                  <a:pt x="0" y="21600"/>
                </a:lnTo>
                <a:lnTo>
                  <a:pt x="580" y="3313"/>
                </a:lnTo>
                <a:close/>
              </a:path>
            </a:pathLst>
          </a:custGeom>
          <a:solidFill>
            <a:schemeClr val="accent1">
              <a:lumOff val="16847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grpSp>
        <p:nvGrpSpPr>
          <p:cNvPr id="189" name="Group"/>
          <p:cNvGrpSpPr/>
          <p:nvPr/>
        </p:nvGrpSpPr>
        <p:grpSpPr>
          <a:xfrm rot="20035439">
            <a:off x="7187888" y="4024688"/>
            <a:ext cx="1798173" cy="1704224"/>
            <a:chOff x="0" y="0"/>
            <a:chExt cx="1798171" cy="1704223"/>
          </a:xfrm>
        </p:grpSpPr>
        <p:grpSp>
          <p:nvGrpSpPr>
            <p:cNvPr id="187" name="Group"/>
            <p:cNvGrpSpPr/>
            <p:nvPr/>
          </p:nvGrpSpPr>
          <p:grpSpPr>
            <a:xfrm>
              <a:off x="0" y="0"/>
              <a:ext cx="1798172" cy="1704224"/>
              <a:chOff x="0" y="0"/>
              <a:chExt cx="1798171" cy="1704223"/>
            </a:xfrm>
          </p:grpSpPr>
          <p:sp>
            <p:nvSpPr>
              <p:cNvPr id="185" name="Shape"/>
              <p:cNvSpPr/>
              <p:nvPr/>
            </p:nvSpPr>
            <p:spPr>
              <a:xfrm>
                <a:off x="0" y="571200"/>
                <a:ext cx="1798172" cy="11330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8606"/>
                    </a:moveTo>
                    <a:lnTo>
                      <a:pt x="4850" y="21600"/>
                    </a:lnTo>
                    <a:lnTo>
                      <a:pt x="21600" y="7011"/>
                    </a:lnTo>
                    <a:lnTo>
                      <a:pt x="21591" y="0"/>
                    </a:lnTo>
                    <a:lnTo>
                      <a:pt x="0" y="18606"/>
                    </a:lnTo>
                    <a:close/>
                  </a:path>
                </a:pathLst>
              </a:custGeom>
              <a:solidFill>
                <a:srgbClr val="5E5E5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6" name="Triangle"/>
              <p:cNvSpPr/>
              <p:nvPr/>
            </p:nvSpPr>
            <p:spPr>
              <a:xfrm>
                <a:off x="445190" y="0"/>
                <a:ext cx="609176" cy="12630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823" y="0"/>
                    </a:moveTo>
                    <a:lnTo>
                      <a:pt x="0" y="21600"/>
                    </a:lnTo>
                    <a:lnTo>
                      <a:pt x="21600" y="16036"/>
                    </a:lnTo>
                    <a:lnTo>
                      <a:pt x="2823" y="0"/>
                    </a:lnTo>
                    <a:close/>
                  </a:path>
                </a:pathLst>
              </a:custGeom>
              <a:solidFill>
                <a:srgbClr val="5E5E5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88" name="Triangle"/>
            <p:cNvSpPr/>
            <p:nvPr/>
          </p:nvSpPr>
          <p:spPr>
            <a:xfrm>
              <a:off x="626357" y="99154"/>
              <a:ext cx="728311" cy="603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10978" y="195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5E5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190" name="Being a foreigner…"/>
          <p:cNvSpPr txBox="1"/>
          <p:nvPr/>
        </p:nvSpPr>
        <p:spPr>
          <a:xfrm>
            <a:off x="277834" y="-1"/>
            <a:ext cx="13004801" cy="975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1143000" indent="-1143000" algn="l">
              <a:buSzPct val="123000"/>
              <a:buChar char="•"/>
              <a:defRPr sz="9000">
                <a:solidFill>
                  <a:srgbClr val="000000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Being a foreigner</a:t>
            </a:r>
          </a:p>
          <a:p>
            <a:pPr marL="1143000" indent="-1143000" algn="l">
              <a:buSzPct val="123000"/>
              <a:buChar char="•"/>
              <a:defRPr sz="9000">
                <a:solidFill>
                  <a:srgbClr val="000000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Famine</a:t>
            </a:r>
          </a:p>
          <a:p>
            <a:pPr marL="1143000" indent="-1143000" algn="l">
              <a:buSzPct val="123000"/>
              <a:buChar char="•"/>
              <a:defRPr sz="9000">
                <a:solidFill>
                  <a:srgbClr val="000000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War</a:t>
            </a:r>
          </a:p>
          <a:p>
            <a:pPr marL="1143000" indent="-1143000" algn="l">
              <a:buSzPct val="123000"/>
              <a:buChar char="•"/>
              <a:defRPr sz="9000">
                <a:solidFill>
                  <a:srgbClr val="000000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Infertility</a:t>
            </a:r>
          </a:p>
          <a:p>
            <a:pPr marL="1143000" indent="-1143000" algn="l">
              <a:buSzPct val="123000"/>
              <a:buChar char="•"/>
              <a:defRPr sz="9000">
                <a:solidFill>
                  <a:srgbClr val="000000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Unfaithful family</a:t>
            </a:r>
          </a:p>
          <a:p>
            <a:pPr marL="1143000" indent="-1143000" algn="l">
              <a:buSzPct val="123000"/>
              <a:buChar char="•"/>
              <a:defRPr sz="9000">
                <a:solidFill>
                  <a:srgbClr val="000000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Difficult Commands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9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000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000"/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1000"/>
                                        <p:tgtEl>
                                          <p:spTgt spid="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1000"/>
                                        <p:tgtEl>
                                          <p:spTgt spid="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1000"/>
                                        <p:tgtEl>
                                          <p:spTgt spid="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5" dur="1000"/>
                                        <p:tgtEl>
                                          <p:spTgt spid="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"/>
          <p:cNvSpPr/>
          <p:nvPr/>
        </p:nvSpPr>
        <p:spPr>
          <a:xfrm>
            <a:off x="-2502992" y="4521848"/>
            <a:ext cx="19045635" cy="138929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80" y="3313"/>
                </a:moveTo>
                <a:cubicBezTo>
                  <a:pt x="987" y="2598"/>
                  <a:pt x="1460" y="1974"/>
                  <a:pt x="1984" y="1463"/>
                </a:cubicBezTo>
                <a:cubicBezTo>
                  <a:pt x="2752" y="713"/>
                  <a:pt x="3615" y="214"/>
                  <a:pt x="4517" y="0"/>
                </a:cubicBezTo>
                <a:cubicBezTo>
                  <a:pt x="4009" y="641"/>
                  <a:pt x="4013" y="1823"/>
                  <a:pt x="4524" y="2458"/>
                </a:cubicBezTo>
                <a:cubicBezTo>
                  <a:pt x="5069" y="3134"/>
                  <a:pt x="5835" y="2796"/>
                  <a:pt x="6489" y="2308"/>
                </a:cubicBezTo>
                <a:cubicBezTo>
                  <a:pt x="7211" y="1769"/>
                  <a:pt x="7898" y="1125"/>
                  <a:pt x="8539" y="387"/>
                </a:cubicBezTo>
                <a:cubicBezTo>
                  <a:pt x="8103" y="1352"/>
                  <a:pt x="8357" y="2679"/>
                  <a:pt x="9067" y="3142"/>
                </a:cubicBezTo>
                <a:cubicBezTo>
                  <a:pt x="9801" y="3621"/>
                  <a:pt x="10561" y="2901"/>
                  <a:pt x="11234" y="2205"/>
                </a:cubicBezTo>
                <a:cubicBezTo>
                  <a:pt x="11896" y="1521"/>
                  <a:pt x="12579" y="882"/>
                  <a:pt x="13279" y="291"/>
                </a:cubicBezTo>
                <a:cubicBezTo>
                  <a:pt x="12781" y="1095"/>
                  <a:pt x="12968" y="2405"/>
                  <a:pt x="13641" y="2825"/>
                </a:cubicBezTo>
                <a:cubicBezTo>
                  <a:pt x="14192" y="3168"/>
                  <a:pt x="14768" y="2690"/>
                  <a:pt x="15285" y="2220"/>
                </a:cubicBezTo>
                <a:cubicBezTo>
                  <a:pt x="16019" y="1553"/>
                  <a:pt x="16768" y="926"/>
                  <a:pt x="17531" y="339"/>
                </a:cubicBezTo>
                <a:cubicBezTo>
                  <a:pt x="17160" y="1059"/>
                  <a:pt x="17200" y="2082"/>
                  <a:pt x="17623" y="2731"/>
                </a:cubicBezTo>
                <a:cubicBezTo>
                  <a:pt x="18088" y="3443"/>
                  <a:pt x="18814" y="3445"/>
                  <a:pt x="19455" y="3124"/>
                </a:cubicBezTo>
                <a:cubicBezTo>
                  <a:pt x="20283" y="2709"/>
                  <a:pt x="20979" y="1843"/>
                  <a:pt x="21408" y="694"/>
                </a:cubicBezTo>
                <a:lnTo>
                  <a:pt x="21600" y="20931"/>
                </a:lnTo>
                <a:lnTo>
                  <a:pt x="0" y="21600"/>
                </a:lnTo>
                <a:lnTo>
                  <a:pt x="580" y="3313"/>
                </a:lnTo>
                <a:close/>
              </a:path>
            </a:pathLst>
          </a:custGeom>
          <a:solidFill>
            <a:schemeClr val="accent1">
              <a:lumOff val="16847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grpSp>
        <p:nvGrpSpPr>
          <p:cNvPr id="197" name="Group"/>
          <p:cNvGrpSpPr/>
          <p:nvPr/>
        </p:nvGrpSpPr>
        <p:grpSpPr>
          <a:xfrm rot="20035439">
            <a:off x="7187888" y="4024688"/>
            <a:ext cx="1798173" cy="1704224"/>
            <a:chOff x="0" y="0"/>
            <a:chExt cx="1798171" cy="1704223"/>
          </a:xfrm>
        </p:grpSpPr>
        <p:grpSp>
          <p:nvGrpSpPr>
            <p:cNvPr id="195" name="Group"/>
            <p:cNvGrpSpPr/>
            <p:nvPr/>
          </p:nvGrpSpPr>
          <p:grpSpPr>
            <a:xfrm>
              <a:off x="0" y="0"/>
              <a:ext cx="1798172" cy="1704224"/>
              <a:chOff x="0" y="0"/>
              <a:chExt cx="1798171" cy="1704223"/>
            </a:xfrm>
          </p:grpSpPr>
          <p:sp>
            <p:nvSpPr>
              <p:cNvPr id="193" name="Shape"/>
              <p:cNvSpPr/>
              <p:nvPr/>
            </p:nvSpPr>
            <p:spPr>
              <a:xfrm>
                <a:off x="0" y="571200"/>
                <a:ext cx="1798172" cy="11330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8606"/>
                    </a:moveTo>
                    <a:lnTo>
                      <a:pt x="4850" y="21600"/>
                    </a:lnTo>
                    <a:lnTo>
                      <a:pt x="21600" y="7011"/>
                    </a:lnTo>
                    <a:lnTo>
                      <a:pt x="21591" y="0"/>
                    </a:lnTo>
                    <a:lnTo>
                      <a:pt x="0" y="18606"/>
                    </a:lnTo>
                    <a:close/>
                  </a:path>
                </a:pathLst>
              </a:custGeom>
              <a:solidFill>
                <a:srgbClr val="5E5E5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4" name="Triangle"/>
              <p:cNvSpPr/>
              <p:nvPr/>
            </p:nvSpPr>
            <p:spPr>
              <a:xfrm>
                <a:off x="445190" y="0"/>
                <a:ext cx="609176" cy="12630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823" y="0"/>
                    </a:moveTo>
                    <a:lnTo>
                      <a:pt x="0" y="21600"/>
                    </a:lnTo>
                    <a:lnTo>
                      <a:pt x="21600" y="16036"/>
                    </a:lnTo>
                    <a:lnTo>
                      <a:pt x="2823" y="0"/>
                    </a:lnTo>
                    <a:close/>
                  </a:path>
                </a:pathLst>
              </a:custGeom>
              <a:solidFill>
                <a:srgbClr val="5E5E5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96" name="Triangle"/>
            <p:cNvSpPr/>
            <p:nvPr/>
          </p:nvSpPr>
          <p:spPr>
            <a:xfrm>
              <a:off x="626357" y="99154"/>
              <a:ext cx="728311" cy="603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10978" y="195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5E5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198" name="What kept him stable?"/>
          <p:cNvSpPr txBox="1"/>
          <p:nvPr/>
        </p:nvSpPr>
        <p:spPr>
          <a:xfrm>
            <a:off x="2700" y="762000"/>
            <a:ext cx="12999400" cy="2987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8300">
                <a:solidFill>
                  <a:srgbClr val="000000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What kept him stable?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"/>
          <p:cNvSpPr/>
          <p:nvPr/>
        </p:nvSpPr>
        <p:spPr>
          <a:xfrm>
            <a:off x="-983162" y="2165403"/>
            <a:ext cx="15369184" cy="101534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80" y="3313"/>
                </a:moveTo>
                <a:cubicBezTo>
                  <a:pt x="987" y="2598"/>
                  <a:pt x="1460" y="1974"/>
                  <a:pt x="1984" y="1463"/>
                </a:cubicBezTo>
                <a:cubicBezTo>
                  <a:pt x="2752" y="713"/>
                  <a:pt x="3615" y="214"/>
                  <a:pt x="4517" y="0"/>
                </a:cubicBezTo>
                <a:cubicBezTo>
                  <a:pt x="4009" y="641"/>
                  <a:pt x="4013" y="1823"/>
                  <a:pt x="4524" y="2458"/>
                </a:cubicBezTo>
                <a:cubicBezTo>
                  <a:pt x="5069" y="3134"/>
                  <a:pt x="5835" y="2796"/>
                  <a:pt x="6489" y="2308"/>
                </a:cubicBezTo>
                <a:cubicBezTo>
                  <a:pt x="7211" y="1769"/>
                  <a:pt x="7898" y="1125"/>
                  <a:pt x="8539" y="387"/>
                </a:cubicBezTo>
                <a:cubicBezTo>
                  <a:pt x="8103" y="1352"/>
                  <a:pt x="8357" y="2679"/>
                  <a:pt x="9067" y="3142"/>
                </a:cubicBezTo>
                <a:cubicBezTo>
                  <a:pt x="9801" y="3621"/>
                  <a:pt x="10561" y="2901"/>
                  <a:pt x="11234" y="2205"/>
                </a:cubicBezTo>
                <a:cubicBezTo>
                  <a:pt x="11896" y="1521"/>
                  <a:pt x="12579" y="882"/>
                  <a:pt x="13279" y="291"/>
                </a:cubicBezTo>
                <a:cubicBezTo>
                  <a:pt x="12781" y="1095"/>
                  <a:pt x="12968" y="2405"/>
                  <a:pt x="13641" y="2825"/>
                </a:cubicBezTo>
                <a:cubicBezTo>
                  <a:pt x="14192" y="3168"/>
                  <a:pt x="14768" y="2690"/>
                  <a:pt x="15285" y="2220"/>
                </a:cubicBezTo>
                <a:cubicBezTo>
                  <a:pt x="16019" y="1553"/>
                  <a:pt x="16768" y="926"/>
                  <a:pt x="17531" y="339"/>
                </a:cubicBezTo>
                <a:cubicBezTo>
                  <a:pt x="17160" y="1059"/>
                  <a:pt x="17200" y="2082"/>
                  <a:pt x="17623" y="2731"/>
                </a:cubicBezTo>
                <a:cubicBezTo>
                  <a:pt x="18088" y="3443"/>
                  <a:pt x="18814" y="3445"/>
                  <a:pt x="19455" y="3124"/>
                </a:cubicBezTo>
                <a:cubicBezTo>
                  <a:pt x="20283" y="2709"/>
                  <a:pt x="20979" y="1843"/>
                  <a:pt x="21408" y="694"/>
                </a:cubicBezTo>
                <a:lnTo>
                  <a:pt x="21600" y="20931"/>
                </a:lnTo>
                <a:lnTo>
                  <a:pt x="0" y="21600"/>
                </a:lnTo>
                <a:lnTo>
                  <a:pt x="580" y="3313"/>
                </a:lnTo>
                <a:close/>
              </a:path>
            </a:pathLst>
          </a:custGeom>
          <a:solidFill>
            <a:schemeClr val="accent1">
              <a:lumOff val="16847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201" name="anchor-304098_1280.png" descr="anchor-304098_128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247020">
            <a:off x="5724485" y="7830464"/>
            <a:ext cx="1056974" cy="131224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6" name="Group"/>
          <p:cNvGrpSpPr/>
          <p:nvPr/>
        </p:nvGrpSpPr>
        <p:grpSpPr>
          <a:xfrm>
            <a:off x="5714688" y="561234"/>
            <a:ext cx="3277423" cy="3106189"/>
            <a:chOff x="0" y="0"/>
            <a:chExt cx="3277421" cy="3106188"/>
          </a:xfrm>
        </p:grpSpPr>
        <p:grpSp>
          <p:nvGrpSpPr>
            <p:cNvPr id="204" name="Group"/>
            <p:cNvGrpSpPr/>
            <p:nvPr/>
          </p:nvGrpSpPr>
          <p:grpSpPr>
            <a:xfrm>
              <a:off x="0" y="0"/>
              <a:ext cx="3277422" cy="3106189"/>
              <a:chOff x="0" y="0"/>
              <a:chExt cx="3277421" cy="3106188"/>
            </a:xfrm>
          </p:grpSpPr>
          <p:sp>
            <p:nvSpPr>
              <p:cNvPr id="202" name="Shape"/>
              <p:cNvSpPr/>
              <p:nvPr/>
            </p:nvSpPr>
            <p:spPr>
              <a:xfrm>
                <a:off x="0" y="1041092"/>
                <a:ext cx="3277422" cy="20650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8606"/>
                    </a:moveTo>
                    <a:lnTo>
                      <a:pt x="4850" y="21600"/>
                    </a:lnTo>
                    <a:lnTo>
                      <a:pt x="21600" y="7011"/>
                    </a:lnTo>
                    <a:lnTo>
                      <a:pt x="21591" y="0"/>
                    </a:lnTo>
                    <a:lnTo>
                      <a:pt x="0" y="18606"/>
                    </a:lnTo>
                    <a:close/>
                  </a:path>
                </a:pathLst>
              </a:custGeom>
              <a:solidFill>
                <a:srgbClr val="5E5E5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3" name="Triangle"/>
              <p:cNvSpPr/>
              <p:nvPr/>
            </p:nvSpPr>
            <p:spPr>
              <a:xfrm>
                <a:off x="811423" y="0"/>
                <a:ext cx="1110306" cy="23020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823" y="0"/>
                    </a:moveTo>
                    <a:lnTo>
                      <a:pt x="0" y="21600"/>
                    </a:lnTo>
                    <a:lnTo>
                      <a:pt x="21600" y="16036"/>
                    </a:lnTo>
                    <a:lnTo>
                      <a:pt x="2823" y="0"/>
                    </a:lnTo>
                    <a:close/>
                  </a:path>
                </a:pathLst>
              </a:custGeom>
              <a:solidFill>
                <a:srgbClr val="5E5E5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205" name="Triangle"/>
            <p:cNvSpPr/>
            <p:nvPr/>
          </p:nvSpPr>
          <p:spPr>
            <a:xfrm>
              <a:off x="1141624" y="180723"/>
              <a:ext cx="1327449" cy="109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10978" y="195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5E5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207" name="Shape"/>
          <p:cNvSpPr/>
          <p:nvPr/>
        </p:nvSpPr>
        <p:spPr>
          <a:xfrm>
            <a:off x="-695623" y="8342043"/>
            <a:ext cx="14225103" cy="28270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9427"/>
                </a:moveTo>
                <a:lnTo>
                  <a:pt x="2511" y="5713"/>
                </a:lnTo>
                <a:lnTo>
                  <a:pt x="4643" y="8955"/>
                </a:lnTo>
                <a:lnTo>
                  <a:pt x="6279" y="4370"/>
                </a:lnTo>
                <a:lnTo>
                  <a:pt x="8763" y="8545"/>
                </a:lnTo>
                <a:lnTo>
                  <a:pt x="9587" y="4747"/>
                </a:lnTo>
                <a:lnTo>
                  <a:pt x="11344" y="7028"/>
                </a:lnTo>
                <a:lnTo>
                  <a:pt x="13374" y="0"/>
                </a:lnTo>
                <a:lnTo>
                  <a:pt x="15096" y="5767"/>
                </a:lnTo>
                <a:lnTo>
                  <a:pt x="17071" y="197"/>
                </a:lnTo>
                <a:lnTo>
                  <a:pt x="18169" y="6388"/>
                </a:lnTo>
                <a:lnTo>
                  <a:pt x="19444" y="2302"/>
                </a:lnTo>
                <a:lnTo>
                  <a:pt x="21600" y="7379"/>
                </a:lnTo>
                <a:lnTo>
                  <a:pt x="21503" y="20674"/>
                </a:lnTo>
                <a:lnTo>
                  <a:pt x="169" y="21600"/>
                </a:lnTo>
                <a:lnTo>
                  <a:pt x="0" y="9427"/>
                </a:lnTo>
                <a:close/>
              </a:path>
            </a:pathLst>
          </a:custGeom>
          <a:solidFill>
            <a:srgbClr val="5E5E5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08" name="Line"/>
          <p:cNvSpPr/>
          <p:nvPr/>
        </p:nvSpPr>
        <p:spPr>
          <a:xfrm>
            <a:off x="6527379" y="2757189"/>
            <a:ext cx="1026834" cy="51870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990" h="21600" fill="norm" stroke="1" extrusionOk="0">
                <a:moveTo>
                  <a:pt x="14371" y="0"/>
                </a:moveTo>
                <a:cubicBezTo>
                  <a:pt x="20399" y="4001"/>
                  <a:pt x="21600" y="8263"/>
                  <a:pt x="17864" y="12391"/>
                </a:cubicBezTo>
                <a:cubicBezTo>
                  <a:pt x="14879" y="15687"/>
                  <a:pt x="8802" y="18820"/>
                  <a:pt x="0" y="21600"/>
                </a:cubicBezTo>
              </a:path>
            </a:pathLst>
          </a:cu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grpSp>
        <p:nvGrpSpPr>
          <p:cNvPr id="211" name="Group"/>
          <p:cNvGrpSpPr/>
          <p:nvPr/>
        </p:nvGrpSpPr>
        <p:grpSpPr>
          <a:xfrm>
            <a:off x="53500" y="4246239"/>
            <a:ext cx="6477255" cy="3462789"/>
            <a:chOff x="0" y="0"/>
            <a:chExt cx="6477253" cy="3462787"/>
          </a:xfrm>
        </p:grpSpPr>
        <p:sp>
          <p:nvSpPr>
            <p:cNvPr id="209" name="Callout"/>
            <p:cNvSpPr/>
            <p:nvPr/>
          </p:nvSpPr>
          <p:spPr>
            <a:xfrm>
              <a:off x="964880" y="356844"/>
              <a:ext cx="4898629" cy="3105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87" y="0"/>
                  </a:moveTo>
                  <a:cubicBezTo>
                    <a:pt x="800" y="0"/>
                    <a:pt x="0" y="1262"/>
                    <a:pt x="0" y="2818"/>
                  </a:cubicBezTo>
                  <a:lnTo>
                    <a:pt x="0" y="13831"/>
                  </a:lnTo>
                  <a:cubicBezTo>
                    <a:pt x="0" y="15386"/>
                    <a:pt x="800" y="16649"/>
                    <a:pt x="1787" y="16649"/>
                  </a:cubicBezTo>
                  <a:lnTo>
                    <a:pt x="18837" y="16649"/>
                  </a:lnTo>
                  <a:cubicBezTo>
                    <a:pt x="18948" y="16649"/>
                    <a:pt x="19057" y="16627"/>
                    <a:pt x="19162" y="16596"/>
                  </a:cubicBezTo>
                  <a:lnTo>
                    <a:pt x="21600" y="21600"/>
                  </a:lnTo>
                  <a:lnTo>
                    <a:pt x="20163" y="15705"/>
                  </a:lnTo>
                  <a:cubicBezTo>
                    <a:pt x="20447" y="15206"/>
                    <a:pt x="20624" y="14553"/>
                    <a:pt x="20624" y="13831"/>
                  </a:cubicBezTo>
                  <a:lnTo>
                    <a:pt x="20624" y="2818"/>
                  </a:lnTo>
                  <a:cubicBezTo>
                    <a:pt x="20624" y="1262"/>
                    <a:pt x="19823" y="0"/>
                    <a:pt x="18837" y="0"/>
                  </a:cubicBezTo>
                  <a:lnTo>
                    <a:pt x="1787" y="0"/>
                  </a:lnTo>
                  <a:close/>
                </a:path>
              </a:pathLst>
            </a:custGeom>
            <a:solidFill>
              <a:schemeClr val="accent4">
                <a:hueOff val="348544"/>
                <a:lumOff val="713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chemeClr val="accent4">
                      <a:hueOff val="348544"/>
                      <a:lumOff val="7139"/>
                    </a:schemeClr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10" name="The…"/>
            <p:cNvSpPr txBox="1"/>
            <p:nvPr/>
          </p:nvSpPr>
          <p:spPr>
            <a:xfrm>
              <a:off x="0" y="0"/>
              <a:ext cx="6477254" cy="29875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5900">
                  <a:solidFill>
                    <a:srgbClr val="000000"/>
                  </a:solidFill>
                  <a:latin typeface="Open Sans Regular Regular"/>
                  <a:ea typeface="Open Sans Regular Regular"/>
                  <a:cs typeface="Open Sans Regular Regular"/>
                  <a:sym typeface="Open Sans Regular Regular"/>
                </a:defRPr>
              </a:pPr>
              <a:r>
                <a:t>The</a:t>
              </a:r>
            </a:p>
            <a:p>
              <a:pPr>
                <a:defRPr sz="5900">
                  <a:solidFill>
                    <a:srgbClr val="000000"/>
                  </a:solidFill>
                  <a:latin typeface="Open Sans Regular Regular"/>
                  <a:ea typeface="Open Sans Regular Regular"/>
                  <a:cs typeface="Open Sans Regular Regular"/>
                  <a:sym typeface="Open Sans Regular Regular"/>
                </a:defRPr>
              </a:pPr>
              <a:r>
                <a:t>Promise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Rectangle"/>
          <p:cNvSpPr/>
          <p:nvPr/>
        </p:nvSpPr>
        <p:spPr>
          <a:xfrm>
            <a:off x="-296645" y="-278500"/>
            <a:ext cx="14593505" cy="10985862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14" name="Can We Trust the Promise?"/>
          <p:cNvSpPr txBox="1"/>
          <p:nvPr/>
        </p:nvSpPr>
        <p:spPr>
          <a:xfrm>
            <a:off x="814473" y="-1"/>
            <a:ext cx="11077532" cy="975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57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Can We Trust the Promise?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business-962355_1280.jpg" descr="business-962355_12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God’s Character"/>
          <p:cNvSpPr txBox="1"/>
          <p:nvPr/>
        </p:nvSpPr>
        <p:spPr>
          <a:xfrm>
            <a:off x="-74527" y="2489200"/>
            <a:ext cx="11077532" cy="975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defRPr sz="154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God’s Character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