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7" name="Shape 157"/>
          <p:cNvSpPr/>
          <p:nvPr>
            <p:ph type="sldImg"/>
          </p:nvPr>
        </p:nvSpPr>
        <p:spPr>
          <a:xfrm>
            <a:off x="1143000" y="685800"/>
            <a:ext cx="4572000" cy="3429000"/>
          </a:xfrm>
          <a:prstGeom prst="rect">
            <a:avLst/>
          </a:prstGeom>
        </p:spPr>
        <p:txBody>
          <a:bodyPr/>
          <a:lstStyle/>
          <a:p>
            <a:pPr/>
          </a:p>
        </p:txBody>
      </p:sp>
      <p:sp>
        <p:nvSpPr>
          <p:cNvPr id="158" name="Shape 15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Author and Date</a:t>
            </a:r>
          </a:p>
        </p:txBody>
      </p:sp>
      <p:sp>
        <p:nvSpPr>
          <p:cNvPr id="12" name="Presentation Title"/>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 Title</a:t>
            </a:r>
          </a:p>
        </p:txBody>
      </p:sp>
      <p:sp>
        <p:nvSpPr>
          <p:cNvPr id="13" name="Body Level One…"/>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Fact information</a:t>
            </a:r>
          </a:p>
        </p:txBody>
      </p:sp>
      <p:sp>
        <p:nvSpPr>
          <p:cNvPr id="107" name="Body Level One…"/>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6" name="Attribution"/>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Attribution</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pappardelle pasta with parsley butter, roasted hazelnuts, and shaved parmesan cheese"/>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25" name="Bowl of salad with fried rice, boiled eggs, and chopsticks"/>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Bowl with salmon cakes, salad, and hummus"/>
          <p:cNvSpPr/>
          <p:nvPr>
            <p:ph type="pic" idx="23"/>
          </p:nvPr>
        </p:nvSpPr>
        <p:spPr>
          <a:xfrm>
            <a:off x="4984750" y="2749413"/>
            <a:ext cx="7937500" cy="9238277"/>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9" name="Title Text"/>
          <p:cNvSpPr txBox="1"/>
          <p:nvPr>
            <p:ph type="title"/>
          </p:nvPr>
        </p:nvSpPr>
        <p:spPr>
          <a:xfrm>
            <a:off x="975359" y="3029937"/>
            <a:ext cx="11054082" cy="2090703"/>
          </a:xfrm>
          <a:prstGeom prst="rect">
            <a:avLst/>
          </a:prstGeom>
        </p:spPr>
        <p:txBody>
          <a:bodyPr lIns="65023" tIns="65023" rIns="65023" bIns="65023" anchor="ctr"/>
          <a:lstStyle>
            <a:lvl1pPr algn="ctr" defTabSz="1300480">
              <a:lnSpc>
                <a:spcPct val="100000"/>
              </a:lnSpc>
              <a:defRPr b="0" spc="0" sz="6200">
                <a:latin typeface="Calibri"/>
                <a:ea typeface="Calibri"/>
                <a:cs typeface="Calibri"/>
                <a:sym typeface="Calibri"/>
              </a:defRPr>
            </a:lvl1pPr>
          </a:lstStyle>
          <a:p>
            <a:pPr/>
            <a:r>
              <a:t>Title Text</a:t>
            </a:r>
          </a:p>
        </p:txBody>
      </p:sp>
      <p:sp>
        <p:nvSpPr>
          <p:cNvPr id="150" name="Body Level One…"/>
          <p:cNvSpPr txBox="1"/>
          <p:nvPr>
            <p:ph type="body" sz="quarter" idx="1"/>
          </p:nvPr>
        </p:nvSpPr>
        <p:spPr>
          <a:xfrm>
            <a:off x="1950719" y="5527040"/>
            <a:ext cx="9103361" cy="2492587"/>
          </a:xfrm>
          <a:prstGeom prst="rect">
            <a:avLst/>
          </a:prstGeom>
        </p:spPr>
        <p:txBody>
          <a:bodyPr lIns="65023" tIns="65023" rIns="65023" bIns="65023"/>
          <a:lstStyle>
            <a:lvl1pPr marL="0" indent="0" algn="ctr" defTabSz="1300480">
              <a:lnSpc>
                <a:spcPct val="100000"/>
              </a:lnSpc>
              <a:spcBef>
                <a:spcPts val="1000"/>
              </a:spcBef>
              <a:buSzTx/>
              <a:buNone/>
              <a:defRPr sz="4400">
                <a:solidFill>
                  <a:srgbClr val="888888"/>
                </a:solidFill>
                <a:latin typeface="Calibri"/>
                <a:ea typeface="Calibri"/>
                <a:cs typeface="Calibri"/>
                <a:sym typeface="Calibri"/>
              </a:defRPr>
            </a:lvl1pPr>
            <a:lvl2pPr marL="0" indent="457200" algn="ctr" defTabSz="1300480">
              <a:lnSpc>
                <a:spcPct val="100000"/>
              </a:lnSpc>
              <a:spcBef>
                <a:spcPts val="1000"/>
              </a:spcBef>
              <a:buSzTx/>
              <a:buNone/>
              <a:defRPr sz="4400">
                <a:solidFill>
                  <a:srgbClr val="888888"/>
                </a:solidFill>
                <a:latin typeface="Calibri"/>
                <a:ea typeface="Calibri"/>
                <a:cs typeface="Calibri"/>
                <a:sym typeface="Calibri"/>
              </a:defRPr>
            </a:lvl2pPr>
            <a:lvl3pPr marL="0" indent="914400" algn="ctr" defTabSz="1300480">
              <a:lnSpc>
                <a:spcPct val="100000"/>
              </a:lnSpc>
              <a:spcBef>
                <a:spcPts val="1000"/>
              </a:spcBef>
              <a:buSzTx/>
              <a:buNone/>
              <a:defRPr sz="4400">
                <a:solidFill>
                  <a:srgbClr val="888888"/>
                </a:solidFill>
                <a:latin typeface="Calibri"/>
                <a:ea typeface="Calibri"/>
                <a:cs typeface="Calibri"/>
                <a:sym typeface="Calibri"/>
              </a:defRPr>
            </a:lvl3pPr>
            <a:lvl4pPr marL="0" indent="1371600" algn="ctr" defTabSz="1300480">
              <a:lnSpc>
                <a:spcPct val="100000"/>
              </a:lnSpc>
              <a:spcBef>
                <a:spcPts val="1000"/>
              </a:spcBef>
              <a:buSzTx/>
              <a:buNone/>
              <a:defRPr sz="4400">
                <a:solidFill>
                  <a:srgbClr val="888888"/>
                </a:solidFill>
                <a:latin typeface="Calibri"/>
                <a:ea typeface="Calibri"/>
                <a:cs typeface="Calibri"/>
                <a:sym typeface="Calibri"/>
              </a:defRPr>
            </a:lvl4pPr>
            <a:lvl5pPr marL="0" indent="1828800" algn="ctr" defTabSz="1300480">
              <a:lnSpc>
                <a:spcPct val="100000"/>
              </a:lnSpc>
              <a:spcBef>
                <a:spcPts val="1000"/>
              </a:spcBef>
              <a:buSzTx/>
              <a:buNone/>
              <a:defRPr sz="4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2005833" y="9130186"/>
            <a:ext cx="348727" cy="339202"/>
          </a:xfrm>
          <a:prstGeom prst="rect">
            <a:avLst/>
          </a:prstGeom>
        </p:spPr>
        <p:txBody>
          <a:bodyPr lIns="65023" tIns="65023" rIns="65023" bIns="65023"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 Title</a:t>
            </a:r>
          </a:p>
        </p:txBody>
      </p:sp>
      <p:sp>
        <p:nvSpPr>
          <p:cNvPr id="23" name="Body Level One…"/>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Author and Date</a:t>
            </a:r>
          </a:p>
        </p:txBody>
      </p:sp>
      <p:sp>
        <p:nvSpPr>
          <p:cNvPr id="25" name="Slide Numb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ody Level One…"/>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698500" y="692534"/>
            <a:ext cx="5105400" cy="4387466"/>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589358"/>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wl of pappardelle pasta with parsley butter, roasted hazelnuts, and shaved parmesan cheese"/>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62" name="Slide Subtitle"/>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6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698500" y="444500"/>
            <a:ext cx="11607800" cy="1016000"/>
          </a:xfrm>
          <a:prstGeom prst="rect">
            <a:avLst/>
          </a:prstGeom>
        </p:spPr>
        <p:txBody>
          <a:bodyPr/>
          <a:lstStyle/>
          <a:p>
            <a:pPr/>
            <a:r>
              <a:t>Agenda Title</a:t>
            </a:r>
          </a:p>
        </p:txBody>
      </p:sp>
      <p:sp>
        <p:nvSpPr>
          <p:cNvPr id="89" name="Agenda Subtitle"/>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4" name="Slide Numb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theme cover.PNG" descr="theme cover.PNG"/>
          <p:cNvPicPr>
            <a:picLocks noChangeAspect="1"/>
          </p:cNvPicPr>
          <p:nvPr/>
        </p:nvPicPr>
        <p:blipFill>
          <a:blip r:embed="rId2">
            <a:extLst/>
          </a:blip>
          <a:srcRect l="56591" t="47944" r="31697" b="18388"/>
          <a:stretch>
            <a:fillRect/>
          </a:stretch>
        </p:blipFill>
        <p:spPr>
          <a:xfrm>
            <a:off x="9890027" y="6274493"/>
            <a:ext cx="1632051" cy="3519117"/>
          </a:xfrm>
          <a:prstGeom prst="rect">
            <a:avLst/>
          </a:prstGeom>
          <a:ln w="12700">
            <a:miter lim="400000"/>
          </a:ln>
        </p:spPr>
      </p:pic>
      <p:sp>
        <p:nvSpPr>
          <p:cNvPr id="161" name="Quote Bubble"/>
          <p:cNvSpPr/>
          <p:nvPr/>
        </p:nvSpPr>
        <p:spPr>
          <a:xfrm>
            <a:off x="1963449" y="827413"/>
            <a:ext cx="8944134" cy="6363842"/>
          </a:xfrm>
          <a:prstGeom prst="wedgeEllipseCallout">
            <a:avLst>
              <a:gd name="adj1" fmla="val 42129"/>
              <a:gd name="adj2" fmla="val 47866"/>
            </a:avLst>
          </a:prstGeom>
          <a:solidFill>
            <a:schemeClr val="accent4">
              <a:hueOff val="348544"/>
              <a:lumOff val="7139"/>
            </a:schemeClr>
          </a:solidFill>
          <a:ln w="152400">
            <a:solidFill>
              <a:schemeClr val="accent4">
                <a:hueOff val="-476017"/>
                <a:lumOff val="-10042"/>
              </a:schemeClr>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2" name="Not Right Now"/>
          <p:cNvSpPr txBox="1"/>
          <p:nvPr/>
        </p:nvSpPr>
        <p:spPr>
          <a:xfrm>
            <a:off x="2416972" y="895796"/>
            <a:ext cx="8036930" cy="62271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12700">
                <a:solidFill>
                  <a:srgbClr val="000000"/>
                </a:solidFill>
                <a:latin typeface="Open Sans Regular Regular"/>
                <a:ea typeface="Open Sans Regular Regular"/>
                <a:cs typeface="Open Sans Regular Regular"/>
                <a:sym typeface="Open Sans Regular Regular"/>
              </a:defRPr>
            </a:lvl1pPr>
          </a:lstStyle>
          <a:p>
            <a:pPr/>
            <a:r>
              <a:t>Not Right Now</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Shape"/>
          <p:cNvSpPr/>
          <p:nvPr/>
        </p:nvSpPr>
        <p:spPr>
          <a:xfrm>
            <a:off x="2234127" y="1572547"/>
            <a:ext cx="12011802" cy="88646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95" y="17752"/>
                </a:moveTo>
                <a:lnTo>
                  <a:pt x="5173" y="13352"/>
                </a:lnTo>
                <a:lnTo>
                  <a:pt x="6728" y="12369"/>
                </a:lnTo>
                <a:lnTo>
                  <a:pt x="8085" y="8815"/>
                </a:lnTo>
                <a:lnTo>
                  <a:pt x="8768" y="8287"/>
                </a:lnTo>
                <a:lnTo>
                  <a:pt x="9709" y="4567"/>
                </a:lnTo>
                <a:lnTo>
                  <a:pt x="11053" y="3449"/>
                </a:lnTo>
                <a:lnTo>
                  <a:pt x="12123" y="1019"/>
                </a:lnTo>
                <a:lnTo>
                  <a:pt x="14212" y="0"/>
                </a:lnTo>
                <a:lnTo>
                  <a:pt x="16071" y="366"/>
                </a:lnTo>
                <a:lnTo>
                  <a:pt x="17003" y="3339"/>
                </a:lnTo>
                <a:lnTo>
                  <a:pt x="17384" y="5531"/>
                </a:lnTo>
                <a:lnTo>
                  <a:pt x="18272" y="7084"/>
                </a:lnTo>
                <a:lnTo>
                  <a:pt x="18800" y="10551"/>
                </a:lnTo>
                <a:lnTo>
                  <a:pt x="19792" y="11863"/>
                </a:lnTo>
                <a:lnTo>
                  <a:pt x="20719" y="16099"/>
                </a:lnTo>
                <a:lnTo>
                  <a:pt x="21600" y="19392"/>
                </a:lnTo>
                <a:lnTo>
                  <a:pt x="16821" y="21066"/>
                </a:lnTo>
                <a:lnTo>
                  <a:pt x="0" y="21600"/>
                </a:lnTo>
                <a:lnTo>
                  <a:pt x="3395" y="17752"/>
                </a:lnTo>
                <a:close/>
              </a:path>
            </a:pathLst>
          </a:custGeom>
          <a:solidFill>
            <a:schemeClr val="accent4">
              <a:hueOff val="-476017"/>
              <a:lumOff val="-10042"/>
            </a:schemeClr>
          </a:solidFill>
          <a:ln w="12700">
            <a:miter lim="400000"/>
          </a:ln>
        </p:spPr>
        <p:txBody>
          <a:bodyPr lIns="50800" tIns="50800" rIns="50800" bIns="50800" anchor="ctr"/>
          <a:lstStyle/>
          <a:p>
            <a:pPr/>
          </a:p>
        </p:txBody>
      </p:sp>
      <p:sp>
        <p:nvSpPr>
          <p:cNvPr id="211" name="Getting By"/>
          <p:cNvSpPr txBox="1"/>
          <p:nvPr/>
        </p:nvSpPr>
        <p:spPr>
          <a:xfrm>
            <a:off x="8182218" y="502592"/>
            <a:ext cx="3835028" cy="889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600">
                <a:solidFill>
                  <a:srgbClr val="000000"/>
                </a:solidFill>
                <a:latin typeface="Open Sans Regular Regular"/>
                <a:ea typeface="Open Sans Regular Regular"/>
                <a:cs typeface="Open Sans Regular Regular"/>
                <a:sym typeface="Open Sans Regular Regular"/>
              </a:defRPr>
            </a:lvl1pPr>
          </a:lstStyle>
          <a:p>
            <a:pPr/>
            <a:r>
              <a:t>Getting By</a:t>
            </a:r>
          </a:p>
        </p:txBody>
      </p:sp>
      <p:sp>
        <p:nvSpPr>
          <p:cNvPr id="212" name="Line"/>
          <p:cNvSpPr/>
          <p:nvPr/>
        </p:nvSpPr>
        <p:spPr>
          <a:xfrm>
            <a:off x="5260085" y="4017649"/>
            <a:ext cx="3002204" cy="4365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3930" y="17313"/>
                </a:lnTo>
                <a:lnTo>
                  <a:pt x="7291" y="13814"/>
                </a:lnTo>
                <a:lnTo>
                  <a:pt x="11474" y="12154"/>
                </a:lnTo>
                <a:lnTo>
                  <a:pt x="13485" y="7486"/>
                </a:lnTo>
                <a:lnTo>
                  <a:pt x="19053" y="4320"/>
                </a:lnTo>
                <a:lnTo>
                  <a:pt x="20939" y="1445"/>
                </a:lnTo>
                <a:lnTo>
                  <a:pt x="21600" y="0"/>
                </a:lnTo>
              </a:path>
            </a:pathLst>
          </a:custGeom>
          <a:ln w="190500">
            <a:solidFill>
              <a:srgbClr val="000000"/>
            </a:solidFill>
            <a:miter lim="400000"/>
            <a:tailEnd type="triangle"/>
          </a:ln>
        </p:spPr>
        <p:txBody>
          <a:bodyPr lIns="50800" tIns="50800" rIns="50800" bIns="50800" anchor="ctr"/>
          <a:lstStyle/>
          <a:p>
            <a:pPr/>
          </a:p>
        </p:txBody>
      </p:sp>
      <p:sp>
        <p:nvSpPr>
          <p:cNvPr id="213" name="Line"/>
          <p:cNvSpPr/>
          <p:nvPr/>
        </p:nvSpPr>
        <p:spPr>
          <a:xfrm>
            <a:off x="6711394" y="3898775"/>
            <a:ext cx="3272117" cy="4513819"/>
          </a:xfrm>
          <a:custGeom>
            <a:avLst/>
            <a:gdLst/>
            <a:ahLst/>
            <a:cxnLst>
              <a:cxn ang="0">
                <a:pos x="wd2" y="hd2"/>
              </a:cxn>
              <a:cxn ang="5400000">
                <a:pos x="wd2" y="hd2"/>
              </a:cxn>
              <a:cxn ang="10800000">
                <a:pos x="wd2" y="hd2"/>
              </a:cxn>
              <a:cxn ang="16200000">
                <a:pos x="wd2" y="hd2"/>
              </a:cxn>
            </a:cxnLst>
            <a:rect l="0" t="0" r="r" b="b"/>
            <a:pathLst>
              <a:path w="19728" h="21600" fill="norm" stroke="1" extrusionOk="0">
                <a:moveTo>
                  <a:pt x="10981" y="252"/>
                </a:moveTo>
                <a:lnTo>
                  <a:pt x="12332" y="0"/>
                </a:lnTo>
                <a:cubicBezTo>
                  <a:pt x="13221" y="152"/>
                  <a:pt x="14027" y="476"/>
                  <a:pt x="14652" y="933"/>
                </a:cubicBezTo>
                <a:cubicBezTo>
                  <a:pt x="16261" y="2109"/>
                  <a:pt x="16465" y="3886"/>
                  <a:pt x="15144" y="5218"/>
                </a:cubicBezTo>
                <a:cubicBezTo>
                  <a:pt x="15772" y="4838"/>
                  <a:pt x="16637" y="4701"/>
                  <a:pt x="17451" y="4840"/>
                </a:cubicBezTo>
                <a:cubicBezTo>
                  <a:pt x="18411" y="5005"/>
                  <a:pt x="19154" y="5512"/>
                  <a:pt x="19466" y="6155"/>
                </a:cubicBezTo>
                <a:cubicBezTo>
                  <a:pt x="21195" y="9714"/>
                  <a:pt x="13914" y="11933"/>
                  <a:pt x="11173" y="8683"/>
                </a:cubicBezTo>
                <a:cubicBezTo>
                  <a:pt x="12407" y="7960"/>
                  <a:pt x="14298" y="8161"/>
                  <a:pt x="15149" y="9107"/>
                </a:cubicBezTo>
                <a:cubicBezTo>
                  <a:pt x="16356" y="10448"/>
                  <a:pt x="14851" y="12160"/>
                  <a:pt x="12546" y="12069"/>
                </a:cubicBezTo>
                <a:cubicBezTo>
                  <a:pt x="11436" y="11016"/>
                  <a:pt x="9056" y="11218"/>
                  <a:pt x="8360" y="12425"/>
                </a:cubicBezTo>
                <a:cubicBezTo>
                  <a:pt x="8182" y="12733"/>
                  <a:pt x="8174" y="13074"/>
                  <a:pt x="8337" y="13385"/>
                </a:cubicBezTo>
                <a:cubicBezTo>
                  <a:pt x="9555" y="13403"/>
                  <a:pt x="10355" y="14259"/>
                  <a:pt x="9863" y="15018"/>
                </a:cubicBezTo>
                <a:cubicBezTo>
                  <a:pt x="9592" y="15437"/>
                  <a:pt x="8953" y="15689"/>
                  <a:pt x="8284" y="15641"/>
                </a:cubicBezTo>
                <a:cubicBezTo>
                  <a:pt x="5801" y="15236"/>
                  <a:pt x="3196" y="15823"/>
                  <a:pt x="1558" y="17158"/>
                </a:cubicBezTo>
                <a:cubicBezTo>
                  <a:pt x="41" y="18393"/>
                  <a:pt x="-405" y="20082"/>
                  <a:pt x="384" y="21600"/>
                </a:cubicBezTo>
              </a:path>
            </a:pathLst>
          </a:custGeom>
          <a:ln w="190500">
            <a:solidFill>
              <a:srgbClr val="000000"/>
            </a:solidFill>
            <a:miter lim="400000"/>
            <a:tailEnd type="triangle"/>
          </a:ln>
        </p:spPr>
        <p:txBody>
          <a:bodyPr lIns="50800" tIns="50800" rIns="50800" bIns="50800" anchor="ctr"/>
          <a:lstStyle/>
          <a:p>
            <a:pPr/>
          </a:p>
        </p:txBody>
      </p:sp>
      <p:sp>
        <p:nvSpPr>
          <p:cNvPr id="214" name="Line"/>
          <p:cNvSpPr/>
          <p:nvPr/>
        </p:nvSpPr>
        <p:spPr>
          <a:xfrm>
            <a:off x="5103226" y="8756042"/>
            <a:ext cx="1550449" cy="778203"/>
          </a:xfrm>
          <a:custGeom>
            <a:avLst/>
            <a:gdLst/>
            <a:ahLst/>
            <a:cxnLst>
              <a:cxn ang="0">
                <a:pos x="wd2" y="hd2"/>
              </a:cxn>
              <a:cxn ang="5400000">
                <a:pos x="wd2" y="hd2"/>
              </a:cxn>
              <a:cxn ang="10800000">
                <a:pos x="wd2" y="hd2"/>
              </a:cxn>
              <a:cxn ang="16200000">
                <a:pos x="wd2" y="hd2"/>
              </a:cxn>
            </a:cxnLst>
            <a:rect l="0" t="0" r="r" b="b"/>
            <a:pathLst>
              <a:path w="20206" h="16252" fill="norm" stroke="1" extrusionOk="0">
                <a:moveTo>
                  <a:pt x="20090" y="0"/>
                </a:moveTo>
                <a:cubicBezTo>
                  <a:pt x="21499" y="13351"/>
                  <a:pt x="9810" y="21600"/>
                  <a:pt x="2728" y="12253"/>
                </a:cubicBezTo>
                <a:cubicBezTo>
                  <a:pt x="1502" y="10635"/>
                  <a:pt x="695" y="8583"/>
                  <a:pt x="294" y="6401"/>
                </a:cubicBezTo>
                <a:cubicBezTo>
                  <a:pt x="-62" y="4468"/>
                  <a:pt x="-101" y="2416"/>
                  <a:pt x="214" y="395"/>
                </a:cubicBezTo>
              </a:path>
            </a:pathLst>
          </a:custGeom>
          <a:ln w="190500">
            <a:solidFill>
              <a:srgbClr val="000000"/>
            </a:solidFill>
            <a:miter lim="400000"/>
            <a:tailEnd type="triangle"/>
          </a:ln>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11"/>
                                        </p:tgtEl>
                                        <p:attrNameLst>
                                          <p:attrName>style.visibility</p:attrName>
                                        </p:attrNameLst>
                                      </p:cBhvr>
                                      <p:to>
                                        <p:strVal val="visible"/>
                                      </p:to>
                                    </p:set>
                                    <p:animEffect filter="fade" transition="in">
                                      <p:cBhvr>
                                        <p:cTn id="7" dur="1000"/>
                                        <p:tgtEl>
                                          <p:spTgt spid="211"/>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12"/>
                                        </p:tgtEl>
                                        <p:attrNameLst>
                                          <p:attrName>style.visibility</p:attrName>
                                        </p:attrNameLst>
                                      </p:cBhvr>
                                      <p:to>
                                        <p:strVal val="visible"/>
                                      </p:to>
                                    </p:set>
                                    <p:animEffect filter="fade" transition="in">
                                      <p:cBhvr>
                                        <p:cTn id="12" dur="1000"/>
                                        <p:tgtEl>
                                          <p:spTgt spid="212"/>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213"/>
                                        </p:tgtEl>
                                        <p:attrNameLst>
                                          <p:attrName>style.visibility</p:attrName>
                                        </p:attrNameLst>
                                      </p:cBhvr>
                                      <p:to>
                                        <p:strVal val="visible"/>
                                      </p:to>
                                    </p:set>
                                    <p:animEffect filter="fade" transition="in">
                                      <p:cBhvr>
                                        <p:cTn id="17" dur="1000"/>
                                        <p:tgtEl>
                                          <p:spTgt spid="213"/>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214"/>
                                        </p:tgtEl>
                                        <p:attrNameLst>
                                          <p:attrName>style.visibility</p:attrName>
                                        </p:attrNameLst>
                                      </p:cBhvr>
                                      <p:to>
                                        <p:strVal val="visible"/>
                                      </p:to>
                                    </p:set>
                                    <p:animEffect filter="fade" transition="in">
                                      <p:cBhvr>
                                        <p:cTn id="22" dur="1000"/>
                                        <p:tgtEl>
                                          <p:spTgt spid="2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2" grpId="2"/>
      <p:bldP build="whole" bldLvl="1" animBg="1" rev="0" advAuto="0" spid="213" grpId="3"/>
      <p:bldP build="whole" bldLvl="1" animBg="1" rev="0" advAuto="0" spid="211" grpId="1"/>
      <p:bldP build="whole" bldLvl="1" animBg="1" rev="0" advAuto="0" spid="214" grpId="4"/>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Rectangle"/>
          <p:cNvSpPr/>
          <p:nvPr/>
        </p:nvSpPr>
        <p:spPr>
          <a:xfrm>
            <a:off x="-296645" y="-278500"/>
            <a:ext cx="14593505" cy="10985862"/>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7" name="What We Need to Be Doing"/>
          <p:cNvSpPr txBox="1"/>
          <p:nvPr/>
        </p:nvSpPr>
        <p:spPr>
          <a:xfrm>
            <a:off x="343894" y="1763237"/>
            <a:ext cx="12317012" cy="62271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12700">
                <a:solidFill>
                  <a:srgbClr val="FFFFFF"/>
                </a:solidFill>
                <a:latin typeface="Open Sans Regular Regular"/>
                <a:ea typeface="Open Sans Regular Regular"/>
                <a:cs typeface="Open Sans Regular Regular"/>
                <a:sym typeface="Open Sans Regular Regular"/>
              </a:defRPr>
            </a:lvl1pPr>
          </a:lstStyle>
          <a:p>
            <a:pPr/>
            <a:r>
              <a:t>What We Need to Be Doing</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Shape"/>
          <p:cNvSpPr/>
          <p:nvPr/>
        </p:nvSpPr>
        <p:spPr>
          <a:xfrm>
            <a:off x="2234127" y="1572547"/>
            <a:ext cx="12011802" cy="88646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95" y="17752"/>
                </a:moveTo>
                <a:lnTo>
                  <a:pt x="5173" y="13352"/>
                </a:lnTo>
                <a:lnTo>
                  <a:pt x="6728" y="12369"/>
                </a:lnTo>
                <a:lnTo>
                  <a:pt x="8085" y="8815"/>
                </a:lnTo>
                <a:lnTo>
                  <a:pt x="8768" y="8287"/>
                </a:lnTo>
                <a:lnTo>
                  <a:pt x="9709" y="4567"/>
                </a:lnTo>
                <a:lnTo>
                  <a:pt x="11053" y="3449"/>
                </a:lnTo>
                <a:lnTo>
                  <a:pt x="12123" y="1019"/>
                </a:lnTo>
                <a:lnTo>
                  <a:pt x="14212" y="0"/>
                </a:lnTo>
                <a:lnTo>
                  <a:pt x="16071" y="366"/>
                </a:lnTo>
                <a:lnTo>
                  <a:pt x="17003" y="3339"/>
                </a:lnTo>
                <a:lnTo>
                  <a:pt x="17384" y="5531"/>
                </a:lnTo>
                <a:lnTo>
                  <a:pt x="18272" y="7084"/>
                </a:lnTo>
                <a:lnTo>
                  <a:pt x="18800" y="10551"/>
                </a:lnTo>
                <a:lnTo>
                  <a:pt x="19792" y="11863"/>
                </a:lnTo>
                <a:lnTo>
                  <a:pt x="20719" y="16099"/>
                </a:lnTo>
                <a:lnTo>
                  <a:pt x="21600" y="19392"/>
                </a:lnTo>
                <a:lnTo>
                  <a:pt x="16821" y="21066"/>
                </a:lnTo>
                <a:lnTo>
                  <a:pt x="0" y="21600"/>
                </a:lnTo>
                <a:lnTo>
                  <a:pt x="3395" y="17752"/>
                </a:lnTo>
                <a:close/>
              </a:path>
            </a:pathLst>
          </a:custGeom>
          <a:solidFill>
            <a:srgbClr val="ABDD9A"/>
          </a:solidFill>
          <a:ln w="12700">
            <a:miter lim="400000"/>
          </a:ln>
        </p:spPr>
        <p:txBody>
          <a:bodyPr lIns="50800" tIns="50800" rIns="50800" bIns="50800" anchor="ctr"/>
          <a:lstStyle/>
          <a:p>
            <a:pPr/>
          </a:p>
        </p:txBody>
      </p:sp>
      <p:grpSp>
        <p:nvGrpSpPr>
          <p:cNvPr id="222" name="Group"/>
          <p:cNvGrpSpPr/>
          <p:nvPr/>
        </p:nvGrpSpPr>
        <p:grpSpPr>
          <a:xfrm>
            <a:off x="7073613" y="-1474285"/>
            <a:ext cx="6138223" cy="4947843"/>
            <a:chOff x="31560" y="0"/>
            <a:chExt cx="6138222" cy="4947841"/>
          </a:xfrm>
        </p:grpSpPr>
        <p:sp>
          <p:nvSpPr>
            <p:cNvPr id="220" name="Star"/>
            <p:cNvSpPr/>
            <p:nvPr/>
          </p:nvSpPr>
          <p:spPr>
            <a:xfrm>
              <a:off x="31560" y="0"/>
              <a:ext cx="6138223" cy="49478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2261" y="5995"/>
                  </a:lnTo>
                  <a:lnTo>
                    <a:pt x="16699" y="1750"/>
                  </a:lnTo>
                  <a:lnTo>
                    <a:pt x="14720" y="7592"/>
                  </a:lnTo>
                  <a:lnTo>
                    <a:pt x="20725" y="6444"/>
                  </a:lnTo>
                  <a:lnTo>
                    <a:pt x="15934" y="10278"/>
                  </a:lnTo>
                  <a:lnTo>
                    <a:pt x="21600" y="12592"/>
                  </a:lnTo>
                  <a:lnTo>
                    <a:pt x="15518" y="13200"/>
                  </a:lnTo>
                  <a:lnTo>
                    <a:pt x="19046" y="18242"/>
                  </a:lnTo>
                  <a:lnTo>
                    <a:pt x="13604" y="15432"/>
                  </a:lnTo>
                  <a:lnTo>
                    <a:pt x="13874" y="21600"/>
                  </a:lnTo>
                  <a:lnTo>
                    <a:pt x="10800" y="16263"/>
                  </a:lnTo>
                  <a:lnTo>
                    <a:pt x="7726" y="21600"/>
                  </a:lnTo>
                  <a:lnTo>
                    <a:pt x="7996" y="15432"/>
                  </a:lnTo>
                  <a:lnTo>
                    <a:pt x="2554" y="18242"/>
                  </a:lnTo>
                  <a:lnTo>
                    <a:pt x="6082" y="13200"/>
                  </a:lnTo>
                  <a:lnTo>
                    <a:pt x="0" y="12592"/>
                  </a:lnTo>
                  <a:lnTo>
                    <a:pt x="5666" y="10278"/>
                  </a:lnTo>
                  <a:lnTo>
                    <a:pt x="875" y="6444"/>
                  </a:lnTo>
                  <a:lnTo>
                    <a:pt x="6880" y="7592"/>
                  </a:lnTo>
                  <a:lnTo>
                    <a:pt x="4901" y="1750"/>
                  </a:lnTo>
                  <a:lnTo>
                    <a:pt x="9339" y="5995"/>
                  </a:lnTo>
                  <a:close/>
                </a:path>
              </a:pathLst>
            </a:custGeom>
            <a:solidFill>
              <a:schemeClr val="accent4">
                <a:hueOff val="348544"/>
                <a:lumOff val="7139"/>
              </a:schemeClr>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1" name="God’s Glory"/>
            <p:cNvSpPr txBox="1"/>
            <p:nvPr/>
          </p:nvSpPr>
          <p:spPr>
            <a:xfrm>
              <a:off x="1772579" y="1432703"/>
              <a:ext cx="2656184" cy="167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600">
                  <a:solidFill>
                    <a:srgbClr val="FFFFFF"/>
                  </a:solidFill>
                  <a:latin typeface="Open Sans Regular Regular"/>
                  <a:ea typeface="Open Sans Regular Regular"/>
                  <a:cs typeface="Open Sans Regular Regular"/>
                  <a:sym typeface="Open Sans Regular Regular"/>
                </a:defRPr>
              </a:lvl1pPr>
            </a:lstStyle>
            <a:p>
              <a:pPr/>
              <a:r>
                <a:t>God’s Glory</a:t>
              </a:r>
            </a:p>
          </p:txBody>
        </p:sp>
      </p:grpSp>
      <p:sp>
        <p:nvSpPr>
          <p:cNvPr id="223" name="Line"/>
          <p:cNvSpPr/>
          <p:nvPr/>
        </p:nvSpPr>
        <p:spPr>
          <a:xfrm>
            <a:off x="5260085" y="4130420"/>
            <a:ext cx="2943677" cy="42522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3930" y="17313"/>
                </a:lnTo>
                <a:lnTo>
                  <a:pt x="7291" y="13814"/>
                </a:lnTo>
                <a:lnTo>
                  <a:pt x="11474" y="12154"/>
                </a:lnTo>
                <a:lnTo>
                  <a:pt x="13485" y="7486"/>
                </a:lnTo>
                <a:lnTo>
                  <a:pt x="19053" y="4320"/>
                </a:lnTo>
                <a:cubicBezTo>
                  <a:pt x="19793" y="3398"/>
                  <a:pt x="20423" y="2437"/>
                  <a:pt x="20939" y="1445"/>
                </a:cubicBezTo>
                <a:cubicBezTo>
                  <a:pt x="21186" y="969"/>
                  <a:pt x="21407" y="487"/>
                  <a:pt x="21600" y="0"/>
                </a:cubicBezTo>
              </a:path>
            </a:pathLst>
          </a:custGeom>
          <a:ln w="190500">
            <a:solidFill>
              <a:srgbClr val="000000"/>
            </a:solidFill>
            <a:miter lim="400000"/>
            <a:tailEnd type="triangle"/>
          </a:ln>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22"/>
                                        </p:tgtEl>
                                        <p:attrNameLst>
                                          <p:attrName>style.visibility</p:attrName>
                                        </p:attrNameLst>
                                      </p:cBhvr>
                                      <p:to>
                                        <p:strVal val="visible"/>
                                      </p:to>
                                    </p:set>
                                    <p:animEffect filter="fade" transition="in">
                                      <p:cBhvr>
                                        <p:cTn id="7" dur="1000"/>
                                        <p:tgtEl>
                                          <p:spTgt spid="222"/>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23"/>
                                        </p:tgtEl>
                                        <p:attrNameLst>
                                          <p:attrName>style.visibility</p:attrName>
                                        </p:attrNameLst>
                                      </p:cBhvr>
                                      <p:to>
                                        <p:strVal val="visible"/>
                                      </p:to>
                                    </p:set>
                                    <p:animEffect filter="fade" transition="in">
                                      <p:cBhvr>
                                        <p:cTn id="12" dur="1000"/>
                                        <p:tgtEl>
                                          <p:spTgt spid="2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3" grpId="2"/>
      <p:bldP build="whole" bldLvl="1" animBg="1" rev="0" advAuto="0" spid="222"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Rectangle"/>
          <p:cNvSpPr/>
          <p:nvPr/>
        </p:nvSpPr>
        <p:spPr>
          <a:xfrm>
            <a:off x="-296645" y="-278500"/>
            <a:ext cx="14593505" cy="10985862"/>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6" name="What They Hadn’t Realized"/>
          <p:cNvSpPr txBox="1"/>
          <p:nvPr/>
        </p:nvSpPr>
        <p:spPr>
          <a:xfrm>
            <a:off x="343894" y="1763237"/>
            <a:ext cx="12317012" cy="62271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12700">
                <a:solidFill>
                  <a:srgbClr val="FFFFFF"/>
                </a:solidFill>
                <a:latin typeface="Open Sans Regular Regular"/>
                <a:ea typeface="Open Sans Regular Regular"/>
                <a:cs typeface="Open Sans Regular Regular"/>
                <a:sym typeface="Open Sans Regular Regular"/>
              </a:defRPr>
            </a:lvl1pPr>
          </a:lstStyle>
          <a:p>
            <a:pPr/>
            <a:r>
              <a:t>What They Hadn’t Realized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Shape"/>
          <p:cNvSpPr/>
          <p:nvPr/>
        </p:nvSpPr>
        <p:spPr>
          <a:xfrm>
            <a:off x="2234127" y="1572547"/>
            <a:ext cx="12011802" cy="88646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95" y="17752"/>
                </a:moveTo>
                <a:lnTo>
                  <a:pt x="5173" y="13352"/>
                </a:lnTo>
                <a:lnTo>
                  <a:pt x="6728" y="12369"/>
                </a:lnTo>
                <a:lnTo>
                  <a:pt x="8085" y="8815"/>
                </a:lnTo>
                <a:lnTo>
                  <a:pt x="8768" y="8287"/>
                </a:lnTo>
                <a:lnTo>
                  <a:pt x="9709" y="4567"/>
                </a:lnTo>
                <a:lnTo>
                  <a:pt x="11053" y="3449"/>
                </a:lnTo>
                <a:lnTo>
                  <a:pt x="12123" y="1019"/>
                </a:lnTo>
                <a:lnTo>
                  <a:pt x="14212" y="0"/>
                </a:lnTo>
                <a:lnTo>
                  <a:pt x="16071" y="366"/>
                </a:lnTo>
                <a:lnTo>
                  <a:pt x="17003" y="3339"/>
                </a:lnTo>
                <a:lnTo>
                  <a:pt x="17384" y="5531"/>
                </a:lnTo>
                <a:lnTo>
                  <a:pt x="18272" y="7084"/>
                </a:lnTo>
                <a:lnTo>
                  <a:pt x="18800" y="10551"/>
                </a:lnTo>
                <a:lnTo>
                  <a:pt x="19792" y="11863"/>
                </a:lnTo>
                <a:lnTo>
                  <a:pt x="20719" y="16099"/>
                </a:lnTo>
                <a:lnTo>
                  <a:pt x="21600" y="19392"/>
                </a:lnTo>
                <a:lnTo>
                  <a:pt x="16821" y="21066"/>
                </a:lnTo>
                <a:lnTo>
                  <a:pt x="0" y="21600"/>
                </a:lnTo>
                <a:lnTo>
                  <a:pt x="3395" y="17752"/>
                </a:lnTo>
                <a:close/>
              </a:path>
            </a:pathLst>
          </a:custGeom>
          <a:solidFill>
            <a:schemeClr val="accent4">
              <a:hueOff val="-476017"/>
              <a:lumOff val="-10042"/>
            </a:schemeClr>
          </a:solidFill>
          <a:ln w="12700">
            <a:miter lim="400000"/>
          </a:ln>
        </p:spPr>
        <p:txBody>
          <a:bodyPr lIns="50800" tIns="50800" rIns="50800" bIns="50800" anchor="ctr"/>
          <a:lstStyle/>
          <a:p>
            <a:pPr/>
          </a:p>
        </p:txBody>
      </p:sp>
      <p:sp>
        <p:nvSpPr>
          <p:cNvPr id="229" name="Getting By"/>
          <p:cNvSpPr txBox="1"/>
          <p:nvPr/>
        </p:nvSpPr>
        <p:spPr>
          <a:xfrm>
            <a:off x="8182218" y="502592"/>
            <a:ext cx="3835028" cy="889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600">
                <a:solidFill>
                  <a:srgbClr val="000000"/>
                </a:solidFill>
                <a:latin typeface="Open Sans Regular Regular"/>
                <a:ea typeface="Open Sans Regular Regular"/>
                <a:cs typeface="Open Sans Regular Regular"/>
                <a:sym typeface="Open Sans Regular Regular"/>
              </a:defRPr>
            </a:lvl1pPr>
          </a:lstStyle>
          <a:p>
            <a:pPr/>
            <a:r>
              <a:t>Getting By</a:t>
            </a:r>
          </a:p>
        </p:txBody>
      </p:sp>
      <p:sp>
        <p:nvSpPr>
          <p:cNvPr id="230" name="Line"/>
          <p:cNvSpPr/>
          <p:nvPr/>
        </p:nvSpPr>
        <p:spPr>
          <a:xfrm>
            <a:off x="5260085" y="4017649"/>
            <a:ext cx="3002204" cy="4365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3930" y="17313"/>
                </a:lnTo>
                <a:lnTo>
                  <a:pt x="7291" y="13814"/>
                </a:lnTo>
                <a:lnTo>
                  <a:pt x="11474" y="12154"/>
                </a:lnTo>
                <a:lnTo>
                  <a:pt x="13485" y="7486"/>
                </a:lnTo>
                <a:lnTo>
                  <a:pt x="19053" y="4320"/>
                </a:lnTo>
                <a:lnTo>
                  <a:pt x="20939" y="1445"/>
                </a:lnTo>
                <a:lnTo>
                  <a:pt x="21600" y="0"/>
                </a:lnTo>
              </a:path>
            </a:pathLst>
          </a:custGeom>
          <a:ln w="190500">
            <a:solidFill>
              <a:srgbClr val="000000"/>
            </a:solidFill>
            <a:miter lim="400000"/>
            <a:tailEnd type="triangle"/>
          </a:ln>
        </p:spPr>
        <p:txBody>
          <a:bodyPr lIns="50800" tIns="50800" rIns="50800" bIns="50800" anchor="ctr"/>
          <a:lstStyle/>
          <a:p>
            <a:pPr/>
          </a:p>
        </p:txBody>
      </p:sp>
      <p:sp>
        <p:nvSpPr>
          <p:cNvPr id="231" name="Line"/>
          <p:cNvSpPr/>
          <p:nvPr/>
        </p:nvSpPr>
        <p:spPr>
          <a:xfrm>
            <a:off x="6711394" y="3898775"/>
            <a:ext cx="3272117" cy="4513819"/>
          </a:xfrm>
          <a:custGeom>
            <a:avLst/>
            <a:gdLst/>
            <a:ahLst/>
            <a:cxnLst>
              <a:cxn ang="0">
                <a:pos x="wd2" y="hd2"/>
              </a:cxn>
              <a:cxn ang="5400000">
                <a:pos x="wd2" y="hd2"/>
              </a:cxn>
              <a:cxn ang="10800000">
                <a:pos x="wd2" y="hd2"/>
              </a:cxn>
              <a:cxn ang="16200000">
                <a:pos x="wd2" y="hd2"/>
              </a:cxn>
            </a:cxnLst>
            <a:rect l="0" t="0" r="r" b="b"/>
            <a:pathLst>
              <a:path w="19728" h="21600" fill="norm" stroke="1" extrusionOk="0">
                <a:moveTo>
                  <a:pt x="10981" y="252"/>
                </a:moveTo>
                <a:lnTo>
                  <a:pt x="12332" y="0"/>
                </a:lnTo>
                <a:cubicBezTo>
                  <a:pt x="13221" y="152"/>
                  <a:pt x="14027" y="476"/>
                  <a:pt x="14652" y="933"/>
                </a:cubicBezTo>
                <a:cubicBezTo>
                  <a:pt x="16261" y="2109"/>
                  <a:pt x="16465" y="3886"/>
                  <a:pt x="15144" y="5218"/>
                </a:cubicBezTo>
                <a:cubicBezTo>
                  <a:pt x="15772" y="4838"/>
                  <a:pt x="16637" y="4701"/>
                  <a:pt x="17451" y="4840"/>
                </a:cubicBezTo>
                <a:cubicBezTo>
                  <a:pt x="18411" y="5005"/>
                  <a:pt x="19154" y="5512"/>
                  <a:pt x="19466" y="6155"/>
                </a:cubicBezTo>
                <a:cubicBezTo>
                  <a:pt x="21195" y="9714"/>
                  <a:pt x="13914" y="11933"/>
                  <a:pt x="11173" y="8683"/>
                </a:cubicBezTo>
                <a:cubicBezTo>
                  <a:pt x="12407" y="7960"/>
                  <a:pt x="14298" y="8161"/>
                  <a:pt x="15149" y="9107"/>
                </a:cubicBezTo>
                <a:cubicBezTo>
                  <a:pt x="16356" y="10448"/>
                  <a:pt x="14851" y="12160"/>
                  <a:pt x="12546" y="12069"/>
                </a:cubicBezTo>
                <a:cubicBezTo>
                  <a:pt x="11436" y="11016"/>
                  <a:pt x="9056" y="11218"/>
                  <a:pt x="8360" y="12425"/>
                </a:cubicBezTo>
                <a:cubicBezTo>
                  <a:pt x="8182" y="12733"/>
                  <a:pt x="8174" y="13074"/>
                  <a:pt x="8337" y="13385"/>
                </a:cubicBezTo>
                <a:cubicBezTo>
                  <a:pt x="9555" y="13403"/>
                  <a:pt x="10355" y="14259"/>
                  <a:pt x="9863" y="15018"/>
                </a:cubicBezTo>
                <a:cubicBezTo>
                  <a:pt x="9592" y="15437"/>
                  <a:pt x="8953" y="15689"/>
                  <a:pt x="8284" y="15641"/>
                </a:cubicBezTo>
                <a:cubicBezTo>
                  <a:pt x="5801" y="15236"/>
                  <a:pt x="3196" y="15823"/>
                  <a:pt x="1558" y="17158"/>
                </a:cubicBezTo>
                <a:cubicBezTo>
                  <a:pt x="41" y="18393"/>
                  <a:pt x="-405" y="20082"/>
                  <a:pt x="384" y="21600"/>
                </a:cubicBezTo>
              </a:path>
            </a:pathLst>
          </a:custGeom>
          <a:ln w="190500">
            <a:solidFill>
              <a:srgbClr val="000000"/>
            </a:solidFill>
            <a:miter lim="400000"/>
            <a:tailEnd type="triangle"/>
          </a:ln>
        </p:spPr>
        <p:txBody>
          <a:bodyPr lIns="50800" tIns="50800" rIns="50800" bIns="50800" anchor="ctr"/>
          <a:lstStyle/>
          <a:p>
            <a:pPr/>
          </a:p>
        </p:txBody>
      </p:sp>
      <p:sp>
        <p:nvSpPr>
          <p:cNvPr id="232" name="Line"/>
          <p:cNvSpPr/>
          <p:nvPr/>
        </p:nvSpPr>
        <p:spPr>
          <a:xfrm>
            <a:off x="5103226" y="8756042"/>
            <a:ext cx="1550449" cy="778203"/>
          </a:xfrm>
          <a:custGeom>
            <a:avLst/>
            <a:gdLst/>
            <a:ahLst/>
            <a:cxnLst>
              <a:cxn ang="0">
                <a:pos x="wd2" y="hd2"/>
              </a:cxn>
              <a:cxn ang="5400000">
                <a:pos x="wd2" y="hd2"/>
              </a:cxn>
              <a:cxn ang="10800000">
                <a:pos x="wd2" y="hd2"/>
              </a:cxn>
              <a:cxn ang="16200000">
                <a:pos x="wd2" y="hd2"/>
              </a:cxn>
            </a:cxnLst>
            <a:rect l="0" t="0" r="r" b="b"/>
            <a:pathLst>
              <a:path w="20206" h="16252" fill="norm" stroke="1" extrusionOk="0">
                <a:moveTo>
                  <a:pt x="20090" y="0"/>
                </a:moveTo>
                <a:cubicBezTo>
                  <a:pt x="21499" y="13351"/>
                  <a:pt x="9810" y="21600"/>
                  <a:pt x="2728" y="12253"/>
                </a:cubicBezTo>
                <a:cubicBezTo>
                  <a:pt x="1502" y="10635"/>
                  <a:pt x="695" y="8583"/>
                  <a:pt x="294" y="6401"/>
                </a:cubicBezTo>
                <a:cubicBezTo>
                  <a:pt x="-62" y="4468"/>
                  <a:pt x="-101" y="2416"/>
                  <a:pt x="214" y="395"/>
                </a:cubicBezTo>
              </a:path>
            </a:pathLst>
          </a:custGeom>
          <a:ln w="190500">
            <a:solidFill>
              <a:srgbClr val="000000"/>
            </a:solidFill>
            <a:miter lim="400000"/>
            <a:tailEnd type="triangle"/>
          </a:ln>
        </p:spPr>
        <p:txBody>
          <a:bodyPr lIns="50800" tIns="50800" rIns="50800" bIns="50800" anchor="ctr"/>
          <a:lstStyle/>
          <a:p>
            <a:pPr/>
          </a:p>
        </p:txBody>
      </p:sp>
      <p:grpSp>
        <p:nvGrpSpPr>
          <p:cNvPr id="235" name="Group"/>
          <p:cNvGrpSpPr/>
          <p:nvPr/>
        </p:nvGrpSpPr>
        <p:grpSpPr>
          <a:xfrm>
            <a:off x="2181977" y="456196"/>
            <a:ext cx="6168629" cy="3177779"/>
            <a:chOff x="0" y="0"/>
            <a:chExt cx="6168628" cy="3177778"/>
          </a:xfrm>
        </p:grpSpPr>
        <p:sp>
          <p:nvSpPr>
            <p:cNvPr id="233" name="Callout"/>
            <p:cNvSpPr/>
            <p:nvPr/>
          </p:nvSpPr>
          <p:spPr>
            <a:xfrm>
              <a:off x="0" y="0"/>
              <a:ext cx="6168629" cy="31777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09" y="0"/>
                  </a:moveTo>
                  <a:cubicBezTo>
                    <a:pt x="765" y="0"/>
                    <a:pt x="0" y="1485"/>
                    <a:pt x="0" y="3318"/>
                  </a:cubicBezTo>
                  <a:lnTo>
                    <a:pt x="0" y="13423"/>
                  </a:lnTo>
                  <a:cubicBezTo>
                    <a:pt x="0" y="15257"/>
                    <a:pt x="765" y="16742"/>
                    <a:pt x="1709" y="16742"/>
                  </a:cubicBezTo>
                  <a:lnTo>
                    <a:pt x="16025" y="16742"/>
                  </a:lnTo>
                  <a:cubicBezTo>
                    <a:pt x="16115" y="16742"/>
                    <a:pt x="16203" y="16717"/>
                    <a:pt x="16290" y="16690"/>
                  </a:cubicBezTo>
                  <a:lnTo>
                    <a:pt x="21600" y="21600"/>
                  </a:lnTo>
                  <a:lnTo>
                    <a:pt x="17734" y="13070"/>
                  </a:lnTo>
                  <a:lnTo>
                    <a:pt x="17734" y="3318"/>
                  </a:lnTo>
                  <a:cubicBezTo>
                    <a:pt x="17734" y="1485"/>
                    <a:pt x="16969" y="0"/>
                    <a:pt x="16025" y="0"/>
                  </a:cubicBezTo>
                  <a:lnTo>
                    <a:pt x="1709" y="0"/>
                  </a:lnTo>
                  <a:close/>
                </a:path>
              </a:pathLst>
            </a:custGeom>
            <a:solidFill>
              <a:srgbClr val="FFFFFF"/>
            </a:solidFill>
            <a:ln w="101600" cap="flat">
              <a:solidFill>
                <a:schemeClr val="accent4">
                  <a:hueOff val="-1247790"/>
                  <a:lumOff val="-12326"/>
                </a:schemeClr>
              </a:solidFill>
              <a:prstDash val="solid"/>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4" name="God was doing this."/>
            <p:cNvSpPr txBox="1"/>
            <p:nvPr/>
          </p:nvSpPr>
          <p:spPr>
            <a:xfrm>
              <a:off x="538247" y="238483"/>
              <a:ext cx="4067875" cy="2082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5700">
                  <a:solidFill>
                    <a:srgbClr val="000000"/>
                  </a:solidFill>
                  <a:latin typeface="Open Sans Regular Regular"/>
                  <a:ea typeface="Open Sans Regular Regular"/>
                  <a:cs typeface="Open Sans Regular Regular"/>
                  <a:sym typeface="Open Sans Regular Regular"/>
                </a:defRPr>
              </a:lvl1pPr>
            </a:lstStyle>
            <a:p>
              <a:pPr/>
              <a:r>
                <a:t>God was doing this.</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35"/>
                                        </p:tgtEl>
                                        <p:attrNameLst>
                                          <p:attrName>style.visibility</p:attrName>
                                        </p:attrNameLst>
                                      </p:cBhvr>
                                      <p:to>
                                        <p:strVal val="visible"/>
                                      </p:to>
                                    </p:set>
                                    <p:animEffect filter="fade" transition="in">
                                      <p:cBhvr>
                                        <p:cTn id="7" dur="1000"/>
                                        <p:tgtEl>
                                          <p:spTgt spid="2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5"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Rectangle"/>
          <p:cNvSpPr/>
          <p:nvPr/>
        </p:nvSpPr>
        <p:spPr>
          <a:xfrm>
            <a:off x="-296645" y="-689758"/>
            <a:ext cx="14593505" cy="11571451"/>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8" name="Matthew 6:31-33…"/>
          <p:cNvSpPr txBox="1"/>
          <p:nvPr/>
        </p:nvSpPr>
        <p:spPr>
          <a:xfrm>
            <a:off x="839923" y="150346"/>
            <a:ext cx="12320370" cy="94529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sz="4900">
                <a:solidFill>
                  <a:srgbClr val="FFFFFF"/>
                </a:solidFill>
                <a:latin typeface="Open Sans Regular Regular"/>
                <a:ea typeface="Open Sans Regular Regular"/>
                <a:cs typeface="Open Sans Regular Regular"/>
                <a:sym typeface="Open Sans Regular Regular"/>
              </a:defRPr>
            </a:pPr>
            <a:r>
              <a:t>Matthew 6:31-33</a:t>
            </a:r>
          </a:p>
          <a:p>
            <a:pPr algn="l">
              <a:defRPr sz="4900">
                <a:solidFill>
                  <a:srgbClr val="FFFFFF"/>
                </a:solidFill>
                <a:latin typeface="Open Sans Regular Regular"/>
                <a:ea typeface="Open Sans Regular Regular"/>
                <a:cs typeface="Open Sans Regular Regular"/>
                <a:sym typeface="Open Sans Regular Regular"/>
              </a:defRPr>
            </a:pPr>
            <a:r>
              <a:t>Therefore do not be anxious, saying, ‘What shall we eat?’ or ‘What shall we drink?’ or ‘What shall we wear?’ For the Gentiles seek after all these things, and your heavenly Father knows that you need them all. </a:t>
            </a:r>
            <a:r>
              <a:rPr>
                <a:solidFill>
                  <a:srgbClr val="FFFB00"/>
                </a:solidFill>
              </a:rPr>
              <a:t>But seek first the kingdom of God and his righteousness, and all these things will be added to you. </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Rectangle"/>
          <p:cNvSpPr/>
          <p:nvPr/>
        </p:nvSpPr>
        <p:spPr>
          <a:xfrm>
            <a:off x="-296645" y="-278500"/>
            <a:ext cx="14593505" cy="10985862"/>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1" name="So…"/>
          <p:cNvSpPr txBox="1"/>
          <p:nvPr/>
        </p:nvSpPr>
        <p:spPr>
          <a:xfrm>
            <a:off x="343894" y="703588"/>
            <a:ext cx="12317012" cy="783051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12700">
                <a:solidFill>
                  <a:srgbClr val="FFFFFF"/>
                </a:solidFill>
                <a:latin typeface="Open Sans Regular Regular"/>
                <a:ea typeface="Open Sans Regular Regular"/>
                <a:cs typeface="Open Sans Regular Regular"/>
                <a:sym typeface="Open Sans Regular Regular"/>
              </a:defRPr>
            </a:pPr>
            <a:r>
              <a:t>So</a:t>
            </a:r>
          </a:p>
          <a:p>
            <a:pPr>
              <a:defRPr sz="12700">
                <a:solidFill>
                  <a:srgbClr val="FFFFFF"/>
                </a:solidFill>
                <a:latin typeface="Open Sans Regular Regular"/>
                <a:ea typeface="Open Sans Regular Regular"/>
                <a:cs typeface="Open Sans Regular Regular"/>
                <a:sym typeface="Open Sans Regular Regular"/>
              </a:defRPr>
            </a:pPr>
            <a:r>
              <a:t>They Changed Their Priorities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Shape"/>
          <p:cNvSpPr/>
          <p:nvPr/>
        </p:nvSpPr>
        <p:spPr>
          <a:xfrm>
            <a:off x="2234127" y="1572547"/>
            <a:ext cx="12011802" cy="88646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95" y="17752"/>
                </a:moveTo>
                <a:lnTo>
                  <a:pt x="5173" y="13352"/>
                </a:lnTo>
                <a:lnTo>
                  <a:pt x="6728" y="12369"/>
                </a:lnTo>
                <a:lnTo>
                  <a:pt x="8085" y="8815"/>
                </a:lnTo>
                <a:lnTo>
                  <a:pt x="8768" y="8287"/>
                </a:lnTo>
                <a:lnTo>
                  <a:pt x="9709" y="4567"/>
                </a:lnTo>
                <a:lnTo>
                  <a:pt x="11053" y="3449"/>
                </a:lnTo>
                <a:lnTo>
                  <a:pt x="12123" y="1019"/>
                </a:lnTo>
                <a:lnTo>
                  <a:pt x="14212" y="0"/>
                </a:lnTo>
                <a:lnTo>
                  <a:pt x="16071" y="366"/>
                </a:lnTo>
                <a:lnTo>
                  <a:pt x="17003" y="3339"/>
                </a:lnTo>
                <a:lnTo>
                  <a:pt x="17384" y="5531"/>
                </a:lnTo>
                <a:lnTo>
                  <a:pt x="18272" y="7084"/>
                </a:lnTo>
                <a:lnTo>
                  <a:pt x="18800" y="10551"/>
                </a:lnTo>
                <a:lnTo>
                  <a:pt x="19792" y="11863"/>
                </a:lnTo>
                <a:lnTo>
                  <a:pt x="20719" y="16099"/>
                </a:lnTo>
                <a:lnTo>
                  <a:pt x="21600" y="19392"/>
                </a:lnTo>
                <a:lnTo>
                  <a:pt x="16821" y="21066"/>
                </a:lnTo>
                <a:lnTo>
                  <a:pt x="0" y="21600"/>
                </a:lnTo>
                <a:lnTo>
                  <a:pt x="3395" y="17752"/>
                </a:lnTo>
                <a:close/>
              </a:path>
            </a:pathLst>
          </a:custGeom>
          <a:solidFill>
            <a:srgbClr val="ABDD9A"/>
          </a:solidFill>
          <a:ln w="12700">
            <a:miter lim="400000"/>
          </a:ln>
        </p:spPr>
        <p:txBody>
          <a:bodyPr lIns="50800" tIns="50800" rIns="50800" bIns="50800" anchor="ctr"/>
          <a:lstStyle/>
          <a:p>
            <a:pPr/>
          </a:p>
        </p:txBody>
      </p:sp>
      <p:grpSp>
        <p:nvGrpSpPr>
          <p:cNvPr id="246" name="Group"/>
          <p:cNvGrpSpPr/>
          <p:nvPr/>
        </p:nvGrpSpPr>
        <p:grpSpPr>
          <a:xfrm>
            <a:off x="7073613" y="-1474285"/>
            <a:ext cx="6138223" cy="4947843"/>
            <a:chOff x="31560" y="0"/>
            <a:chExt cx="6138222" cy="4947841"/>
          </a:xfrm>
        </p:grpSpPr>
        <p:sp>
          <p:nvSpPr>
            <p:cNvPr id="244" name="Star"/>
            <p:cNvSpPr/>
            <p:nvPr/>
          </p:nvSpPr>
          <p:spPr>
            <a:xfrm>
              <a:off x="31560" y="0"/>
              <a:ext cx="6138223" cy="49478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2261" y="5995"/>
                  </a:lnTo>
                  <a:lnTo>
                    <a:pt x="16699" y="1750"/>
                  </a:lnTo>
                  <a:lnTo>
                    <a:pt x="14720" y="7592"/>
                  </a:lnTo>
                  <a:lnTo>
                    <a:pt x="20725" y="6444"/>
                  </a:lnTo>
                  <a:lnTo>
                    <a:pt x="15934" y="10278"/>
                  </a:lnTo>
                  <a:lnTo>
                    <a:pt x="21600" y="12592"/>
                  </a:lnTo>
                  <a:lnTo>
                    <a:pt x="15518" y="13200"/>
                  </a:lnTo>
                  <a:lnTo>
                    <a:pt x="19046" y="18242"/>
                  </a:lnTo>
                  <a:lnTo>
                    <a:pt x="13604" y="15432"/>
                  </a:lnTo>
                  <a:lnTo>
                    <a:pt x="13874" y="21600"/>
                  </a:lnTo>
                  <a:lnTo>
                    <a:pt x="10800" y="16263"/>
                  </a:lnTo>
                  <a:lnTo>
                    <a:pt x="7726" y="21600"/>
                  </a:lnTo>
                  <a:lnTo>
                    <a:pt x="7996" y="15432"/>
                  </a:lnTo>
                  <a:lnTo>
                    <a:pt x="2554" y="18242"/>
                  </a:lnTo>
                  <a:lnTo>
                    <a:pt x="6082" y="13200"/>
                  </a:lnTo>
                  <a:lnTo>
                    <a:pt x="0" y="12592"/>
                  </a:lnTo>
                  <a:lnTo>
                    <a:pt x="5666" y="10278"/>
                  </a:lnTo>
                  <a:lnTo>
                    <a:pt x="875" y="6444"/>
                  </a:lnTo>
                  <a:lnTo>
                    <a:pt x="6880" y="7592"/>
                  </a:lnTo>
                  <a:lnTo>
                    <a:pt x="4901" y="1750"/>
                  </a:lnTo>
                  <a:lnTo>
                    <a:pt x="9339" y="5995"/>
                  </a:lnTo>
                  <a:close/>
                </a:path>
              </a:pathLst>
            </a:custGeom>
            <a:solidFill>
              <a:schemeClr val="accent4">
                <a:hueOff val="348544"/>
                <a:lumOff val="7139"/>
              </a:schemeClr>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5" name="God’s Glory"/>
            <p:cNvSpPr txBox="1"/>
            <p:nvPr/>
          </p:nvSpPr>
          <p:spPr>
            <a:xfrm>
              <a:off x="1772579" y="1432703"/>
              <a:ext cx="2656184" cy="167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600">
                  <a:solidFill>
                    <a:srgbClr val="FFFFFF"/>
                  </a:solidFill>
                  <a:latin typeface="Open Sans Regular Regular"/>
                  <a:ea typeface="Open Sans Regular Regular"/>
                  <a:cs typeface="Open Sans Regular Regular"/>
                  <a:sym typeface="Open Sans Regular Regular"/>
                </a:defRPr>
              </a:lvl1pPr>
            </a:lstStyle>
            <a:p>
              <a:pPr/>
              <a:r>
                <a:t>God’s Glory</a:t>
              </a:r>
            </a:p>
          </p:txBody>
        </p:sp>
      </p:grpSp>
      <p:sp>
        <p:nvSpPr>
          <p:cNvPr id="247" name="Line"/>
          <p:cNvSpPr/>
          <p:nvPr/>
        </p:nvSpPr>
        <p:spPr>
          <a:xfrm>
            <a:off x="5260085" y="4130420"/>
            <a:ext cx="2943677" cy="42522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3930" y="17313"/>
                </a:lnTo>
                <a:lnTo>
                  <a:pt x="7291" y="13814"/>
                </a:lnTo>
                <a:lnTo>
                  <a:pt x="11474" y="12154"/>
                </a:lnTo>
                <a:lnTo>
                  <a:pt x="13485" y="7486"/>
                </a:lnTo>
                <a:lnTo>
                  <a:pt x="19053" y="4320"/>
                </a:lnTo>
                <a:cubicBezTo>
                  <a:pt x="19793" y="3398"/>
                  <a:pt x="20423" y="2437"/>
                  <a:pt x="20939" y="1445"/>
                </a:cubicBezTo>
                <a:cubicBezTo>
                  <a:pt x="21186" y="969"/>
                  <a:pt x="21407" y="487"/>
                  <a:pt x="21600" y="0"/>
                </a:cubicBezTo>
              </a:path>
            </a:pathLst>
          </a:custGeom>
          <a:ln w="190500">
            <a:solidFill>
              <a:srgbClr val="000000"/>
            </a:solidFill>
            <a:miter lim="400000"/>
            <a:tailEnd type="triangle"/>
          </a:ln>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46"/>
                                        </p:tgtEl>
                                        <p:attrNameLst>
                                          <p:attrName>style.visibility</p:attrName>
                                        </p:attrNameLst>
                                      </p:cBhvr>
                                      <p:to>
                                        <p:strVal val="visible"/>
                                      </p:to>
                                    </p:set>
                                    <p:animEffect filter="fade" transition="in">
                                      <p:cBhvr>
                                        <p:cTn id="7" dur="1000"/>
                                        <p:tgtEl>
                                          <p:spTgt spid="2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6"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Rectangle"/>
          <p:cNvSpPr/>
          <p:nvPr/>
        </p:nvSpPr>
        <p:spPr>
          <a:xfrm>
            <a:off x="-296645" y="-278500"/>
            <a:ext cx="14593505" cy="10985862"/>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0" name="God’s Encouragement"/>
          <p:cNvSpPr txBox="1"/>
          <p:nvPr/>
        </p:nvSpPr>
        <p:spPr>
          <a:xfrm>
            <a:off x="343894" y="1763237"/>
            <a:ext cx="12317012" cy="62271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12700">
                <a:solidFill>
                  <a:srgbClr val="FFFFFF"/>
                </a:solidFill>
                <a:latin typeface="Open Sans Regular Regular"/>
                <a:ea typeface="Open Sans Regular Regular"/>
                <a:cs typeface="Open Sans Regular Regular"/>
                <a:sym typeface="Open Sans Regular Regular"/>
              </a:defRPr>
            </a:lvl1pPr>
          </a:lstStyle>
          <a:p>
            <a:pPr/>
            <a:r>
              <a:t>God’s Encouragement </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Shape"/>
          <p:cNvSpPr/>
          <p:nvPr/>
        </p:nvSpPr>
        <p:spPr>
          <a:xfrm>
            <a:off x="2234127" y="1572547"/>
            <a:ext cx="12011802" cy="88646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95" y="17752"/>
                </a:moveTo>
                <a:lnTo>
                  <a:pt x="5173" y="13352"/>
                </a:lnTo>
                <a:lnTo>
                  <a:pt x="6728" y="12369"/>
                </a:lnTo>
                <a:lnTo>
                  <a:pt x="8085" y="8815"/>
                </a:lnTo>
                <a:lnTo>
                  <a:pt x="8768" y="8287"/>
                </a:lnTo>
                <a:lnTo>
                  <a:pt x="9709" y="4567"/>
                </a:lnTo>
                <a:lnTo>
                  <a:pt x="11053" y="3449"/>
                </a:lnTo>
                <a:lnTo>
                  <a:pt x="12123" y="1019"/>
                </a:lnTo>
                <a:lnTo>
                  <a:pt x="14212" y="0"/>
                </a:lnTo>
                <a:lnTo>
                  <a:pt x="16071" y="366"/>
                </a:lnTo>
                <a:lnTo>
                  <a:pt x="17003" y="3339"/>
                </a:lnTo>
                <a:lnTo>
                  <a:pt x="17384" y="5531"/>
                </a:lnTo>
                <a:lnTo>
                  <a:pt x="18272" y="7084"/>
                </a:lnTo>
                <a:lnTo>
                  <a:pt x="18800" y="10551"/>
                </a:lnTo>
                <a:lnTo>
                  <a:pt x="19792" y="11863"/>
                </a:lnTo>
                <a:lnTo>
                  <a:pt x="20719" y="16099"/>
                </a:lnTo>
                <a:lnTo>
                  <a:pt x="21600" y="19392"/>
                </a:lnTo>
                <a:lnTo>
                  <a:pt x="16821" y="21066"/>
                </a:lnTo>
                <a:lnTo>
                  <a:pt x="0" y="21600"/>
                </a:lnTo>
                <a:lnTo>
                  <a:pt x="3395" y="17752"/>
                </a:lnTo>
                <a:close/>
              </a:path>
            </a:pathLst>
          </a:custGeom>
          <a:solidFill>
            <a:srgbClr val="ABDD9A"/>
          </a:solidFill>
          <a:ln w="12700">
            <a:miter lim="400000"/>
          </a:ln>
        </p:spPr>
        <p:txBody>
          <a:bodyPr lIns="50800" tIns="50800" rIns="50800" bIns="50800" anchor="ctr"/>
          <a:lstStyle/>
          <a:p>
            <a:pPr/>
          </a:p>
        </p:txBody>
      </p:sp>
      <p:grpSp>
        <p:nvGrpSpPr>
          <p:cNvPr id="255" name="Group"/>
          <p:cNvGrpSpPr/>
          <p:nvPr/>
        </p:nvGrpSpPr>
        <p:grpSpPr>
          <a:xfrm>
            <a:off x="7073613" y="-1474285"/>
            <a:ext cx="6138223" cy="4947843"/>
            <a:chOff x="31560" y="0"/>
            <a:chExt cx="6138222" cy="4947841"/>
          </a:xfrm>
        </p:grpSpPr>
        <p:sp>
          <p:nvSpPr>
            <p:cNvPr id="253" name="Star"/>
            <p:cNvSpPr/>
            <p:nvPr/>
          </p:nvSpPr>
          <p:spPr>
            <a:xfrm>
              <a:off x="31560" y="0"/>
              <a:ext cx="6138223" cy="49478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12261" y="5995"/>
                  </a:lnTo>
                  <a:lnTo>
                    <a:pt x="16699" y="1750"/>
                  </a:lnTo>
                  <a:lnTo>
                    <a:pt x="14720" y="7592"/>
                  </a:lnTo>
                  <a:lnTo>
                    <a:pt x="20725" y="6444"/>
                  </a:lnTo>
                  <a:lnTo>
                    <a:pt x="15934" y="10278"/>
                  </a:lnTo>
                  <a:lnTo>
                    <a:pt x="21600" y="12592"/>
                  </a:lnTo>
                  <a:lnTo>
                    <a:pt x="15518" y="13200"/>
                  </a:lnTo>
                  <a:lnTo>
                    <a:pt x="19046" y="18242"/>
                  </a:lnTo>
                  <a:lnTo>
                    <a:pt x="13604" y="15432"/>
                  </a:lnTo>
                  <a:lnTo>
                    <a:pt x="13874" y="21600"/>
                  </a:lnTo>
                  <a:lnTo>
                    <a:pt x="10800" y="16263"/>
                  </a:lnTo>
                  <a:lnTo>
                    <a:pt x="7726" y="21600"/>
                  </a:lnTo>
                  <a:lnTo>
                    <a:pt x="7996" y="15432"/>
                  </a:lnTo>
                  <a:lnTo>
                    <a:pt x="2554" y="18242"/>
                  </a:lnTo>
                  <a:lnTo>
                    <a:pt x="6082" y="13200"/>
                  </a:lnTo>
                  <a:lnTo>
                    <a:pt x="0" y="12592"/>
                  </a:lnTo>
                  <a:lnTo>
                    <a:pt x="5666" y="10278"/>
                  </a:lnTo>
                  <a:lnTo>
                    <a:pt x="875" y="6444"/>
                  </a:lnTo>
                  <a:lnTo>
                    <a:pt x="6880" y="7592"/>
                  </a:lnTo>
                  <a:lnTo>
                    <a:pt x="4901" y="1750"/>
                  </a:lnTo>
                  <a:lnTo>
                    <a:pt x="9339" y="5995"/>
                  </a:lnTo>
                  <a:close/>
                </a:path>
              </a:pathLst>
            </a:custGeom>
            <a:solidFill>
              <a:schemeClr val="accent4">
                <a:hueOff val="348544"/>
                <a:lumOff val="7139"/>
              </a:schemeClr>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4" name="God’s glory"/>
            <p:cNvSpPr txBox="1"/>
            <p:nvPr/>
          </p:nvSpPr>
          <p:spPr>
            <a:xfrm>
              <a:off x="1772579" y="1432703"/>
              <a:ext cx="2656184" cy="167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600">
                  <a:solidFill>
                    <a:srgbClr val="FFFFFF"/>
                  </a:solidFill>
                  <a:latin typeface="Open Sans Regular Regular"/>
                  <a:ea typeface="Open Sans Regular Regular"/>
                  <a:cs typeface="Open Sans Regular Regular"/>
                  <a:sym typeface="Open Sans Regular Regular"/>
                </a:defRPr>
              </a:lvl1pPr>
            </a:lstStyle>
            <a:p>
              <a:pPr/>
              <a:r>
                <a:t>God’s glory</a:t>
              </a:r>
            </a:p>
          </p:txBody>
        </p:sp>
      </p:grpSp>
      <p:sp>
        <p:nvSpPr>
          <p:cNvPr id="256" name="Line"/>
          <p:cNvSpPr/>
          <p:nvPr/>
        </p:nvSpPr>
        <p:spPr>
          <a:xfrm>
            <a:off x="5260085" y="2201898"/>
            <a:ext cx="4149728" cy="61807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3930" y="17313"/>
                </a:lnTo>
                <a:lnTo>
                  <a:pt x="7291" y="13814"/>
                </a:lnTo>
                <a:lnTo>
                  <a:pt x="11474" y="12154"/>
                </a:lnTo>
                <a:lnTo>
                  <a:pt x="13485" y="7486"/>
                </a:lnTo>
                <a:lnTo>
                  <a:pt x="19053" y="4320"/>
                </a:lnTo>
                <a:cubicBezTo>
                  <a:pt x="19793" y="3398"/>
                  <a:pt x="20423" y="2437"/>
                  <a:pt x="20939" y="1445"/>
                </a:cubicBezTo>
                <a:cubicBezTo>
                  <a:pt x="21186" y="969"/>
                  <a:pt x="21407" y="487"/>
                  <a:pt x="21600" y="0"/>
                </a:cubicBezTo>
              </a:path>
            </a:pathLst>
          </a:custGeom>
          <a:ln w="190500">
            <a:solidFill>
              <a:srgbClr val="000000"/>
            </a:solidFill>
            <a:miter lim="400000"/>
            <a:tailEnd type="triangle"/>
          </a:ln>
        </p:spPr>
        <p:txBody>
          <a:bodyPr lIns="50800" tIns="50800" rIns="50800" bIns="50800" anchor="ctr"/>
          <a:lstStyle/>
          <a:p>
            <a:pPr/>
          </a:p>
        </p:txBody>
      </p:sp>
      <p:grpSp>
        <p:nvGrpSpPr>
          <p:cNvPr id="259" name="Group"/>
          <p:cNvGrpSpPr/>
          <p:nvPr/>
        </p:nvGrpSpPr>
        <p:grpSpPr>
          <a:xfrm>
            <a:off x="1064179" y="1436705"/>
            <a:ext cx="5756673" cy="4189810"/>
            <a:chOff x="0" y="0"/>
            <a:chExt cx="5756671" cy="4189809"/>
          </a:xfrm>
        </p:grpSpPr>
        <p:sp>
          <p:nvSpPr>
            <p:cNvPr id="257" name="Callout"/>
            <p:cNvSpPr/>
            <p:nvPr/>
          </p:nvSpPr>
          <p:spPr>
            <a:xfrm>
              <a:off x="0" y="0"/>
              <a:ext cx="5756672" cy="41898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32" y="0"/>
                  </a:moveTo>
                  <a:cubicBezTo>
                    <a:pt x="820" y="0"/>
                    <a:pt x="0" y="1126"/>
                    <a:pt x="0" y="2517"/>
                  </a:cubicBezTo>
                  <a:lnTo>
                    <a:pt x="0" y="16458"/>
                  </a:lnTo>
                  <a:cubicBezTo>
                    <a:pt x="0" y="17849"/>
                    <a:pt x="820" y="18975"/>
                    <a:pt x="1832" y="18975"/>
                  </a:cubicBezTo>
                  <a:lnTo>
                    <a:pt x="17171" y="18975"/>
                  </a:lnTo>
                  <a:cubicBezTo>
                    <a:pt x="17204" y="18975"/>
                    <a:pt x="17234" y="18965"/>
                    <a:pt x="17267" y="18963"/>
                  </a:cubicBezTo>
                  <a:lnTo>
                    <a:pt x="21600" y="21600"/>
                  </a:lnTo>
                  <a:lnTo>
                    <a:pt x="19003" y="16209"/>
                  </a:lnTo>
                  <a:lnTo>
                    <a:pt x="19003" y="2517"/>
                  </a:lnTo>
                  <a:cubicBezTo>
                    <a:pt x="19003" y="1126"/>
                    <a:pt x="18183" y="0"/>
                    <a:pt x="17171" y="0"/>
                  </a:cubicBezTo>
                  <a:lnTo>
                    <a:pt x="1832" y="0"/>
                  </a:lnTo>
                  <a:close/>
                </a:path>
              </a:pathLst>
            </a:custGeom>
            <a:solidFill>
              <a:srgbClr val="FFFFFF"/>
            </a:solidFill>
            <a:ln w="101600" cap="flat">
              <a:solidFill>
                <a:schemeClr val="accent4">
                  <a:hueOff val="-1247790"/>
                  <a:lumOff val="-12326"/>
                </a:schemeClr>
              </a:solidFill>
              <a:prstDash val="solid"/>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8" name="My Spirit remains in your midst."/>
            <p:cNvSpPr txBox="1"/>
            <p:nvPr/>
          </p:nvSpPr>
          <p:spPr>
            <a:xfrm>
              <a:off x="538247" y="202915"/>
              <a:ext cx="4067875" cy="307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5700">
                  <a:solidFill>
                    <a:srgbClr val="000000"/>
                  </a:solidFill>
                  <a:latin typeface="Open Sans Regular Regular"/>
                  <a:ea typeface="Open Sans Regular Regular"/>
                  <a:cs typeface="Open Sans Regular Regular"/>
                  <a:sym typeface="Open Sans Regular Regular"/>
                </a:defRPr>
              </a:lvl1pPr>
            </a:lstStyle>
            <a:p>
              <a:pPr/>
              <a:r>
                <a:t>My Spirit remains in your midst.</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59"/>
                                        </p:tgtEl>
                                        <p:attrNameLst>
                                          <p:attrName>style.visibility</p:attrName>
                                        </p:attrNameLst>
                                      </p:cBhvr>
                                      <p:to>
                                        <p:strVal val="visible"/>
                                      </p:to>
                                    </p:set>
                                    <p:animEffect filter="fade" transition="in">
                                      <p:cBhvr>
                                        <p:cTn id="7" dur="1000"/>
                                        <p:tgtEl>
                                          <p:spTgt spid="2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9"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Rectangle"/>
          <p:cNvSpPr/>
          <p:nvPr/>
        </p:nvSpPr>
        <p:spPr>
          <a:xfrm>
            <a:off x="-296645" y="-278500"/>
            <a:ext cx="14593505" cy="10985862"/>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5" name="Quote Bubble"/>
          <p:cNvSpPr/>
          <p:nvPr/>
        </p:nvSpPr>
        <p:spPr>
          <a:xfrm>
            <a:off x="2528120" y="1259868"/>
            <a:ext cx="8944134" cy="6363843"/>
          </a:xfrm>
          <a:prstGeom prst="wedgeEllipseCallout">
            <a:avLst>
              <a:gd name="adj1" fmla="val -42425"/>
              <a:gd name="adj2" fmla="val 76923"/>
            </a:avLst>
          </a:pr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6" name="It’s not time yet."/>
          <p:cNvSpPr txBox="1"/>
          <p:nvPr/>
        </p:nvSpPr>
        <p:spPr>
          <a:xfrm>
            <a:off x="2981642" y="1091794"/>
            <a:ext cx="8036931" cy="62271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12700">
                <a:solidFill>
                  <a:srgbClr val="000000"/>
                </a:solidFill>
                <a:latin typeface="Open Sans Regular Regular"/>
                <a:ea typeface="Open Sans Regular Regular"/>
                <a:cs typeface="Open Sans Regular Regular"/>
                <a:sym typeface="Open Sans Regular Regular"/>
              </a:defRPr>
            </a:lvl1pPr>
          </a:lstStyle>
          <a:p>
            <a:pPr/>
            <a:r>
              <a:t>It’s not time yet.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Rectangle"/>
          <p:cNvSpPr/>
          <p:nvPr/>
        </p:nvSpPr>
        <p:spPr>
          <a:xfrm>
            <a:off x="-296645" y="-278500"/>
            <a:ext cx="14593505" cy="10985862"/>
          </a:xfrm>
          <a:prstGeom prst="rect">
            <a:avLst/>
          </a:prstGeom>
          <a:solidFill>
            <a:schemeClr val="accent1"/>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9" name="Rectangle"/>
          <p:cNvSpPr/>
          <p:nvPr/>
        </p:nvSpPr>
        <p:spPr>
          <a:xfrm>
            <a:off x="-296645" y="1128092"/>
            <a:ext cx="14593505" cy="9753601"/>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0" name="It wasn’t time for Paul to go to Bithynia."/>
          <p:cNvSpPr txBox="1"/>
          <p:nvPr/>
        </p:nvSpPr>
        <p:spPr>
          <a:xfrm>
            <a:off x="173941" y="-253651"/>
            <a:ext cx="12656918" cy="16276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FFFFFF"/>
                </a:solidFill>
                <a:latin typeface="Open Sans Regular Regular"/>
                <a:ea typeface="Open Sans Regular Regular"/>
                <a:cs typeface="Open Sans Regular Regular"/>
                <a:sym typeface="Open Sans Regular Regular"/>
              </a:defRPr>
            </a:lvl1pPr>
          </a:lstStyle>
          <a:p>
            <a:pPr/>
            <a:r>
              <a:t>It wasn’t time for Paul to go to Bithynia.</a:t>
            </a:r>
          </a:p>
        </p:txBody>
      </p:sp>
      <p:sp>
        <p:nvSpPr>
          <p:cNvPr id="171" name="Acts 16:6-9…"/>
          <p:cNvSpPr txBox="1"/>
          <p:nvPr/>
        </p:nvSpPr>
        <p:spPr>
          <a:xfrm>
            <a:off x="324414" y="724561"/>
            <a:ext cx="12470171" cy="975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sz="4400">
                <a:solidFill>
                  <a:srgbClr val="FFFFFF"/>
                </a:solidFill>
                <a:latin typeface="Open Sans Regular Regular"/>
                <a:ea typeface="Open Sans Regular Regular"/>
                <a:cs typeface="Open Sans Regular Regular"/>
                <a:sym typeface="Open Sans Regular Regular"/>
              </a:defRPr>
            </a:pPr>
            <a:r>
              <a:t>Acts 16:6-9</a:t>
            </a:r>
          </a:p>
          <a:p>
            <a:pPr algn="l">
              <a:defRPr sz="4400">
                <a:solidFill>
                  <a:srgbClr val="FFFFFF"/>
                </a:solidFill>
                <a:latin typeface="Open Sans Regular Regular"/>
                <a:ea typeface="Open Sans Regular Regular"/>
                <a:cs typeface="Open Sans Regular Regular"/>
                <a:sym typeface="Open Sans Regular Regular"/>
              </a:defRPr>
            </a:pPr>
            <a:r>
              <a:t>And they went through the region of Phrygia and Galatia, having been forbidden by the Holy Spirit to speak the word in Asia. And when they had come up to Mysia, they attempted to go into Bithynia, </a:t>
            </a:r>
            <a:r>
              <a:rPr>
                <a:solidFill>
                  <a:srgbClr val="FFFB00"/>
                </a:solidFill>
              </a:rPr>
              <a:t>but the Spirit of Jesus did not allow them.</a:t>
            </a:r>
            <a:r>
              <a:t> So, passing by Mysia, they went down to Troas. And a vision appeared to Paul in the night: a man of Macedonia was standing there, urging him and saying, “Come over to Macedonia and help us.” </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71"/>
                                        </p:tgtEl>
                                        <p:attrNameLst>
                                          <p:attrName>style.visibility</p:attrName>
                                        </p:attrNameLst>
                                      </p:cBhvr>
                                      <p:to>
                                        <p:strVal val="visible"/>
                                      </p:to>
                                    </p:set>
                                    <p:animEffect filter="fade" transition="in">
                                      <p:cBhvr>
                                        <p:cTn id="7" dur="1000"/>
                                        <p:tgtEl>
                                          <p:spTgt spid="1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1"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Rectangle"/>
          <p:cNvSpPr/>
          <p:nvPr/>
        </p:nvSpPr>
        <p:spPr>
          <a:xfrm>
            <a:off x="-296645" y="-278500"/>
            <a:ext cx="14593505" cy="10985862"/>
          </a:xfrm>
          <a:prstGeom prst="rect">
            <a:avLst/>
          </a:prstGeom>
          <a:solidFill>
            <a:schemeClr val="accent1"/>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4" name="Rectangle"/>
          <p:cNvSpPr/>
          <p:nvPr/>
        </p:nvSpPr>
        <p:spPr>
          <a:xfrm>
            <a:off x="-296645" y="1128092"/>
            <a:ext cx="14593505" cy="9753601"/>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5" name="It wasn’t time for David to build the temple."/>
          <p:cNvSpPr txBox="1"/>
          <p:nvPr/>
        </p:nvSpPr>
        <p:spPr>
          <a:xfrm>
            <a:off x="173941" y="-253651"/>
            <a:ext cx="12656918" cy="16276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FFFFFF"/>
                </a:solidFill>
                <a:latin typeface="Open Sans Regular Regular"/>
                <a:ea typeface="Open Sans Regular Regular"/>
                <a:cs typeface="Open Sans Regular Regular"/>
                <a:sym typeface="Open Sans Regular Regular"/>
              </a:defRPr>
            </a:lvl1pPr>
          </a:lstStyle>
          <a:p>
            <a:pPr/>
            <a:r>
              <a:t>It wasn’t time for David to build the temple.</a:t>
            </a:r>
          </a:p>
        </p:txBody>
      </p:sp>
      <p:sp>
        <p:nvSpPr>
          <p:cNvPr id="176" name="1 Chronicles 17:1…"/>
          <p:cNvSpPr txBox="1"/>
          <p:nvPr/>
        </p:nvSpPr>
        <p:spPr>
          <a:xfrm>
            <a:off x="267315" y="2339583"/>
            <a:ext cx="12470170" cy="57496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sz="4400">
                <a:solidFill>
                  <a:srgbClr val="FFFFFF"/>
                </a:solidFill>
                <a:latin typeface="Open Sans Regular Regular"/>
                <a:ea typeface="Open Sans Regular Regular"/>
                <a:cs typeface="Open Sans Regular Regular"/>
                <a:sym typeface="Open Sans Regular Regular"/>
              </a:defRPr>
            </a:pPr>
            <a:r>
              <a:t>1 Chronicles 17:1</a:t>
            </a:r>
          </a:p>
          <a:p>
            <a:pPr algn="l">
              <a:defRPr sz="4400">
                <a:solidFill>
                  <a:srgbClr val="FFFFFF"/>
                </a:solidFill>
                <a:latin typeface="Open Sans Regular Regular"/>
                <a:ea typeface="Open Sans Regular Regular"/>
                <a:cs typeface="Open Sans Regular Regular"/>
                <a:sym typeface="Open Sans Regular Regular"/>
              </a:defRPr>
            </a:pPr>
            <a:r>
              <a:t>Now when David lived in his house, David said to Nathan the prophet, “Behold, I dwell in a house of cedar, but the ark of the covenant of the Lord is under a tent.” </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76"/>
                                        </p:tgtEl>
                                        <p:attrNameLst>
                                          <p:attrName>style.visibility</p:attrName>
                                        </p:attrNameLst>
                                      </p:cBhvr>
                                      <p:to>
                                        <p:strVal val="visible"/>
                                      </p:to>
                                    </p:set>
                                    <p:animEffect filter="fade" transition="in">
                                      <p:cBhvr>
                                        <p:cTn id="7" dur="10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6"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296645" y="-278500"/>
            <a:ext cx="14593505" cy="10985862"/>
          </a:xfrm>
          <a:prstGeom prst="rect">
            <a:avLst/>
          </a:prstGeom>
          <a:solidFill>
            <a:schemeClr val="accent1"/>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9" name="Rectangle"/>
          <p:cNvSpPr/>
          <p:nvPr/>
        </p:nvSpPr>
        <p:spPr>
          <a:xfrm>
            <a:off x="-296645" y="1128092"/>
            <a:ext cx="14593505" cy="9753601"/>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0" name="It wasn’t time for David to build the temple."/>
          <p:cNvSpPr txBox="1"/>
          <p:nvPr/>
        </p:nvSpPr>
        <p:spPr>
          <a:xfrm>
            <a:off x="173941" y="-253651"/>
            <a:ext cx="12656918" cy="16276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FFFFFF"/>
                </a:solidFill>
                <a:latin typeface="Open Sans Regular Regular"/>
                <a:ea typeface="Open Sans Regular Regular"/>
                <a:cs typeface="Open Sans Regular Regular"/>
                <a:sym typeface="Open Sans Regular Regular"/>
              </a:defRPr>
            </a:lvl1pPr>
          </a:lstStyle>
          <a:p>
            <a:pPr/>
            <a:r>
              <a:t>It wasn’t time for David to build the temple.</a:t>
            </a:r>
          </a:p>
        </p:txBody>
      </p:sp>
      <p:sp>
        <p:nvSpPr>
          <p:cNvPr id="181" name="1 Chronicles 22:7…"/>
          <p:cNvSpPr txBox="1"/>
          <p:nvPr/>
        </p:nvSpPr>
        <p:spPr>
          <a:xfrm>
            <a:off x="342215" y="691746"/>
            <a:ext cx="12320370" cy="945290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sz="3900">
                <a:solidFill>
                  <a:srgbClr val="FFFFFF"/>
                </a:solidFill>
                <a:latin typeface="Open Sans Regular Regular"/>
                <a:ea typeface="Open Sans Regular Regular"/>
                <a:cs typeface="Open Sans Regular Regular"/>
                <a:sym typeface="Open Sans Regular Regular"/>
              </a:defRPr>
            </a:pPr>
            <a:r>
              <a:t>1 Chronicles 22:7</a:t>
            </a:r>
          </a:p>
          <a:p>
            <a:pPr algn="l">
              <a:defRPr sz="3900">
                <a:solidFill>
                  <a:srgbClr val="FFFFFF"/>
                </a:solidFill>
                <a:latin typeface="Open Sans Regular Regular"/>
                <a:ea typeface="Open Sans Regular Regular"/>
                <a:cs typeface="Open Sans Regular Regular"/>
                <a:sym typeface="Open Sans Regular Regular"/>
              </a:defRPr>
            </a:pPr>
            <a:r>
              <a:t>David said to Solomon, “My son, I had it in my heart to build a house to the name of the Lord my God. But the word of the Lord came to me, saying, ‘You have shed much blood and have waged great wars. </a:t>
            </a:r>
            <a:r>
              <a:rPr>
                <a:solidFill>
                  <a:srgbClr val="FFFB00"/>
                </a:solidFill>
              </a:rPr>
              <a:t>You shall not build a house to my name</a:t>
            </a:r>
            <a:r>
              <a:t>, because you have shed so much blood before me on the earth. Behold, a son shall be born to you who shall be a man of rest. I will give him rest from all his surrounding enemies. For his name shall be Solomon, and I will give peace and quiet to Israel in his days. </a:t>
            </a:r>
            <a:r>
              <a:rPr>
                <a:solidFill>
                  <a:srgbClr val="FFFB00"/>
                </a:solidFill>
              </a:rPr>
              <a:t>He shall build a house for my name.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81"/>
                                        </p:tgtEl>
                                        <p:attrNameLst>
                                          <p:attrName>style.visibility</p:attrName>
                                        </p:attrNameLst>
                                      </p:cBhvr>
                                      <p:to>
                                        <p:strVal val="visible"/>
                                      </p:to>
                                    </p:set>
                                    <p:animEffect filter="fade" transition="in">
                                      <p:cBhvr>
                                        <p:cTn id="7" dur="1000"/>
                                        <p:tgtEl>
                                          <p:spTgt spid="1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1"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Rectangle"/>
          <p:cNvSpPr/>
          <p:nvPr/>
        </p:nvSpPr>
        <p:spPr>
          <a:xfrm>
            <a:off x="-296645" y="-278500"/>
            <a:ext cx="14593505" cy="10985862"/>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4" name="What is It Time For?"/>
          <p:cNvSpPr txBox="1"/>
          <p:nvPr/>
        </p:nvSpPr>
        <p:spPr>
          <a:xfrm>
            <a:off x="2483935" y="1763237"/>
            <a:ext cx="8036930" cy="62271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12700">
                <a:solidFill>
                  <a:srgbClr val="FFFFFF"/>
                </a:solidFill>
                <a:latin typeface="Open Sans Regular Regular"/>
                <a:ea typeface="Open Sans Regular Regular"/>
                <a:cs typeface="Open Sans Regular Regular"/>
                <a:sym typeface="Open Sans Regular Regular"/>
              </a:defRPr>
            </a:lvl1pPr>
          </a:lstStyle>
          <a:p>
            <a:pPr/>
            <a:r>
              <a:t>What is It Time For?</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94" name="Group"/>
          <p:cNvGrpSpPr/>
          <p:nvPr/>
        </p:nvGrpSpPr>
        <p:grpSpPr>
          <a:xfrm>
            <a:off x="7340257" y="1253129"/>
            <a:ext cx="5283925" cy="7415819"/>
            <a:chOff x="0" y="0"/>
            <a:chExt cx="5283923" cy="7415818"/>
          </a:xfrm>
        </p:grpSpPr>
        <p:sp>
          <p:nvSpPr>
            <p:cNvPr id="186" name="God’s House"/>
            <p:cNvSpPr txBox="1"/>
            <p:nvPr/>
          </p:nvSpPr>
          <p:spPr>
            <a:xfrm>
              <a:off x="724448" y="-1"/>
              <a:ext cx="3835028" cy="2311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6400">
                  <a:solidFill>
                    <a:srgbClr val="000000"/>
                  </a:solidFill>
                  <a:latin typeface="Open Sans Regular Regular"/>
                  <a:ea typeface="Open Sans Regular Regular"/>
                  <a:cs typeface="Open Sans Regular Regular"/>
                  <a:sym typeface="Open Sans Regular Regular"/>
                </a:defRPr>
              </a:lvl1pPr>
            </a:lstStyle>
            <a:p>
              <a:pPr/>
              <a:r>
                <a:t>God’s House</a:t>
              </a:r>
            </a:p>
          </p:txBody>
        </p:sp>
        <p:grpSp>
          <p:nvGrpSpPr>
            <p:cNvPr id="193" name="Group"/>
            <p:cNvGrpSpPr/>
            <p:nvPr/>
          </p:nvGrpSpPr>
          <p:grpSpPr>
            <a:xfrm>
              <a:off x="-1" y="5201306"/>
              <a:ext cx="5283925" cy="2214513"/>
              <a:chOff x="0" y="0"/>
              <a:chExt cx="5283923" cy="2214512"/>
            </a:xfrm>
          </p:grpSpPr>
          <p:sp>
            <p:nvSpPr>
              <p:cNvPr id="187" name="Rounded Rectangle"/>
              <p:cNvSpPr/>
              <p:nvPr/>
            </p:nvSpPr>
            <p:spPr>
              <a:xfrm>
                <a:off x="0" y="1325996"/>
                <a:ext cx="1391672" cy="719330"/>
              </a:xfrm>
              <a:prstGeom prst="roundRect">
                <a:avLst>
                  <a:gd name="adj" fmla="val 26483"/>
                </a:avLst>
              </a:prstGeom>
              <a:solidFill>
                <a:srgbClr val="000000"/>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8" name="Rounded Rectangle"/>
              <p:cNvSpPr/>
              <p:nvPr/>
            </p:nvSpPr>
            <p:spPr>
              <a:xfrm rot="20692000">
                <a:off x="1440240" y="1325996"/>
                <a:ext cx="1391673" cy="719330"/>
              </a:xfrm>
              <a:prstGeom prst="roundRect">
                <a:avLst>
                  <a:gd name="adj" fmla="val 26483"/>
                </a:avLst>
              </a:prstGeom>
              <a:solidFill>
                <a:srgbClr val="000000"/>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9" name="Rounded Rectangle"/>
              <p:cNvSpPr/>
              <p:nvPr/>
            </p:nvSpPr>
            <p:spPr>
              <a:xfrm>
                <a:off x="2880481" y="1325996"/>
                <a:ext cx="1391672" cy="719330"/>
              </a:xfrm>
              <a:prstGeom prst="roundRect">
                <a:avLst>
                  <a:gd name="adj" fmla="val 26483"/>
                </a:avLst>
              </a:prstGeom>
              <a:solidFill>
                <a:srgbClr val="000000"/>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0" name="Rounded Rectangle"/>
              <p:cNvSpPr/>
              <p:nvPr/>
            </p:nvSpPr>
            <p:spPr>
              <a:xfrm rot="1616223">
                <a:off x="3804815" y="745601"/>
                <a:ext cx="1391672" cy="719331"/>
              </a:xfrm>
              <a:prstGeom prst="roundRect">
                <a:avLst>
                  <a:gd name="adj" fmla="val 26483"/>
                </a:avLst>
              </a:prstGeom>
              <a:solidFill>
                <a:srgbClr val="000000"/>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1" name="Rounded Rectangle"/>
              <p:cNvSpPr/>
              <p:nvPr/>
            </p:nvSpPr>
            <p:spPr>
              <a:xfrm rot="20165175">
                <a:off x="2461690" y="251189"/>
                <a:ext cx="1391672" cy="719331"/>
              </a:xfrm>
              <a:prstGeom prst="roundRect">
                <a:avLst>
                  <a:gd name="adj" fmla="val 26483"/>
                </a:avLst>
              </a:prstGeom>
              <a:solidFill>
                <a:srgbClr val="000000"/>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2" name="Rounded Rectangle"/>
              <p:cNvSpPr/>
              <p:nvPr/>
            </p:nvSpPr>
            <p:spPr>
              <a:xfrm rot="1667532">
                <a:off x="527038" y="509143"/>
                <a:ext cx="1391672" cy="719331"/>
              </a:xfrm>
              <a:prstGeom prst="roundRect">
                <a:avLst>
                  <a:gd name="adj" fmla="val 26483"/>
                </a:avLst>
              </a:prstGeom>
              <a:solidFill>
                <a:srgbClr val="000000"/>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grpSp>
        <p:nvGrpSpPr>
          <p:cNvPr id="199" name="Group"/>
          <p:cNvGrpSpPr/>
          <p:nvPr/>
        </p:nvGrpSpPr>
        <p:grpSpPr>
          <a:xfrm>
            <a:off x="1385776" y="1253128"/>
            <a:ext cx="3905417" cy="7485730"/>
            <a:chOff x="0" y="0"/>
            <a:chExt cx="3905416" cy="7485728"/>
          </a:xfrm>
        </p:grpSpPr>
        <p:sp>
          <p:nvSpPr>
            <p:cNvPr id="195" name="Their House"/>
            <p:cNvSpPr txBox="1"/>
            <p:nvPr/>
          </p:nvSpPr>
          <p:spPr>
            <a:xfrm>
              <a:off x="35193" y="-1"/>
              <a:ext cx="3835029" cy="2311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6400">
                  <a:solidFill>
                    <a:srgbClr val="000000"/>
                  </a:solidFill>
                  <a:latin typeface="Open Sans Regular Regular"/>
                  <a:ea typeface="Open Sans Regular Regular"/>
                  <a:cs typeface="Open Sans Regular Regular"/>
                  <a:sym typeface="Open Sans Regular Regular"/>
                </a:defRPr>
              </a:lvl1pPr>
            </a:lstStyle>
            <a:p>
              <a:pPr/>
              <a:r>
                <a:t>Their House</a:t>
              </a:r>
            </a:p>
          </p:txBody>
        </p:sp>
        <p:grpSp>
          <p:nvGrpSpPr>
            <p:cNvPr id="198" name="Group"/>
            <p:cNvGrpSpPr/>
            <p:nvPr/>
          </p:nvGrpSpPr>
          <p:grpSpPr>
            <a:xfrm>
              <a:off x="-1" y="3580311"/>
              <a:ext cx="3905418" cy="3905418"/>
              <a:chOff x="0" y="0"/>
              <a:chExt cx="3905416" cy="3905416"/>
            </a:xfrm>
          </p:grpSpPr>
          <p:sp>
            <p:nvSpPr>
              <p:cNvPr id="196" name="Rectangle"/>
              <p:cNvSpPr/>
              <p:nvPr/>
            </p:nvSpPr>
            <p:spPr>
              <a:xfrm>
                <a:off x="774626" y="388339"/>
                <a:ext cx="429721" cy="686415"/>
              </a:xfrm>
              <a:prstGeom prst="rect">
                <a:avLst/>
              </a:prstGeom>
              <a:solidFill>
                <a:srgbClr val="000000"/>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7" name="Arrow"/>
              <p:cNvSpPr/>
              <p:nvPr/>
            </p:nvSpPr>
            <p:spPr>
              <a:xfrm rot="16221057">
                <a:off x="11851" y="11851"/>
                <a:ext cx="3881713" cy="3881713"/>
              </a:xfrm>
              <a:prstGeom prst="rightArrow">
                <a:avLst>
                  <a:gd name="adj1" fmla="val 69277"/>
                  <a:gd name="adj2" fmla="val 42426"/>
                </a:avLst>
              </a:prstGeom>
              <a:solidFill>
                <a:srgbClr val="000000"/>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sp>
        <p:nvSpPr>
          <p:cNvPr id="200" name="Line"/>
          <p:cNvSpPr/>
          <p:nvPr/>
        </p:nvSpPr>
        <p:spPr>
          <a:xfrm flipV="1">
            <a:off x="6660351" y="841296"/>
            <a:ext cx="1" cy="8071009"/>
          </a:xfrm>
          <a:prstGeom prst="line">
            <a:avLst/>
          </a:prstGeom>
          <a:ln w="76200">
            <a:solidFill>
              <a:srgbClr val="000000"/>
            </a:solidFill>
            <a:miter lim="400000"/>
          </a:ln>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99"/>
                                        </p:tgtEl>
                                        <p:attrNameLst>
                                          <p:attrName>style.visibility</p:attrName>
                                        </p:attrNameLst>
                                      </p:cBhvr>
                                      <p:to>
                                        <p:strVal val="visible"/>
                                      </p:to>
                                    </p:set>
                                    <p:animEffect filter="fade" transition="in">
                                      <p:cBhvr>
                                        <p:cTn id="7" dur="1000"/>
                                        <p:tgtEl>
                                          <p:spTgt spid="199"/>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194"/>
                                        </p:tgtEl>
                                        <p:attrNameLst>
                                          <p:attrName>style.visibility</p:attrName>
                                        </p:attrNameLst>
                                      </p:cBhvr>
                                      <p:to>
                                        <p:strVal val="visible"/>
                                      </p:to>
                                    </p:set>
                                    <p:animEffect filter="fade" transition="in">
                                      <p:cBhvr>
                                        <p:cTn id="12" dur="1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9" grpId="1"/>
      <p:bldP build="whole" bldLvl="1" animBg="1" rev="0" advAuto="0" spid="194" grpId="2"/>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Rectangle"/>
          <p:cNvSpPr/>
          <p:nvPr/>
        </p:nvSpPr>
        <p:spPr>
          <a:xfrm>
            <a:off x="-296645" y="-278500"/>
            <a:ext cx="14593505" cy="10985862"/>
          </a:xfrm>
          <a:prstGeom prst="rect">
            <a:avLst/>
          </a:prstGeom>
          <a:solidFill>
            <a:schemeClr val="accent1"/>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3" name="Rectangle"/>
          <p:cNvSpPr/>
          <p:nvPr/>
        </p:nvSpPr>
        <p:spPr>
          <a:xfrm>
            <a:off x="-296645" y="1128092"/>
            <a:ext cx="14593505" cy="9753601"/>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4" name="It wasn’t time for David to build the temple."/>
          <p:cNvSpPr txBox="1"/>
          <p:nvPr/>
        </p:nvSpPr>
        <p:spPr>
          <a:xfrm>
            <a:off x="173941" y="-253651"/>
            <a:ext cx="12656918" cy="16276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FFFFFF"/>
                </a:solidFill>
                <a:latin typeface="Open Sans Regular Regular"/>
                <a:ea typeface="Open Sans Regular Regular"/>
                <a:cs typeface="Open Sans Regular Regular"/>
                <a:sym typeface="Open Sans Regular Regular"/>
              </a:defRPr>
            </a:lvl1pPr>
          </a:lstStyle>
          <a:p>
            <a:pPr/>
            <a:r>
              <a:t>It wasn’t time for David to build the temple.</a:t>
            </a:r>
          </a:p>
        </p:txBody>
      </p:sp>
      <p:sp>
        <p:nvSpPr>
          <p:cNvPr id="205" name="1 Chronicles 22:5…"/>
          <p:cNvSpPr txBox="1"/>
          <p:nvPr/>
        </p:nvSpPr>
        <p:spPr>
          <a:xfrm>
            <a:off x="342215" y="150346"/>
            <a:ext cx="12320370" cy="94529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lgn="l">
              <a:defRPr sz="3900">
                <a:solidFill>
                  <a:srgbClr val="FFFFFF"/>
                </a:solidFill>
                <a:latin typeface="Open Sans Regular Regular"/>
                <a:ea typeface="Open Sans Regular Regular"/>
                <a:cs typeface="Open Sans Regular Regular"/>
                <a:sym typeface="Open Sans Regular Regular"/>
              </a:defRPr>
            </a:pPr>
            <a:r>
              <a:t>1 Chronicles 22:5</a:t>
            </a:r>
          </a:p>
          <a:p>
            <a:pPr algn="l">
              <a:defRPr sz="3900">
                <a:solidFill>
                  <a:srgbClr val="FFFFFF"/>
                </a:solidFill>
                <a:latin typeface="Open Sans Regular Regular"/>
                <a:ea typeface="Open Sans Regular Regular"/>
                <a:cs typeface="Open Sans Regular Regular"/>
                <a:sym typeface="Open Sans Regular Regular"/>
              </a:defRPr>
            </a:pPr>
            <a:r>
              <a:t>For David said, “Solomon my son is young and inexperienced, and the house that is to be built for the Lord must be exceedingly magnificent, of fame and glory throughout all lands. </a:t>
            </a:r>
            <a:r>
              <a:rPr>
                <a:solidFill>
                  <a:srgbClr val="FFFB00"/>
                </a:solidFill>
              </a:rPr>
              <a:t>I will therefore make preparation for it.</a:t>
            </a:r>
            <a:r>
              <a:t>” So David provided materials in great quantity before his death. </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05"/>
                                        </p:tgtEl>
                                        <p:attrNameLst>
                                          <p:attrName>style.visibility</p:attrName>
                                        </p:attrNameLst>
                                      </p:cBhvr>
                                      <p:to>
                                        <p:strVal val="visible"/>
                                      </p:to>
                                    </p:set>
                                    <p:animEffect filter="fade" transition="in">
                                      <p:cBhvr>
                                        <p:cTn id="7" dur="1000"/>
                                        <p:tgtEl>
                                          <p:spTgt spid="2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5"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Rectangle"/>
          <p:cNvSpPr/>
          <p:nvPr/>
        </p:nvSpPr>
        <p:spPr>
          <a:xfrm>
            <a:off x="-296645" y="-278500"/>
            <a:ext cx="14593505" cy="10985862"/>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8" name="What are You Doing With Your Life?"/>
          <p:cNvSpPr txBox="1"/>
          <p:nvPr/>
        </p:nvSpPr>
        <p:spPr>
          <a:xfrm>
            <a:off x="343894" y="1763237"/>
            <a:ext cx="12317012" cy="62271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12700">
                <a:solidFill>
                  <a:srgbClr val="FFFFFF"/>
                </a:solidFill>
                <a:latin typeface="Open Sans Regular Regular"/>
                <a:ea typeface="Open Sans Regular Regular"/>
                <a:cs typeface="Open Sans Regular Regular"/>
                <a:sym typeface="Open Sans Regular Regular"/>
              </a:defRPr>
            </a:lvl1pPr>
          </a:lstStyle>
          <a:p>
            <a:pPr/>
            <a:r>
              <a:t>What are You Doing With Your Life?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