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of salad with fried rice, boiled eggs,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with salmon cakes, salad,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ctr" defTabSz="1300480">
              <a:lnSpc>
                <a:spcPct val="100000"/>
              </a:lnSpc>
              <a:defRPr b="0" spc="0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/>
          <a:lstStyle>
            <a:lvl1pPr marL="0" indent="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2005833" y="9130186"/>
            <a:ext cx="348727" cy="3392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edro-farto-Yn8F9OD7p5Y-unsplash.jpg" descr="pedro-farto-Yn8F9OD7p5Y-unsplash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346252" y="-1598506"/>
            <a:ext cx="17352261" cy="115681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edro-farto-Yn8F9OD7p5Y-unsplash.jpg" descr="pedro-farto-Yn8F9OD7p5Y-unsplash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790040" y="-1598506"/>
            <a:ext cx="17352261" cy="11568175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Are You Strong Enough to Surrender?"/>
          <p:cNvSpPr txBox="1"/>
          <p:nvPr/>
        </p:nvSpPr>
        <p:spPr>
          <a:xfrm>
            <a:off x="2152046" y="-1054725"/>
            <a:ext cx="10352164" cy="9442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r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Are You Strong Enough to </a:t>
            </a:r>
            <a:r>
              <a:rPr>
                <a:solidFill>
                  <a:schemeClr val="accent4">
                    <a:hueOff val="348544"/>
                    <a:lumOff val="7139"/>
                  </a:schemeClr>
                </a:solidFill>
              </a:rPr>
              <a:t>Surrender</a:t>
            </a:r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53" name="Rich Young Ruler"/>
          <p:cNvSpPr txBox="1"/>
          <p:nvPr/>
        </p:nvSpPr>
        <p:spPr>
          <a:xfrm>
            <a:off x="814473" y="-1"/>
            <a:ext cx="11077532" cy="975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7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Rich Young Ruler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853" name="Group"/>
          <p:cNvGrpSpPr/>
          <p:nvPr/>
        </p:nvGrpSpPr>
        <p:grpSpPr>
          <a:xfrm>
            <a:off x="7493078" y="1497335"/>
            <a:ext cx="3969207" cy="2306506"/>
            <a:chOff x="0" y="0"/>
            <a:chExt cx="3969206" cy="2306505"/>
          </a:xfrm>
        </p:grpSpPr>
        <p:grpSp>
          <p:nvGrpSpPr>
            <p:cNvPr id="765" name="Group"/>
            <p:cNvGrpSpPr/>
            <p:nvPr/>
          </p:nvGrpSpPr>
          <p:grpSpPr>
            <a:xfrm flipH="1">
              <a:off x="0" y="-1"/>
              <a:ext cx="560322" cy="1010632"/>
              <a:chOff x="0" y="0"/>
              <a:chExt cx="560321" cy="1010630"/>
            </a:xfrm>
          </p:grpSpPr>
          <p:sp>
            <p:nvSpPr>
              <p:cNvPr id="756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7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8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9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0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1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2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3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4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775" name="Group"/>
            <p:cNvGrpSpPr/>
            <p:nvPr/>
          </p:nvGrpSpPr>
          <p:grpSpPr>
            <a:xfrm flipH="1">
              <a:off x="770545" y="91180"/>
              <a:ext cx="560322" cy="1010631"/>
              <a:chOff x="0" y="0"/>
              <a:chExt cx="560321" cy="1010630"/>
            </a:xfrm>
          </p:grpSpPr>
          <p:sp>
            <p:nvSpPr>
              <p:cNvPr id="766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7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8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9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70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71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72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73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74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785" name="Group"/>
            <p:cNvGrpSpPr/>
            <p:nvPr/>
          </p:nvGrpSpPr>
          <p:grpSpPr>
            <a:xfrm flipH="1">
              <a:off x="926966" y="965569"/>
              <a:ext cx="560323" cy="1010631"/>
              <a:chOff x="0" y="0"/>
              <a:chExt cx="560321" cy="1010630"/>
            </a:xfrm>
          </p:grpSpPr>
          <p:sp>
            <p:nvSpPr>
              <p:cNvPr id="776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77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78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79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0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1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2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3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4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795" name="Group"/>
            <p:cNvGrpSpPr/>
            <p:nvPr/>
          </p:nvGrpSpPr>
          <p:grpSpPr>
            <a:xfrm>
              <a:off x="1951565" y="965569"/>
              <a:ext cx="560322" cy="1010631"/>
              <a:chOff x="0" y="0"/>
              <a:chExt cx="560321" cy="1010630"/>
            </a:xfrm>
          </p:grpSpPr>
          <p:sp>
            <p:nvSpPr>
              <p:cNvPr id="786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7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8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9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0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1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2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3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4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805" name="Group"/>
            <p:cNvGrpSpPr/>
            <p:nvPr/>
          </p:nvGrpSpPr>
          <p:grpSpPr>
            <a:xfrm>
              <a:off x="2296858" y="91180"/>
              <a:ext cx="560323" cy="1010631"/>
              <a:chOff x="0" y="0"/>
              <a:chExt cx="560321" cy="1010630"/>
            </a:xfrm>
          </p:grpSpPr>
          <p:sp>
            <p:nvSpPr>
              <p:cNvPr id="796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7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8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9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00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01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02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03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04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815" name="Group"/>
            <p:cNvGrpSpPr/>
            <p:nvPr/>
          </p:nvGrpSpPr>
          <p:grpSpPr>
            <a:xfrm>
              <a:off x="2680224" y="1144028"/>
              <a:ext cx="560323" cy="1010632"/>
              <a:chOff x="0" y="0"/>
              <a:chExt cx="560321" cy="1010630"/>
            </a:xfrm>
          </p:grpSpPr>
          <p:sp>
            <p:nvSpPr>
              <p:cNvPr id="806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07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08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09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10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11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12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13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14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825" name="Group"/>
            <p:cNvGrpSpPr/>
            <p:nvPr/>
          </p:nvGrpSpPr>
          <p:grpSpPr>
            <a:xfrm>
              <a:off x="3408884" y="251642"/>
              <a:ext cx="560323" cy="1010632"/>
              <a:chOff x="0" y="0"/>
              <a:chExt cx="560321" cy="1010630"/>
            </a:xfrm>
          </p:grpSpPr>
          <p:sp>
            <p:nvSpPr>
              <p:cNvPr id="816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17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18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19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20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21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22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23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24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835" name="Group"/>
            <p:cNvGrpSpPr/>
            <p:nvPr/>
          </p:nvGrpSpPr>
          <p:grpSpPr>
            <a:xfrm>
              <a:off x="3408884" y="1295874"/>
              <a:ext cx="560323" cy="1010632"/>
              <a:chOff x="0" y="0"/>
              <a:chExt cx="560321" cy="1010630"/>
            </a:xfrm>
          </p:grpSpPr>
          <p:sp>
            <p:nvSpPr>
              <p:cNvPr id="826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27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28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29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30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31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32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33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34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845" name="Group"/>
            <p:cNvGrpSpPr/>
            <p:nvPr/>
          </p:nvGrpSpPr>
          <p:grpSpPr>
            <a:xfrm flipH="1">
              <a:off x="0" y="965569"/>
              <a:ext cx="560322" cy="1010631"/>
              <a:chOff x="0" y="0"/>
              <a:chExt cx="560321" cy="1010630"/>
            </a:xfrm>
          </p:grpSpPr>
          <p:sp>
            <p:nvSpPr>
              <p:cNvPr id="836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37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38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39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40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41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42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43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44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852" name="Group"/>
            <p:cNvGrpSpPr/>
            <p:nvPr/>
          </p:nvGrpSpPr>
          <p:grpSpPr>
            <a:xfrm>
              <a:off x="1554950" y="459733"/>
              <a:ext cx="361636" cy="807596"/>
              <a:chOff x="0" y="0"/>
              <a:chExt cx="361635" cy="807594"/>
            </a:xfrm>
          </p:grpSpPr>
          <p:sp>
            <p:nvSpPr>
              <p:cNvPr id="846" name="Straight Connector 13"/>
              <p:cNvSpPr/>
              <p:nvPr/>
            </p:nvSpPr>
            <p:spPr>
              <a:xfrm flipV="1">
                <a:off x="112378" y="351011"/>
                <a:ext cx="85193" cy="45062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47" name="Straight Connector 15"/>
              <p:cNvSpPr/>
              <p:nvPr/>
            </p:nvSpPr>
            <p:spPr>
              <a:xfrm>
                <a:off x="205798" y="396016"/>
                <a:ext cx="69122" cy="41157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48" name="Rounded Rectangle 16"/>
              <p:cNvSpPr/>
              <p:nvPr/>
            </p:nvSpPr>
            <p:spPr>
              <a:xfrm rot="21530978">
                <a:off x="127614" y="247297"/>
                <a:ext cx="132070" cy="29055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49" name="Rounded Rectangle 17"/>
              <p:cNvSpPr/>
              <p:nvPr/>
            </p:nvSpPr>
            <p:spPr>
              <a:xfrm rot="72902">
                <a:off x="146186" y="987"/>
                <a:ext cx="94925" cy="167304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50" name="Straight Connector 19"/>
              <p:cNvSpPr/>
              <p:nvPr/>
            </p:nvSpPr>
            <p:spPr>
              <a:xfrm flipH="1">
                <a:off x="0" y="245186"/>
                <a:ext cx="164973" cy="164973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51" name="Straight Connector 21"/>
              <p:cNvSpPr/>
              <p:nvPr/>
            </p:nvSpPr>
            <p:spPr>
              <a:xfrm>
                <a:off x="255980" y="270938"/>
                <a:ext cx="105656" cy="18489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883" name="Group"/>
          <p:cNvGrpSpPr/>
          <p:nvPr/>
        </p:nvGrpSpPr>
        <p:grpSpPr>
          <a:xfrm>
            <a:off x="864503" y="1635884"/>
            <a:ext cx="4612251" cy="2460583"/>
            <a:chOff x="0" y="0"/>
            <a:chExt cx="4612250" cy="2460581"/>
          </a:xfrm>
        </p:grpSpPr>
        <p:sp>
          <p:nvSpPr>
            <p:cNvPr id="854" name="Rectangle"/>
            <p:cNvSpPr/>
            <p:nvPr/>
          </p:nvSpPr>
          <p:spPr>
            <a:xfrm>
              <a:off x="1356100" y="0"/>
              <a:ext cx="603378" cy="1094522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55" name="Rectangle"/>
            <p:cNvSpPr/>
            <p:nvPr/>
          </p:nvSpPr>
          <p:spPr>
            <a:xfrm>
              <a:off x="2839383" y="115620"/>
              <a:ext cx="603378" cy="1094523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56" name="Shape"/>
            <p:cNvSpPr/>
            <p:nvPr/>
          </p:nvSpPr>
          <p:spPr>
            <a:xfrm>
              <a:off x="202760" y="262567"/>
              <a:ext cx="1279685" cy="121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3547"/>
                  </a:lnTo>
                  <a:lnTo>
                    <a:pt x="0" y="21600"/>
                  </a:lnTo>
                  <a:lnTo>
                    <a:pt x="116" y="60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857" name="Rectangle"/>
            <p:cNvSpPr/>
            <p:nvPr/>
          </p:nvSpPr>
          <p:spPr>
            <a:xfrm rot="402898">
              <a:off x="1744619" y="245158"/>
              <a:ext cx="1408060" cy="835447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58" name="Shape"/>
            <p:cNvSpPr/>
            <p:nvPr/>
          </p:nvSpPr>
          <p:spPr>
            <a:xfrm>
              <a:off x="3237745" y="356261"/>
              <a:ext cx="1279685" cy="121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3547"/>
                  </a:lnTo>
                  <a:lnTo>
                    <a:pt x="21600" y="21600"/>
                  </a:lnTo>
                  <a:lnTo>
                    <a:pt x="21484" y="6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859" name="Rectangle"/>
            <p:cNvSpPr/>
            <p:nvPr/>
          </p:nvSpPr>
          <p:spPr>
            <a:xfrm>
              <a:off x="723119" y="711114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0" name="Rectangle"/>
            <p:cNvSpPr/>
            <p:nvPr/>
          </p:nvSpPr>
          <p:spPr>
            <a:xfrm>
              <a:off x="1491690" y="509927"/>
              <a:ext cx="332198" cy="907135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1" name="Rectangle"/>
            <p:cNvSpPr/>
            <p:nvPr/>
          </p:nvSpPr>
          <p:spPr>
            <a:xfrm>
              <a:off x="2084586" y="711114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2" name="Rectangle"/>
            <p:cNvSpPr/>
            <p:nvPr/>
          </p:nvSpPr>
          <p:spPr>
            <a:xfrm>
              <a:off x="2834212" y="550678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3" name="Rectangle"/>
            <p:cNvSpPr/>
            <p:nvPr/>
          </p:nvSpPr>
          <p:spPr>
            <a:xfrm>
              <a:off x="3237745" y="839729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4" name="Rectangle"/>
            <p:cNvSpPr/>
            <p:nvPr/>
          </p:nvSpPr>
          <p:spPr>
            <a:xfrm>
              <a:off x="2555304" y="416233"/>
              <a:ext cx="557818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5" name="Rectangle"/>
            <p:cNvSpPr/>
            <p:nvPr/>
          </p:nvSpPr>
          <p:spPr>
            <a:xfrm>
              <a:off x="0" y="431044"/>
              <a:ext cx="603377" cy="133379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6" name="Rectangle"/>
            <p:cNvSpPr/>
            <p:nvPr/>
          </p:nvSpPr>
          <p:spPr>
            <a:xfrm>
              <a:off x="2712201" y="1366060"/>
              <a:ext cx="603377" cy="109452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7" name="Rectangle"/>
            <p:cNvSpPr/>
            <p:nvPr/>
          </p:nvSpPr>
          <p:spPr>
            <a:xfrm>
              <a:off x="4008873" y="511082"/>
              <a:ext cx="603378" cy="1494588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8" name="Rectangle"/>
            <p:cNvSpPr/>
            <p:nvPr/>
          </p:nvSpPr>
          <p:spPr>
            <a:xfrm rot="20468428">
              <a:off x="3085817" y="1322167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69" name="Rectangle"/>
            <p:cNvSpPr/>
            <p:nvPr/>
          </p:nvSpPr>
          <p:spPr>
            <a:xfrm>
              <a:off x="1087362" y="839729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70" name="Rectangle"/>
            <p:cNvSpPr/>
            <p:nvPr/>
          </p:nvSpPr>
          <p:spPr>
            <a:xfrm rot="1620837">
              <a:off x="138573" y="1137323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71" name="Rectangle"/>
            <p:cNvSpPr/>
            <p:nvPr/>
          </p:nvSpPr>
          <p:spPr>
            <a:xfrm>
              <a:off x="1754462" y="617421"/>
              <a:ext cx="332198" cy="1094522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72" name="Rectangle"/>
            <p:cNvSpPr/>
            <p:nvPr/>
          </p:nvSpPr>
          <p:spPr>
            <a:xfrm rot="402898">
              <a:off x="1490254" y="1441401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73" name="Rectangle"/>
            <p:cNvSpPr/>
            <p:nvPr/>
          </p:nvSpPr>
          <p:spPr>
            <a:xfrm>
              <a:off x="1230535" y="1192629"/>
              <a:ext cx="603378" cy="1094523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grpSp>
          <p:nvGrpSpPr>
            <p:cNvPr id="880" name="Group"/>
            <p:cNvGrpSpPr/>
            <p:nvPr/>
          </p:nvGrpSpPr>
          <p:grpSpPr>
            <a:xfrm>
              <a:off x="1439790" y="586863"/>
              <a:ext cx="279101" cy="623280"/>
              <a:chOff x="0" y="0"/>
              <a:chExt cx="279099" cy="623278"/>
            </a:xfrm>
          </p:grpSpPr>
          <p:sp>
            <p:nvSpPr>
              <p:cNvPr id="874" name="Straight Connector 13"/>
              <p:cNvSpPr/>
              <p:nvPr/>
            </p:nvSpPr>
            <p:spPr>
              <a:xfrm flipV="1">
                <a:off x="86730" y="270901"/>
                <a:ext cx="65750" cy="34778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75" name="Straight Connector 15"/>
              <p:cNvSpPr/>
              <p:nvPr/>
            </p:nvSpPr>
            <p:spPr>
              <a:xfrm>
                <a:off x="158829" y="305634"/>
                <a:ext cx="53347" cy="317645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76" name="Rounded Rectangle 16"/>
              <p:cNvSpPr/>
              <p:nvPr/>
            </p:nvSpPr>
            <p:spPr>
              <a:xfrm rot="21530978">
                <a:off x="98489" y="190856"/>
                <a:ext cx="101928" cy="22424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77" name="Rounded Rectangle 17"/>
              <p:cNvSpPr/>
              <p:nvPr/>
            </p:nvSpPr>
            <p:spPr>
              <a:xfrm rot="72902">
                <a:off x="112822" y="762"/>
                <a:ext cx="73261" cy="129120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78" name="Straight Connector 19"/>
              <p:cNvSpPr/>
              <p:nvPr/>
            </p:nvSpPr>
            <p:spPr>
              <a:xfrm flipH="1">
                <a:off x="-1" y="189227"/>
                <a:ext cx="127322" cy="12732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879" name="Straight Connector 21"/>
              <p:cNvSpPr/>
              <p:nvPr/>
            </p:nvSpPr>
            <p:spPr>
              <a:xfrm>
                <a:off x="197558" y="209102"/>
                <a:ext cx="81542" cy="142698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881" name="Circle"/>
            <p:cNvSpPr/>
            <p:nvPr/>
          </p:nvSpPr>
          <p:spPr>
            <a:xfrm>
              <a:off x="2049711" y="1659367"/>
              <a:ext cx="371608" cy="371608"/>
            </a:xfrm>
            <a:prstGeom prst="ellipse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82" name="Rectangle"/>
            <p:cNvSpPr/>
            <p:nvPr/>
          </p:nvSpPr>
          <p:spPr>
            <a:xfrm>
              <a:off x="2046184" y="1849927"/>
              <a:ext cx="384497" cy="457961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886" name="Group"/>
          <p:cNvGrpSpPr/>
          <p:nvPr/>
        </p:nvGrpSpPr>
        <p:grpSpPr>
          <a:xfrm>
            <a:off x="488005" y="3501370"/>
            <a:ext cx="5129611" cy="4700184"/>
            <a:chOff x="0" y="-967261"/>
            <a:chExt cx="5129609" cy="4700182"/>
          </a:xfrm>
        </p:grpSpPr>
        <p:sp>
          <p:nvSpPr>
            <p:cNvPr id="884" name="Callout"/>
            <p:cNvSpPr/>
            <p:nvPr/>
          </p:nvSpPr>
          <p:spPr>
            <a:xfrm>
              <a:off x="0" y="-967262"/>
              <a:ext cx="5129610" cy="454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31" y="0"/>
                  </a:moveTo>
                  <a:lnTo>
                    <a:pt x="6437" y="6326"/>
                  </a:lnTo>
                  <a:lnTo>
                    <a:pt x="896" y="6326"/>
                  </a:lnTo>
                  <a:cubicBezTo>
                    <a:pt x="401" y="6326"/>
                    <a:pt x="0" y="6778"/>
                    <a:pt x="0" y="7337"/>
                  </a:cubicBezTo>
                  <a:lnTo>
                    <a:pt x="0" y="20589"/>
                  </a:lnTo>
                  <a:cubicBezTo>
                    <a:pt x="0" y="21148"/>
                    <a:pt x="401" y="21600"/>
                    <a:pt x="896" y="21600"/>
                  </a:cubicBezTo>
                  <a:lnTo>
                    <a:pt x="20703" y="21600"/>
                  </a:lnTo>
                  <a:cubicBezTo>
                    <a:pt x="21198" y="21600"/>
                    <a:pt x="21600" y="21148"/>
                    <a:pt x="21600" y="20589"/>
                  </a:cubicBezTo>
                  <a:lnTo>
                    <a:pt x="21600" y="7337"/>
                  </a:lnTo>
                  <a:cubicBezTo>
                    <a:pt x="21600" y="6778"/>
                    <a:pt x="21198" y="6326"/>
                    <a:pt x="20703" y="6326"/>
                  </a:cubicBezTo>
                  <a:lnTo>
                    <a:pt x="10024" y="6326"/>
                  </a:lnTo>
                  <a:lnTo>
                    <a:pt x="8231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85" name="No change…"/>
            <p:cNvSpPr txBox="1"/>
            <p:nvPr/>
          </p:nvSpPr>
          <p:spPr>
            <a:xfrm>
              <a:off x="140861" y="0"/>
              <a:ext cx="4847887" cy="373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No change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Rely on his strength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Stubbornness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chemeClr val="accent5">
                      <a:hueOff val="-82419"/>
                      <a:satOff val="-9513"/>
                      <a:lumOff val="-16343"/>
                    </a:schemeClr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Death</a:t>
              </a:r>
            </a:p>
          </p:txBody>
        </p:sp>
      </p:grpSp>
      <p:grpSp>
        <p:nvGrpSpPr>
          <p:cNvPr id="889" name="Group"/>
          <p:cNvGrpSpPr/>
          <p:nvPr/>
        </p:nvGrpSpPr>
        <p:grpSpPr>
          <a:xfrm>
            <a:off x="6293355" y="3052198"/>
            <a:ext cx="6521054" cy="6543036"/>
            <a:chOff x="0" y="-951671"/>
            <a:chExt cx="6521053" cy="6543034"/>
          </a:xfrm>
        </p:grpSpPr>
        <p:sp>
          <p:nvSpPr>
            <p:cNvPr id="887" name="Callout"/>
            <p:cNvSpPr/>
            <p:nvPr/>
          </p:nvSpPr>
          <p:spPr>
            <a:xfrm>
              <a:off x="0" y="-951672"/>
              <a:ext cx="6521054" cy="652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12" y="0"/>
                  </a:moveTo>
                  <a:lnTo>
                    <a:pt x="8202" y="3338"/>
                  </a:lnTo>
                  <a:lnTo>
                    <a:pt x="705" y="3338"/>
                  </a:lnTo>
                  <a:cubicBezTo>
                    <a:pt x="315" y="3338"/>
                    <a:pt x="0" y="3653"/>
                    <a:pt x="0" y="4042"/>
                  </a:cubicBezTo>
                  <a:lnTo>
                    <a:pt x="0" y="20896"/>
                  </a:lnTo>
                  <a:cubicBezTo>
                    <a:pt x="0" y="21285"/>
                    <a:pt x="315" y="21600"/>
                    <a:pt x="705" y="21600"/>
                  </a:cubicBezTo>
                  <a:lnTo>
                    <a:pt x="20894" y="21600"/>
                  </a:lnTo>
                  <a:cubicBezTo>
                    <a:pt x="21284" y="21600"/>
                    <a:pt x="21600" y="21285"/>
                    <a:pt x="21600" y="20896"/>
                  </a:cubicBezTo>
                  <a:lnTo>
                    <a:pt x="21600" y="4042"/>
                  </a:lnTo>
                  <a:cubicBezTo>
                    <a:pt x="21600" y="3653"/>
                    <a:pt x="21284" y="3338"/>
                    <a:pt x="20894" y="3338"/>
                  </a:cubicBezTo>
                  <a:lnTo>
                    <a:pt x="11024" y="3338"/>
                  </a:lnTo>
                  <a:lnTo>
                    <a:pt x="961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88" name="Admit defeat…"/>
            <p:cNvSpPr txBox="1"/>
            <p:nvPr/>
          </p:nvSpPr>
          <p:spPr>
            <a:xfrm>
              <a:off x="336689" y="0"/>
              <a:ext cx="6127471" cy="55913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Admit defeat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Surrender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Humility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Dishonor from the people who are closest to him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Danger of unknown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Trust in God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chemeClr val="accent3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Salvation</a:t>
              </a:r>
            </a:p>
          </p:txBody>
        </p:sp>
      </p:grpSp>
      <p:grpSp>
        <p:nvGrpSpPr>
          <p:cNvPr id="892" name="Group"/>
          <p:cNvGrpSpPr/>
          <p:nvPr/>
        </p:nvGrpSpPr>
        <p:grpSpPr>
          <a:xfrm>
            <a:off x="61075" y="-41973"/>
            <a:ext cx="5829436" cy="1330052"/>
            <a:chOff x="0" y="0"/>
            <a:chExt cx="5829434" cy="1330050"/>
          </a:xfrm>
        </p:grpSpPr>
        <p:sp>
          <p:nvSpPr>
            <p:cNvPr id="890" name="Rectangle"/>
            <p:cNvSpPr/>
            <p:nvPr/>
          </p:nvSpPr>
          <p:spPr>
            <a:xfrm>
              <a:off x="154034" y="24359"/>
              <a:ext cx="5675401" cy="1281333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91" name="Rich man still rich"/>
            <p:cNvSpPr txBox="1"/>
            <p:nvPr/>
          </p:nvSpPr>
          <p:spPr>
            <a:xfrm>
              <a:off x="0" y="0"/>
              <a:ext cx="5736777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39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Rich man still rich</a:t>
              </a:r>
            </a:p>
          </p:txBody>
        </p:sp>
      </p:grpSp>
      <p:grpSp>
        <p:nvGrpSpPr>
          <p:cNvPr id="895" name="Group"/>
          <p:cNvGrpSpPr/>
          <p:nvPr/>
        </p:nvGrpSpPr>
        <p:grpSpPr>
          <a:xfrm>
            <a:off x="6071361" y="-32745"/>
            <a:ext cx="6812641" cy="1330052"/>
            <a:chOff x="0" y="0"/>
            <a:chExt cx="6812640" cy="1330050"/>
          </a:xfrm>
        </p:grpSpPr>
        <p:sp>
          <p:nvSpPr>
            <p:cNvPr id="893" name="Rectangle"/>
            <p:cNvSpPr/>
            <p:nvPr/>
          </p:nvSpPr>
          <p:spPr>
            <a:xfrm>
              <a:off x="217405" y="15130"/>
              <a:ext cx="6530231" cy="1281334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894" name="Rich man giving up wealth"/>
            <p:cNvSpPr txBox="1"/>
            <p:nvPr/>
          </p:nvSpPr>
          <p:spPr>
            <a:xfrm>
              <a:off x="0" y="0"/>
              <a:ext cx="6812641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39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Rich man giving up wealth</a:t>
              </a:r>
            </a:p>
          </p:txBody>
        </p:sp>
      </p:grpSp>
      <p:sp>
        <p:nvSpPr>
          <p:cNvPr id="896" name="Line"/>
          <p:cNvSpPr/>
          <p:nvPr/>
        </p:nvSpPr>
        <p:spPr>
          <a:xfrm>
            <a:off x="3170344" y="2512284"/>
            <a:ext cx="5681180" cy="2066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835" fill="norm" stroke="1" extrusionOk="0">
                <a:moveTo>
                  <a:pt x="0" y="10535"/>
                </a:moveTo>
                <a:cubicBezTo>
                  <a:pt x="198" y="12332"/>
                  <a:pt x="673" y="14003"/>
                  <a:pt x="1346" y="15099"/>
                </a:cubicBezTo>
                <a:cubicBezTo>
                  <a:pt x="3805" y="19105"/>
                  <a:pt x="7081" y="15517"/>
                  <a:pt x="9633" y="11002"/>
                </a:cubicBezTo>
                <a:cubicBezTo>
                  <a:pt x="13250" y="4601"/>
                  <a:pt x="17293" y="-2495"/>
                  <a:pt x="21600" y="861"/>
                </a:cubicBezTo>
              </a:path>
            </a:pathLst>
          </a:custGeom>
          <a:ln w="76200">
            <a:solidFill>
              <a:srgbClr val="5E5E5E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2" grpId="1"/>
      <p:bldP build="whole" bldLvl="1" animBg="1" rev="0" advAuto="0" spid="886" grpId="2"/>
      <p:bldP build="whole" bldLvl="1" animBg="1" rev="0" advAuto="0" spid="889" grpId="4"/>
      <p:bldP build="whole" bldLvl="1" animBg="1" rev="0" advAuto="0" spid="895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899" name="Paul"/>
          <p:cNvSpPr txBox="1"/>
          <p:nvPr/>
        </p:nvSpPr>
        <p:spPr>
          <a:xfrm>
            <a:off x="814473" y="-1"/>
            <a:ext cx="11077532" cy="975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7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Paul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999" name="Group"/>
          <p:cNvGrpSpPr/>
          <p:nvPr/>
        </p:nvGrpSpPr>
        <p:grpSpPr>
          <a:xfrm>
            <a:off x="7493078" y="1497335"/>
            <a:ext cx="3969207" cy="2306506"/>
            <a:chOff x="0" y="0"/>
            <a:chExt cx="3969206" cy="2306505"/>
          </a:xfrm>
        </p:grpSpPr>
        <p:grpSp>
          <p:nvGrpSpPr>
            <p:cNvPr id="911" name="Group"/>
            <p:cNvGrpSpPr/>
            <p:nvPr/>
          </p:nvGrpSpPr>
          <p:grpSpPr>
            <a:xfrm flipH="1">
              <a:off x="0" y="-1"/>
              <a:ext cx="560322" cy="1010632"/>
              <a:chOff x="0" y="0"/>
              <a:chExt cx="560321" cy="1010630"/>
            </a:xfrm>
          </p:grpSpPr>
          <p:sp>
            <p:nvSpPr>
              <p:cNvPr id="902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03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04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05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06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07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08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09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10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921" name="Group"/>
            <p:cNvGrpSpPr/>
            <p:nvPr/>
          </p:nvGrpSpPr>
          <p:grpSpPr>
            <a:xfrm flipH="1">
              <a:off x="770545" y="91180"/>
              <a:ext cx="560322" cy="1010631"/>
              <a:chOff x="0" y="0"/>
              <a:chExt cx="560321" cy="1010630"/>
            </a:xfrm>
          </p:grpSpPr>
          <p:sp>
            <p:nvSpPr>
              <p:cNvPr id="912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13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14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15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16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17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18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19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20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931" name="Group"/>
            <p:cNvGrpSpPr/>
            <p:nvPr/>
          </p:nvGrpSpPr>
          <p:grpSpPr>
            <a:xfrm flipH="1">
              <a:off x="926966" y="965569"/>
              <a:ext cx="560323" cy="1010631"/>
              <a:chOff x="0" y="0"/>
              <a:chExt cx="560321" cy="1010630"/>
            </a:xfrm>
          </p:grpSpPr>
          <p:sp>
            <p:nvSpPr>
              <p:cNvPr id="922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23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24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25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26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27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28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29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30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941" name="Group"/>
            <p:cNvGrpSpPr/>
            <p:nvPr/>
          </p:nvGrpSpPr>
          <p:grpSpPr>
            <a:xfrm>
              <a:off x="1951565" y="965569"/>
              <a:ext cx="560322" cy="1010631"/>
              <a:chOff x="0" y="0"/>
              <a:chExt cx="560321" cy="1010630"/>
            </a:xfrm>
          </p:grpSpPr>
          <p:sp>
            <p:nvSpPr>
              <p:cNvPr id="932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33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34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35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36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37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38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39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40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951" name="Group"/>
            <p:cNvGrpSpPr/>
            <p:nvPr/>
          </p:nvGrpSpPr>
          <p:grpSpPr>
            <a:xfrm>
              <a:off x="2296858" y="91180"/>
              <a:ext cx="560323" cy="1010631"/>
              <a:chOff x="0" y="0"/>
              <a:chExt cx="560321" cy="1010630"/>
            </a:xfrm>
          </p:grpSpPr>
          <p:sp>
            <p:nvSpPr>
              <p:cNvPr id="942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43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44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45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46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47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48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49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50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961" name="Group"/>
            <p:cNvGrpSpPr/>
            <p:nvPr/>
          </p:nvGrpSpPr>
          <p:grpSpPr>
            <a:xfrm>
              <a:off x="2680224" y="1144028"/>
              <a:ext cx="560323" cy="1010632"/>
              <a:chOff x="0" y="0"/>
              <a:chExt cx="560321" cy="1010630"/>
            </a:xfrm>
          </p:grpSpPr>
          <p:sp>
            <p:nvSpPr>
              <p:cNvPr id="952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53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54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55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56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57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58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59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60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971" name="Group"/>
            <p:cNvGrpSpPr/>
            <p:nvPr/>
          </p:nvGrpSpPr>
          <p:grpSpPr>
            <a:xfrm>
              <a:off x="3408884" y="251642"/>
              <a:ext cx="560323" cy="1010632"/>
              <a:chOff x="0" y="0"/>
              <a:chExt cx="560321" cy="1010630"/>
            </a:xfrm>
          </p:grpSpPr>
          <p:sp>
            <p:nvSpPr>
              <p:cNvPr id="962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63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64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65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66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67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68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69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70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981" name="Group"/>
            <p:cNvGrpSpPr/>
            <p:nvPr/>
          </p:nvGrpSpPr>
          <p:grpSpPr>
            <a:xfrm>
              <a:off x="3408884" y="1295874"/>
              <a:ext cx="560323" cy="1010632"/>
              <a:chOff x="0" y="0"/>
              <a:chExt cx="560321" cy="1010630"/>
            </a:xfrm>
          </p:grpSpPr>
          <p:sp>
            <p:nvSpPr>
              <p:cNvPr id="972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73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74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75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76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77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78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79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80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991" name="Group"/>
            <p:cNvGrpSpPr/>
            <p:nvPr/>
          </p:nvGrpSpPr>
          <p:grpSpPr>
            <a:xfrm flipH="1">
              <a:off x="0" y="965569"/>
              <a:ext cx="560322" cy="1010631"/>
              <a:chOff x="0" y="0"/>
              <a:chExt cx="560321" cy="1010630"/>
            </a:xfrm>
          </p:grpSpPr>
          <p:sp>
            <p:nvSpPr>
              <p:cNvPr id="982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83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84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85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86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87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88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89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90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998" name="Group"/>
            <p:cNvGrpSpPr/>
            <p:nvPr/>
          </p:nvGrpSpPr>
          <p:grpSpPr>
            <a:xfrm>
              <a:off x="1554950" y="459733"/>
              <a:ext cx="361636" cy="807596"/>
              <a:chOff x="0" y="0"/>
              <a:chExt cx="361635" cy="807594"/>
            </a:xfrm>
          </p:grpSpPr>
          <p:sp>
            <p:nvSpPr>
              <p:cNvPr id="992" name="Straight Connector 13"/>
              <p:cNvSpPr/>
              <p:nvPr/>
            </p:nvSpPr>
            <p:spPr>
              <a:xfrm flipV="1">
                <a:off x="112378" y="351011"/>
                <a:ext cx="85193" cy="45062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93" name="Straight Connector 15"/>
              <p:cNvSpPr/>
              <p:nvPr/>
            </p:nvSpPr>
            <p:spPr>
              <a:xfrm>
                <a:off x="205798" y="396016"/>
                <a:ext cx="69122" cy="41157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94" name="Rounded Rectangle 16"/>
              <p:cNvSpPr/>
              <p:nvPr/>
            </p:nvSpPr>
            <p:spPr>
              <a:xfrm rot="21530978">
                <a:off x="127614" y="247297"/>
                <a:ext cx="132070" cy="29055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95" name="Rounded Rectangle 17"/>
              <p:cNvSpPr/>
              <p:nvPr/>
            </p:nvSpPr>
            <p:spPr>
              <a:xfrm rot="72902">
                <a:off x="146186" y="987"/>
                <a:ext cx="94925" cy="167304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96" name="Straight Connector 19"/>
              <p:cNvSpPr/>
              <p:nvPr/>
            </p:nvSpPr>
            <p:spPr>
              <a:xfrm flipH="1">
                <a:off x="0" y="245186"/>
                <a:ext cx="164973" cy="164973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997" name="Straight Connector 21"/>
              <p:cNvSpPr/>
              <p:nvPr/>
            </p:nvSpPr>
            <p:spPr>
              <a:xfrm>
                <a:off x="255980" y="270938"/>
                <a:ext cx="105656" cy="18489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1029" name="Group"/>
          <p:cNvGrpSpPr/>
          <p:nvPr/>
        </p:nvGrpSpPr>
        <p:grpSpPr>
          <a:xfrm>
            <a:off x="864503" y="1635884"/>
            <a:ext cx="4612251" cy="2460583"/>
            <a:chOff x="0" y="0"/>
            <a:chExt cx="4612250" cy="2460581"/>
          </a:xfrm>
        </p:grpSpPr>
        <p:sp>
          <p:nvSpPr>
            <p:cNvPr id="1000" name="Rectangle"/>
            <p:cNvSpPr/>
            <p:nvPr/>
          </p:nvSpPr>
          <p:spPr>
            <a:xfrm>
              <a:off x="1356100" y="0"/>
              <a:ext cx="603378" cy="1094522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01" name="Rectangle"/>
            <p:cNvSpPr/>
            <p:nvPr/>
          </p:nvSpPr>
          <p:spPr>
            <a:xfrm>
              <a:off x="2839383" y="115620"/>
              <a:ext cx="603378" cy="1094523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02" name="Shape"/>
            <p:cNvSpPr/>
            <p:nvPr/>
          </p:nvSpPr>
          <p:spPr>
            <a:xfrm>
              <a:off x="202760" y="262567"/>
              <a:ext cx="1279685" cy="121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3547"/>
                  </a:lnTo>
                  <a:lnTo>
                    <a:pt x="0" y="21600"/>
                  </a:lnTo>
                  <a:lnTo>
                    <a:pt x="116" y="60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003" name="Rectangle"/>
            <p:cNvSpPr/>
            <p:nvPr/>
          </p:nvSpPr>
          <p:spPr>
            <a:xfrm rot="402898">
              <a:off x="1744619" y="245158"/>
              <a:ext cx="1408060" cy="835447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04" name="Shape"/>
            <p:cNvSpPr/>
            <p:nvPr/>
          </p:nvSpPr>
          <p:spPr>
            <a:xfrm>
              <a:off x="3237745" y="356261"/>
              <a:ext cx="1279685" cy="121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3547"/>
                  </a:lnTo>
                  <a:lnTo>
                    <a:pt x="21600" y="21600"/>
                  </a:lnTo>
                  <a:lnTo>
                    <a:pt x="21484" y="6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005" name="Rectangle"/>
            <p:cNvSpPr/>
            <p:nvPr/>
          </p:nvSpPr>
          <p:spPr>
            <a:xfrm>
              <a:off x="723119" y="711114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06" name="Rectangle"/>
            <p:cNvSpPr/>
            <p:nvPr/>
          </p:nvSpPr>
          <p:spPr>
            <a:xfrm>
              <a:off x="1491690" y="509927"/>
              <a:ext cx="332198" cy="907135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07" name="Rectangle"/>
            <p:cNvSpPr/>
            <p:nvPr/>
          </p:nvSpPr>
          <p:spPr>
            <a:xfrm>
              <a:off x="2084586" y="711114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08" name="Rectangle"/>
            <p:cNvSpPr/>
            <p:nvPr/>
          </p:nvSpPr>
          <p:spPr>
            <a:xfrm>
              <a:off x="2834212" y="550678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09" name="Rectangle"/>
            <p:cNvSpPr/>
            <p:nvPr/>
          </p:nvSpPr>
          <p:spPr>
            <a:xfrm>
              <a:off x="3237745" y="839729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0" name="Rectangle"/>
            <p:cNvSpPr/>
            <p:nvPr/>
          </p:nvSpPr>
          <p:spPr>
            <a:xfrm>
              <a:off x="2555304" y="416233"/>
              <a:ext cx="557818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1" name="Rectangle"/>
            <p:cNvSpPr/>
            <p:nvPr/>
          </p:nvSpPr>
          <p:spPr>
            <a:xfrm>
              <a:off x="0" y="431044"/>
              <a:ext cx="603377" cy="133379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2" name="Rectangle"/>
            <p:cNvSpPr/>
            <p:nvPr/>
          </p:nvSpPr>
          <p:spPr>
            <a:xfrm>
              <a:off x="2712201" y="1366060"/>
              <a:ext cx="603377" cy="109452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3" name="Rectangle"/>
            <p:cNvSpPr/>
            <p:nvPr/>
          </p:nvSpPr>
          <p:spPr>
            <a:xfrm>
              <a:off x="4008873" y="511082"/>
              <a:ext cx="603378" cy="1494588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4" name="Rectangle"/>
            <p:cNvSpPr/>
            <p:nvPr/>
          </p:nvSpPr>
          <p:spPr>
            <a:xfrm rot="20468428">
              <a:off x="3085817" y="1322167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5" name="Rectangle"/>
            <p:cNvSpPr/>
            <p:nvPr/>
          </p:nvSpPr>
          <p:spPr>
            <a:xfrm>
              <a:off x="1087362" y="839729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6" name="Rectangle"/>
            <p:cNvSpPr/>
            <p:nvPr/>
          </p:nvSpPr>
          <p:spPr>
            <a:xfrm rot="1620837">
              <a:off x="138573" y="1137323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7" name="Rectangle"/>
            <p:cNvSpPr/>
            <p:nvPr/>
          </p:nvSpPr>
          <p:spPr>
            <a:xfrm>
              <a:off x="1754462" y="617421"/>
              <a:ext cx="332198" cy="1094522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8" name="Rectangle"/>
            <p:cNvSpPr/>
            <p:nvPr/>
          </p:nvSpPr>
          <p:spPr>
            <a:xfrm rot="402898">
              <a:off x="1490254" y="1441401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19" name="Rectangle"/>
            <p:cNvSpPr/>
            <p:nvPr/>
          </p:nvSpPr>
          <p:spPr>
            <a:xfrm>
              <a:off x="1230535" y="1192629"/>
              <a:ext cx="603378" cy="1094523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grpSp>
          <p:nvGrpSpPr>
            <p:cNvPr id="1026" name="Group"/>
            <p:cNvGrpSpPr/>
            <p:nvPr/>
          </p:nvGrpSpPr>
          <p:grpSpPr>
            <a:xfrm>
              <a:off x="1439790" y="586863"/>
              <a:ext cx="279101" cy="623280"/>
              <a:chOff x="0" y="0"/>
              <a:chExt cx="279099" cy="623278"/>
            </a:xfrm>
          </p:grpSpPr>
          <p:sp>
            <p:nvSpPr>
              <p:cNvPr id="1020" name="Straight Connector 13"/>
              <p:cNvSpPr/>
              <p:nvPr/>
            </p:nvSpPr>
            <p:spPr>
              <a:xfrm flipV="1">
                <a:off x="86730" y="270901"/>
                <a:ext cx="65750" cy="34778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021" name="Straight Connector 15"/>
              <p:cNvSpPr/>
              <p:nvPr/>
            </p:nvSpPr>
            <p:spPr>
              <a:xfrm>
                <a:off x="158829" y="305634"/>
                <a:ext cx="53347" cy="317645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022" name="Rounded Rectangle 16"/>
              <p:cNvSpPr/>
              <p:nvPr/>
            </p:nvSpPr>
            <p:spPr>
              <a:xfrm rot="21530978">
                <a:off x="98489" y="190856"/>
                <a:ext cx="101928" cy="22424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023" name="Rounded Rectangle 17"/>
              <p:cNvSpPr/>
              <p:nvPr/>
            </p:nvSpPr>
            <p:spPr>
              <a:xfrm rot="72902">
                <a:off x="112822" y="762"/>
                <a:ext cx="73261" cy="129120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024" name="Straight Connector 19"/>
              <p:cNvSpPr/>
              <p:nvPr/>
            </p:nvSpPr>
            <p:spPr>
              <a:xfrm flipH="1">
                <a:off x="-1" y="189227"/>
                <a:ext cx="127322" cy="12732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025" name="Straight Connector 21"/>
              <p:cNvSpPr/>
              <p:nvPr/>
            </p:nvSpPr>
            <p:spPr>
              <a:xfrm>
                <a:off x="197558" y="209102"/>
                <a:ext cx="81542" cy="142698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027" name="Circle"/>
            <p:cNvSpPr/>
            <p:nvPr/>
          </p:nvSpPr>
          <p:spPr>
            <a:xfrm>
              <a:off x="2049711" y="1659367"/>
              <a:ext cx="371608" cy="371608"/>
            </a:xfrm>
            <a:prstGeom prst="ellipse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28" name="Rectangle"/>
            <p:cNvSpPr/>
            <p:nvPr/>
          </p:nvSpPr>
          <p:spPr>
            <a:xfrm>
              <a:off x="2046184" y="1849927"/>
              <a:ext cx="384497" cy="457961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1032" name="Group"/>
          <p:cNvGrpSpPr/>
          <p:nvPr/>
        </p:nvGrpSpPr>
        <p:grpSpPr>
          <a:xfrm>
            <a:off x="488005" y="3501370"/>
            <a:ext cx="5129611" cy="4700184"/>
            <a:chOff x="0" y="-967261"/>
            <a:chExt cx="5129609" cy="4700182"/>
          </a:xfrm>
        </p:grpSpPr>
        <p:sp>
          <p:nvSpPr>
            <p:cNvPr id="1030" name="Callout"/>
            <p:cNvSpPr/>
            <p:nvPr/>
          </p:nvSpPr>
          <p:spPr>
            <a:xfrm>
              <a:off x="0" y="-967262"/>
              <a:ext cx="5129610" cy="454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31" y="0"/>
                  </a:moveTo>
                  <a:lnTo>
                    <a:pt x="6437" y="6326"/>
                  </a:lnTo>
                  <a:lnTo>
                    <a:pt x="896" y="6326"/>
                  </a:lnTo>
                  <a:cubicBezTo>
                    <a:pt x="401" y="6326"/>
                    <a:pt x="0" y="6778"/>
                    <a:pt x="0" y="7337"/>
                  </a:cubicBezTo>
                  <a:lnTo>
                    <a:pt x="0" y="20589"/>
                  </a:lnTo>
                  <a:cubicBezTo>
                    <a:pt x="0" y="21148"/>
                    <a:pt x="401" y="21600"/>
                    <a:pt x="896" y="21600"/>
                  </a:cubicBezTo>
                  <a:lnTo>
                    <a:pt x="20703" y="21600"/>
                  </a:lnTo>
                  <a:cubicBezTo>
                    <a:pt x="21198" y="21600"/>
                    <a:pt x="21600" y="21148"/>
                    <a:pt x="21600" y="20589"/>
                  </a:cubicBezTo>
                  <a:lnTo>
                    <a:pt x="21600" y="7337"/>
                  </a:lnTo>
                  <a:cubicBezTo>
                    <a:pt x="21600" y="6778"/>
                    <a:pt x="21198" y="6326"/>
                    <a:pt x="20703" y="6326"/>
                  </a:cubicBezTo>
                  <a:lnTo>
                    <a:pt x="10024" y="6326"/>
                  </a:lnTo>
                  <a:lnTo>
                    <a:pt x="8231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31" name="No change…"/>
            <p:cNvSpPr txBox="1"/>
            <p:nvPr/>
          </p:nvSpPr>
          <p:spPr>
            <a:xfrm>
              <a:off x="140861" y="0"/>
              <a:ext cx="4847887" cy="373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No change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Rely on his strength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Stubbornness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chemeClr val="accent5">
                      <a:hueOff val="-82419"/>
                      <a:satOff val="-9513"/>
                      <a:lumOff val="-16343"/>
                    </a:schemeClr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Death</a:t>
              </a:r>
            </a:p>
          </p:txBody>
        </p:sp>
      </p:grpSp>
      <p:grpSp>
        <p:nvGrpSpPr>
          <p:cNvPr id="1035" name="Group"/>
          <p:cNvGrpSpPr/>
          <p:nvPr/>
        </p:nvGrpSpPr>
        <p:grpSpPr>
          <a:xfrm>
            <a:off x="6293355" y="3052198"/>
            <a:ext cx="6521054" cy="6543036"/>
            <a:chOff x="0" y="-951671"/>
            <a:chExt cx="6521053" cy="6543034"/>
          </a:xfrm>
        </p:grpSpPr>
        <p:sp>
          <p:nvSpPr>
            <p:cNvPr id="1033" name="Callout"/>
            <p:cNvSpPr/>
            <p:nvPr/>
          </p:nvSpPr>
          <p:spPr>
            <a:xfrm>
              <a:off x="0" y="-951672"/>
              <a:ext cx="6521054" cy="652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12" y="0"/>
                  </a:moveTo>
                  <a:lnTo>
                    <a:pt x="8202" y="3338"/>
                  </a:lnTo>
                  <a:lnTo>
                    <a:pt x="705" y="3338"/>
                  </a:lnTo>
                  <a:cubicBezTo>
                    <a:pt x="315" y="3338"/>
                    <a:pt x="0" y="3653"/>
                    <a:pt x="0" y="4042"/>
                  </a:cubicBezTo>
                  <a:lnTo>
                    <a:pt x="0" y="20896"/>
                  </a:lnTo>
                  <a:cubicBezTo>
                    <a:pt x="0" y="21285"/>
                    <a:pt x="315" y="21600"/>
                    <a:pt x="705" y="21600"/>
                  </a:cubicBezTo>
                  <a:lnTo>
                    <a:pt x="20894" y="21600"/>
                  </a:lnTo>
                  <a:cubicBezTo>
                    <a:pt x="21284" y="21600"/>
                    <a:pt x="21600" y="21285"/>
                    <a:pt x="21600" y="20896"/>
                  </a:cubicBezTo>
                  <a:lnTo>
                    <a:pt x="21600" y="4042"/>
                  </a:lnTo>
                  <a:cubicBezTo>
                    <a:pt x="21600" y="3653"/>
                    <a:pt x="21284" y="3338"/>
                    <a:pt x="20894" y="3338"/>
                  </a:cubicBezTo>
                  <a:lnTo>
                    <a:pt x="11024" y="3338"/>
                  </a:lnTo>
                  <a:lnTo>
                    <a:pt x="961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34" name="Admit defeat…"/>
            <p:cNvSpPr txBox="1"/>
            <p:nvPr/>
          </p:nvSpPr>
          <p:spPr>
            <a:xfrm>
              <a:off x="336689" y="0"/>
              <a:ext cx="6127471" cy="55913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Admit defeat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Surrender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Humility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Dishonor from the people who are closest to him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Danger of unknown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Trust in God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chemeClr val="accent3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Salvation</a:t>
              </a:r>
            </a:p>
          </p:txBody>
        </p:sp>
      </p:grpSp>
      <p:grpSp>
        <p:nvGrpSpPr>
          <p:cNvPr id="1038" name="Group"/>
          <p:cNvGrpSpPr/>
          <p:nvPr/>
        </p:nvGrpSpPr>
        <p:grpSpPr>
          <a:xfrm>
            <a:off x="61075" y="-41973"/>
            <a:ext cx="5829436" cy="1330052"/>
            <a:chOff x="0" y="0"/>
            <a:chExt cx="5829434" cy="1330050"/>
          </a:xfrm>
        </p:grpSpPr>
        <p:sp>
          <p:nvSpPr>
            <p:cNvPr id="1036" name="Rectangle"/>
            <p:cNvSpPr/>
            <p:nvPr/>
          </p:nvSpPr>
          <p:spPr>
            <a:xfrm>
              <a:off x="154034" y="24359"/>
              <a:ext cx="5675401" cy="1281333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37" name="Paul the Persecutor"/>
            <p:cNvSpPr txBox="1"/>
            <p:nvPr/>
          </p:nvSpPr>
          <p:spPr>
            <a:xfrm>
              <a:off x="0" y="0"/>
              <a:ext cx="5736777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4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Paul the Persecutor</a:t>
              </a:r>
            </a:p>
          </p:txBody>
        </p:sp>
      </p:grpSp>
      <p:grpSp>
        <p:nvGrpSpPr>
          <p:cNvPr id="1041" name="Group"/>
          <p:cNvGrpSpPr/>
          <p:nvPr/>
        </p:nvGrpSpPr>
        <p:grpSpPr>
          <a:xfrm>
            <a:off x="6071361" y="-32745"/>
            <a:ext cx="6812641" cy="1330052"/>
            <a:chOff x="0" y="0"/>
            <a:chExt cx="6812640" cy="1330050"/>
          </a:xfrm>
        </p:grpSpPr>
        <p:sp>
          <p:nvSpPr>
            <p:cNvPr id="1039" name="Rectangle"/>
            <p:cNvSpPr/>
            <p:nvPr/>
          </p:nvSpPr>
          <p:spPr>
            <a:xfrm>
              <a:off x="217405" y="15130"/>
              <a:ext cx="6530231" cy="1281334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040" name="Paul the Christian"/>
            <p:cNvSpPr txBox="1"/>
            <p:nvPr/>
          </p:nvSpPr>
          <p:spPr>
            <a:xfrm>
              <a:off x="0" y="0"/>
              <a:ext cx="6812641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4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Paul the Christian</a:t>
              </a:r>
            </a:p>
          </p:txBody>
        </p:sp>
      </p:grpSp>
      <p:sp>
        <p:nvSpPr>
          <p:cNvPr id="1042" name="Line"/>
          <p:cNvSpPr/>
          <p:nvPr/>
        </p:nvSpPr>
        <p:spPr>
          <a:xfrm>
            <a:off x="3170344" y="2512284"/>
            <a:ext cx="5681180" cy="2066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835" fill="norm" stroke="1" extrusionOk="0">
                <a:moveTo>
                  <a:pt x="0" y="10535"/>
                </a:moveTo>
                <a:cubicBezTo>
                  <a:pt x="198" y="12332"/>
                  <a:pt x="673" y="14003"/>
                  <a:pt x="1346" y="15099"/>
                </a:cubicBezTo>
                <a:cubicBezTo>
                  <a:pt x="3805" y="19105"/>
                  <a:pt x="7081" y="15517"/>
                  <a:pt x="9633" y="11002"/>
                </a:cubicBezTo>
                <a:cubicBezTo>
                  <a:pt x="13250" y="4601"/>
                  <a:pt x="17293" y="-2495"/>
                  <a:pt x="21600" y="861"/>
                </a:cubicBezTo>
              </a:path>
            </a:pathLst>
          </a:custGeom>
          <a:ln w="76200">
            <a:solidFill>
              <a:srgbClr val="5E5E5E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8" grpId="1"/>
      <p:bldP build="whole" bldLvl="1" animBg="1" rev="0" advAuto="0" spid="1035" grpId="4"/>
      <p:bldP build="whole" bldLvl="1" animBg="1" rev="0" advAuto="0" spid="1041" grpId="3"/>
      <p:bldP build="whole" bldLvl="1" animBg="1" rev="0" advAuto="0" spid="103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045" name="What did Zedekiah do?"/>
          <p:cNvSpPr txBox="1"/>
          <p:nvPr/>
        </p:nvSpPr>
        <p:spPr>
          <a:xfrm>
            <a:off x="814473" y="-1"/>
            <a:ext cx="11077532" cy="975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What did Zedekiah do?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057" name="Group"/>
          <p:cNvGrpSpPr/>
          <p:nvPr/>
        </p:nvGrpSpPr>
        <p:grpSpPr>
          <a:xfrm>
            <a:off x="7337793" y="7185705"/>
            <a:ext cx="737418" cy="1330051"/>
            <a:chOff x="0" y="0"/>
            <a:chExt cx="737416" cy="1330050"/>
          </a:xfrm>
        </p:grpSpPr>
        <p:sp>
          <p:nvSpPr>
            <p:cNvPr id="1048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49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0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1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2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3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4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5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6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067" name="Group"/>
          <p:cNvGrpSpPr/>
          <p:nvPr/>
        </p:nvGrpSpPr>
        <p:grpSpPr>
          <a:xfrm>
            <a:off x="9436228" y="5780884"/>
            <a:ext cx="737418" cy="1330052"/>
            <a:chOff x="0" y="0"/>
            <a:chExt cx="737416" cy="1330050"/>
          </a:xfrm>
        </p:grpSpPr>
        <p:sp>
          <p:nvSpPr>
            <p:cNvPr id="1058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9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60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61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62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63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64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65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66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077" name="Group"/>
          <p:cNvGrpSpPr/>
          <p:nvPr/>
        </p:nvGrpSpPr>
        <p:grpSpPr>
          <a:xfrm>
            <a:off x="11500369" y="7014834"/>
            <a:ext cx="737418" cy="1330051"/>
            <a:chOff x="0" y="0"/>
            <a:chExt cx="737416" cy="1330050"/>
          </a:xfrm>
        </p:grpSpPr>
        <p:sp>
          <p:nvSpPr>
            <p:cNvPr id="1068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69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70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71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72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73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74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75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76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087" name="Group"/>
          <p:cNvGrpSpPr/>
          <p:nvPr/>
        </p:nvGrpSpPr>
        <p:grpSpPr>
          <a:xfrm>
            <a:off x="9046890" y="6796884"/>
            <a:ext cx="737418" cy="1330052"/>
            <a:chOff x="0" y="0"/>
            <a:chExt cx="737416" cy="1330050"/>
          </a:xfrm>
        </p:grpSpPr>
        <p:sp>
          <p:nvSpPr>
            <p:cNvPr id="1078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79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80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81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82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83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84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85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86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097" name="Group"/>
          <p:cNvGrpSpPr/>
          <p:nvPr/>
        </p:nvGrpSpPr>
        <p:grpSpPr>
          <a:xfrm>
            <a:off x="10150292" y="7353012"/>
            <a:ext cx="737417" cy="1330052"/>
            <a:chOff x="0" y="0"/>
            <a:chExt cx="737416" cy="1330050"/>
          </a:xfrm>
        </p:grpSpPr>
        <p:sp>
          <p:nvSpPr>
            <p:cNvPr id="1088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89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90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91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92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93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94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95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96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107" name="Group"/>
          <p:cNvGrpSpPr/>
          <p:nvPr/>
        </p:nvGrpSpPr>
        <p:grpSpPr>
          <a:xfrm>
            <a:off x="10468298" y="6262148"/>
            <a:ext cx="737418" cy="1330052"/>
            <a:chOff x="0" y="0"/>
            <a:chExt cx="737416" cy="1330050"/>
          </a:xfrm>
        </p:grpSpPr>
        <p:sp>
          <p:nvSpPr>
            <p:cNvPr id="1098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99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0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1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2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3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4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5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6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137" name="Group"/>
          <p:cNvGrpSpPr/>
          <p:nvPr/>
        </p:nvGrpSpPr>
        <p:grpSpPr>
          <a:xfrm>
            <a:off x="3909370" y="4118394"/>
            <a:ext cx="5403941" cy="2882940"/>
            <a:chOff x="0" y="0"/>
            <a:chExt cx="5403939" cy="2882939"/>
          </a:xfrm>
        </p:grpSpPr>
        <p:sp>
          <p:nvSpPr>
            <p:cNvPr id="1108" name="Rectangle"/>
            <p:cNvSpPr/>
            <p:nvPr/>
          </p:nvSpPr>
          <p:spPr>
            <a:xfrm>
              <a:off x="1588874" y="0"/>
              <a:ext cx="706947" cy="1282396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09" name="Rectangle"/>
            <p:cNvSpPr/>
            <p:nvPr/>
          </p:nvSpPr>
          <p:spPr>
            <a:xfrm>
              <a:off x="3326762" y="135466"/>
              <a:ext cx="706946" cy="1282397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10" name="Shape"/>
            <p:cNvSpPr/>
            <p:nvPr/>
          </p:nvSpPr>
          <p:spPr>
            <a:xfrm>
              <a:off x="237564" y="307636"/>
              <a:ext cx="1499342" cy="142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3547"/>
                  </a:lnTo>
                  <a:lnTo>
                    <a:pt x="0" y="21600"/>
                  </a:lnTo>
                  <a:lnTo>
                    <a:pt x="116" y="60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11" name="Rectangle"/>
            <p:cNvSpPr/>
            <p:nvPr/>
          </p:nvSpPr>
          <p:spPr>
            <a:xfrm rot="402898">
              <a:off x="2044082" y="287239"/>
              <a:ext cx="1649752" cy="978851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12" name="Shape"/>
            <p:cNvSpPr/>
            <p:nvPr/>
          </p:nvSpPr>
          <p:spPr>
            <a:xfrm>
              <a:off x="3793501" y="417413"/>
              <a:ext cx="1499342" cy="142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3547"/>
                  </a:lnTo>
                  <a:lnTo>
                    <a:pt x="21600" y="21600"/>
                  </a:lnTo>
                  <a:lnTo>
                    <a:pt x="21484" y="6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13" name="Rectangle"/>
            <p:cNvSpPr/>
            <p:nvPr/>
          </p:nvSpPr>
          <p:spPr>
            <a:xfrm>
              <a:off x="847242" y="833177"/>
              <a:ext cx="601336" cy="1282396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14" name="Rectangle"/>
            <p:cNvSpPr/>
            <p:nvPr/>
          </p:nvSpPr>
          <p:spPr>
            <a:xfrm>
              <a:off x="1747737" y="597455"/>
              <a:ext cx="389221" cy="1062845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15" name="Rectangle"/>
            <p:cNvSpPr/>
            <p:nvPr/>
          </p:nvSpPr>
          <p:spPr>
            <a:xfrm>
              <a:off x="2442404" y="833177"/>
              <a:ext cx="1004973" cy="1282396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16" name="Rectangle"/>
            <p:cNvSpPr/>
            <p:nvPr/>
          </p:nvSpPr>
          <p:spPr>
            <a:xfrm>
              <a:off x="3320703" y="645202"/>
              <a:ext cx="1004974" cy="1282396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17" name="Rectangle"/>
            <p:cNvSpPr/>
            <p:nvPr/>
          </p:nvSpPr>
          <p:spPr>
            <a:xfrm>
              <a:off x="3793501" y="983868"/>
              <a:ext cx="1004974" cy="1282397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18" name="Rectangle"/>
            <p:cNvSpPr/>
            <p:nvPr/>
          </p:nvSpPr>
          <p:spPr>
            <a:xfrm>
              <a:off x="2993921" y="487680"/>
              <a:ext cx="653566" cy="1282396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19" name="Rectangle"/>
            <p:cNvSpPr/>
            <p:nvPr/>
          </p:nvSpPr>
          <p:spPr>
            <a:xfrm>
              <a:off x="0" y="505032"/>
              <a:ext cx="706946" cy="1562736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20" name="Rectangle"/>
            <p:cNvSpPr/>
            <p:nvPr/>
          </p:nvSpPr>
          <p:spPr>
            <a:xfrm>
              <a:off x="3177748" y="1600543"/>
              <a:ext cx="706947" cy="128239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21" name="Rectangle"/>
            <p:cNvSpPr/>
            <p:nvPr/>
          </p:nvSpPr>
          <p:spPr>
            <a:xfrm>
              <a:off x="4696993" y="598809"/>
              <a:ext cx="706947" cy="175113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22" name="Rectangle"/>
            <p:cNvSpPr/>
            <p:nvPr/>
          </p:nvSpPr>
          <p:spPr>
            <a:xfrm rot="20468428">
              <a:off x="3615495" y="1549116"/>
              <a:ext cx="1649752" cy="97885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23" name="Rectangle"/>
            <p:cNvSpPr/>
            <p:nvPr/>
          </p:nvSpPr>
          <p:spPr>
            <a:xfrm>
              <a:off x="1274007" y="983868"/>
              <a:ext cx="601336" cy="1282397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24" name="Rectangle"/>
            <p:cNvSpPr/>
            <p:nvPr/>
          </p:nvSpPr>
          <p:spPr>
            <a:xfrm rot="1620837">
              <a:off x="162359" y="1332544"/>
              <a:ext cx="1649752" cy="97885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25" name="Rectangle"/>
            <p:cNvSpPr/>
            <p:nvPr/>
          </p:nvSpPr>
          <p:spPr>
            <a:xfrm>
              <a:off x="2055614" y="723400"/>
              <a:ext cx="389220" cy="1282397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26" name="Rectangle"/>
            <p:cNvSpPr/>
            <p:nvPr/>
          </p:nvSpPr>
          <p:spPr>
            <a:xfrm rot="402898">
              <a:off x="1746055" y="1688816"/>
              <a:ext cx="1649752" cy="97885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27" name="Rectangle"/>
            <p:cNvSpPr/>
            <p:nvPr/>
          </p:nvSpPr>
          <p:spPr>
            <a:xfrm>
              <a:off x="1441756" y="1397343"/>
              <a:ext cx="706947" cy="128239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grpSp>
          <p:nvGrpSpPr>
            <p:cNvPr id="1134" name="Group"/>
            <p:cNvGrpSpPr/>
            <p:nvPr/>
          </p:nvGrpSpPr>
          <p:grpSpPr>
            <a:xfrm>
              <a:off x="1686929" y="687597"/>
              <a:ext cx="327009" cy="730266"/>
              <a:chOff x="0" y="0"/>
              <a:chExt cx="327007" cy="730264"/>
            </a:xfrm>
          </p:grpSpPr>
          <p:sp>
            <p:nvSpPr>
              <p:cNvPr id="1128" name="Straight Connector 13"/>
              <p:cNvSpPr/>
              <p:nvPr/>
            </p:nvSpPr>
            <p:spPr>
              <a:xfrm flipV="1">
                <a:off x="101617" y="317401"/>
                <a:ext cx="77036" cy="40747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129" name="Straight Connector 15"/>
              <p:cNvSpPr/>
              <p:nvPr/>
            </p:nvSpPr>
            <p:spPr>
              <a:xfrm>
                <a:off x="186092" y="358096"/>
                <a:ext cx="62503" cy="37216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130" name="Rounded Rectangle 16"/>
              <p:cNvSpPr/>
              <p:nvPr/>
            </p:nvSpPr>
            <p:spPr>
              <a:xfrm rot="21530978">
                <a:off x="115394" y="223617"/>
                <a:ext cx="119424" cy="26273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131" name="Rounded Rectangle 17"/>
              <p:cNvSpPr/>
              <p:nvPr/>
            </p:nvSpPr>
            <p:spPr>
              <a:xfrm rot="72902">
                <a:off x="132188" y="893"/>
                <a:ext cx="85836" cy="151284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132" name="Straight Connector 19"/>
              <p:cNvSpPr/>
              <p:nvPr/>
            </p:nvSpPr>
            <p:spPr>
              <a:xfrm flipH="1">
                <a:off x="0" y="221708"/>
                <a:ext cx="149176" cy="14917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133" name="Straight Connector 21"/>
              <p:cNvSpPr/>
              <p:nvPr/>
            </p:nvSpPr>
            <p:spPr>
              <a:xfrm>
                <a:off x="231469" y="244994"/>
                <a:ext cx="95539" cy="167193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135" name="Circle"/>
            <p:cNvSpPr/>
            <p:nvPr/>
          </p:nvSpPr>
          <p:spPr>
            <a:xfrm>
              <a:off x="2401542" y="1944196"/>
              <a:ext cx="435395" cy="435394"/>
            </a:xfrm>
            <a:prstGeom prst="ellipse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136" name="Rectangle"/>
            <p:cNvSpPr/>
            <p:nvPr/>
          </p:nvSpPr>
          <p:spPr>
            <a:xfrm>
              <a:off x="2397411" y="2167466"/>
              <a:ext cx="450495" cy="536569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1147" name="Group"/>
          <p:cNvGrpSpPr/>
          <p:nvPr/>
        </p:nvGrpSpPr>
        <p:grpSpPr>
          <a:xfrm>
            <a:off x="6840086" y="6262148"/>
            <a:ext cx="737418" cy="1330052"/>
            <a:chOff x="0" y="0"/>
            <a:chExt cx="737416" cy="1330050"/>
          </a:xfrm>
        </p:grpSpPr>
        <p:sp>
          <p:nvSpPr>
            <p:cNvPr id="1138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39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0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1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2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3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4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5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6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157" name="Group"/>
          <p:cNvGrpSpPr/>
          <p:nvPr/>
        </p:nvGrpSpPr>
        <p:grpSpPr>
          <a:xfrm>
            <a:off x="7943487" y="6262148"/>
            <a:ext cx="737418" cy="1330052"/>
            <a:chOff x="0" y="0"/>
            <a:chExt cx="737416" cy="1330050"/>
          </a:xfrm>
        </p:grpSpPr>
        <p:sp>
          <p:nvSpPr>
            <p:cNvPr id="1148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9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0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1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2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3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4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5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6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169" name="Group"/>
          <p:cNvGrpSpPr/>
          <p:nvPr/>
        </p:nvGrpSpPr>
        <p:grpSpPr>
          <a:xfrm>
            <a:off x="7337793" y="7185705"/>
            <a:ext cx="737418" cy="1330051"/>
            <a:chOff x="0" y="0"/>
            <a:chExt cx="737416" cy="1330050"/>
          </a:xfrm>
        </p:grpSpPr>
        <p:sp>
          <p:nvSpPr>
            <p:cNvPr id="1160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1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2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3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4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5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6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7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8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179" name="Group"/>
          <p:cNvGrpSpPr/>
          <p:nvPr/>
        </p:nvGrpSpPr>
        <p:grpSpPr>
          <a:xfrm>
            <a:off x="9436228" y="5780884"/>
            <a:ext cx="737418" cy="1330052"/>
            <a:chOff x="0" y="0"/>
            <a:chExt cx="737416" cy="1330050"/>
          </a:xfrm>
        </p:grpSpPr>
        <p:sp>
          <p:nvSpPr>
            <p:cNvPr id="1170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71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72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73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74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75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76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77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78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189" name="Group"/>
          <p:cNvGrpSpPr/>
          <p:nvPr/>
        </p:nvGrpSpPr>
        <p:grpSpPr>
          <a:xfrm>
            <a:off x="11500369" y="7014834"/>
            <a:ext cx="737418" cy="1330051"/>
            <a:chOff x="0" y="0"/>
            <a:chExt cx="737416" cy="1330050"/>
          </a:xfrm>
        </p:grpSpPr>
        <p:sp>
          <p:nvSpPr>
            <p:cNvPr id="1180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81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82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83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84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85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86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87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88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199" name="Group"/>
          <p:cNvGrpSpPr/>
          <p:nvPr/>
        </p:nvGrpSpPr>
        <p:grpSpPr>
          <a:xfrm>
            <a:off x="9046890" y="6796884"/>
            <a:ext cx="737418" cy="1330052"/>
            <a:chOff x="0" y="0"/>
            <a:chExt cx="737416" cy="1330050"/>
          </a:xfrm>
        </p:grpSpPr>
        <p:sp>
          <p:nvSpPr>
            <p:cNvPr id="1190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1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2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3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4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5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6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7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8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209" name="Group"/>
          <p:cNvGrpSpPr/>
          <p:nvPr/>
        </p:nvGrpSpPr>
        <p:grpSpPr>
          <a:xfrm>
            <a:off x="10150292" y="7353012"/>
            <a:ext cx="737417" cy="1330052"/>
            <a:chOff x="0" y="0"/>
            <a:chExt cx="737416" cy="1330050"/>
          </a:xfrm>
        </p:grpSpPr>
        <p:sp>
          <p:nvSpPr>
            <p:cNvPr id="1200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1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2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3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4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5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6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7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8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219" name="Group"/>
          <p:cNvGrpSpPr/>
          <p:nvPr/>
        </p:nvGrpSpPr>
        <p:grpSpPr>
          <a:xfrm>
            <a:off x="10468298" y="6262148"/>
            <a:ext cx="737418" cy="1330052"/>
            <a:chOff x="0" y="0"/>
            <a:chExt cx="737416" cy="1330050"/>
          </a:xfrm>
        </p:grpSpPr>
        <p:sp>
          <p:nvSpPr>
            <p:cNvPr id="1210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1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2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3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4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5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6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7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8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242" name="Group"/>
          <p:cNvGrpSpPr/>
          <p:nvPr/>
        </p:nvGrpSpPr>
        <p:grpSpPr>
          <a:xfrm>
            <a:off x="3909370" y="4118394"/>
            <a:ext cx="5403941" cy="2882940"/>
            <a:chOff x="0" y="0"/>
            <a:chExt cx="5403939" cy="2882939"/>
          </a:xfrm>
        </p:grpSpPr>
        <p:sp>
          <p:nvSpPr>
            <p:cNvPr id="1220" name="Rectangle"/>
            <p:cNvSpPr/>
            <p:nvPr/>
          </p:nvSpPr>
          <p:spPr>
            <a:xfrm>
              <a:off x="1588874" y="0"/>
              <a:ext cx="706947" cy="1282396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21" name="Rectangle"/>
            <p:cNvSpPr/>
            <p:nvPr/>
          </p:nvSpPr>
          <p:spPr>
            <a:xfrm>
              <a:off x="3326762" y="135466"/>
              <a:ext cx="706946" cy="1282397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22" name="Shape"/>
            <p:cNvSpPr/>
            <p:nvPr/>
          </p:nvSpPr>
          <p:spPr>
            <a:xfrm>
              <a:off x="237564" y="307636"/>
              <a:ext cx="1499342" cy="142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3547"/>
                  </a:lnTo>
                  <a:lnTo>
                    <a:pt x="0" y="21600"/>
                  </a:lnTo>
                  <a:lnTo>
                    <a:pt x="116" y="60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23" name="Rectangle"/>
            <p:cNvSpPr/>
            <p:nvPr/>
          </p:nvSpPr>
          <p:spPr>
            <a:xfrm rot="402898">
              <a:off x="2044082" y="287239"/>
              <a:ext cx="1649752" cy="978851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24" name="Shape"/>
            <p:cNvSpPr/>
            <p:nvPr/>
          </p:nvSpPr>
          <p:spPr>
            <a:xfrm>
              <a:off x="3793501" y="417413"/>
              <a:ext cx="1499342" cy="142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3547"/>
                  </a:lnTo>
                  <a:lnTo>
                    <a:pt x="21600" y="21600"/>
                  </a:lnTo>
                  <a:lnTo>
                    <a:pt x="21484" y="6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25" name="Rectangle"/>
            <p:cNvSpPr/>
            <p:nvPr/>
          </p:nvSpPr>
          <p:spPr>
            <a:xfrm>
              <a:off x="847242" y="833177"/>
              <a:ext cx="601336" cy="1282396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26" name="Rectangle"/>
            <p:cNvSpPr/>
            <p:nvPr/>
          </p:nvSpPr>
          <p:spPr>
            <a:xfrm>
              <a:off x="1747737" y="597455"/>
              <a:ext cx="389221" cy="1062845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27" name="Rectangle"/>
            <p:cNvSpPr/>
            <p:nvPr/>
          </p:nvSpPr>
          <p:spPr>
            <a:xfrm>
              <a:off x="2442404" y="833177"/>
              <a:ext cx="1004973" cy="1282396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28" name="Rectangle"/>
            <p:cNvSpPr/>
            <p:nvPr/>
          </p:nvSpPr>
          <p:spPr>
            <a:xfrm>
              <a:off x="3320703" y="645202"/>
              <a:ext cx="1004974" cy="1282396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29" name="Rectangle"/>
            <p:cNvSpPr/>
            <p:nvPr/>
          </p:nvSpPr>
          <p:spPr>
            <a:xfrm>
              <a:off x="3793501" y="983868"/>
              <a:ext cx="1004974" cy="1282397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0" name="Rectangle"/>
            <p:cNvSpPr/>
            <p:nvPr/>
          </p:nvSpPr>
          <p:spPr>
            <a:xfrm>
              <a:off x="2993921" y="487680"/>
              <a:ext cx="653566" cy="1282396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1" name="Rectangle"/>
            <p:cNvSpPr/>
            <p:nvPr/>
          </p:nvSpPr>
          <p:spPr>
            <a:xfrm>
              <a:off x="0" y="505032"/>
              <a:ext cx="706946" cy="1562736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2" name="Rectangle"/>
            <p:cNvSpPr/>
            <p:nvPr/>
          </p:nvSpPr>
          <p:spPr>
            <a:xfrm>
              <a:off x="3177748" y="1600543"/>
              <a:ext cx="706947" cy="128239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3" name="Rectangle"/>
            <p:cNvSpPr/>
            <p:nvPr/>
          </p:nvSpPr>
          <p:spPr>
            <a:xfrm>
              <a:off x="4696993" y="598809"/>
              <a:ext cx="706947" cy="175113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4" name="Rectangle"/>
            <p:cNvSpPr/>
            <p:nvPr/>
          </p:nvSpPr>
          <p:spPr>
            <a:xfrm rot="20468428">
              <a:off x="3615495" y="1549116"/>
              <a:ext cx="1649752" cy="97885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5" name="Rectangle"/>
            <p:cNvSpPr/>
            <p:nvPr/>
          </p:nvSpPr>
          <p:spPr>
            <a:xfrm>
              <a:off x="1274007" y="983868"/>
              <a:ext cx="601336" cy="1282397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6" name="Rectangle"/>
            <p:cNvSpPr/>
            <p:nvPr/>
          </p:nvSpPr>
          <p:spPr>
            <a:xfrm rot="1620837">
              <a:off x="162359" y="1332544"/>
              <a:ext cx="1649752" cy="97885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7" name="Rectangle"/>
            <p:cNvSpPr/>
            <p:nvPr/>
          </p:nvSpPr>
          <p:spPr>
            <a:xfrm>
              <a:off x="2055614" y="723400"/>
              <a:ext cx="389220" cy="1282397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8" name="Rectangle"/>
            <p:cNvSpPr/>
            <p:nvPr/>
          </p:nvSpPr>
          <p:spPr>
            <a:xfrm rot="402898">
              <a:off x="1746055" y="1688816"/>
              <a:ext cx="1649752" cy="97885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39" name="Rectangle"/>
            <p:cNvSpPr/>
            <p:nvPr/>
          </p:nvSpPr>
          <p:spPr>
            <a:xfrm>
              <a:off x="1441756" y="1397343"/>
              <a:ext cx="706947" cy="128239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40" name="Circle"/>
            <p:cNvSpPr/>
            <p:nvPr/>
          </p:nvSpPr>
          <p:spPr>
            <a:xfrm>
              <a:off x="2401542" y="1944196"/>
              <a:ext cx="435395" cy="435394"/>
            </a:xfrm>
            <a:prstGeom prst="ellipse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241" name="Rectangle"/>
            <p:cNvSpPr/>
            <p:nvPr/>
          </p:nvSpPr>
          <p:spPr>
            <a:xfrm>
              <a:off x="2397411" y="2167466"/>
              <a:ext cx="450495" cy="536569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1252" name="Group"/>
          <p:cNvGrpSpPr/>
          <p:nvPr/>
        </p:nvGrpSpPr>
        <p:grpSpPr>
          <a:xfrm>
            <a:off x="6840086" y="6262148"/>
            <a:ext cx="737418" cy="1330052"/>
            <a:chOff x="0" y="0"/>
            <a:chExt cx="737416" cy="1330050"/>
          </a:xfrm>
        </p:grpSpPr>
        <p:sp>
          <p:nvSpPr>
            <p:cNvPr id="1243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44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45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46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47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48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49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0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1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262" name="Group"/>
          <p:cNvGrpSpPr/>
          <p:nvPr/>
        </p:nvGrpSpPr>
        <p:grpSpPr>
          <a:xfrm>
            <a:off x="7943487" y="6262148"/>
            <a:ext cx="737418" cy="1330052"/>
            <a:chOff x="0" y="0"/>
            <a:chExt cx="737416" cy="1330050"/>
          </a:xfrm>
        </p:grpSpPr>
        <p:sp>
          <p:nvSpPr>
            <p:cNvPr id="1253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4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5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6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7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8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9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60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61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269" name="Group"/>
          <p:cNvGrpSpPr/>
          <p:nvPr/>
        </p:nvGrpSpPr>
        <p:grpSpPr>
          <a:xfrm>
            <a:off x="1893170" y="5216511"/>
            <a:ext cx="475935" cy="1062844"/>
            <a:chOff x="0" y="0"/>
            <a:chExt cx="475933" cy="1062843"/>
          </a:xfrm>
        </p:grpSpPr>
        <p:sp>
          <p:nvSpPr>
            <p:cNvPr id="1263" name="Straight Connector 13"/>
            <p:cNvSpPr/>
            <p:nvPr/>
          </p:nvSpPr>
          <p:spPr>
            <a:xfrm flipV="1">
              <a:off x="147896" y="461952"/>
              <a:ext cx="112119" cy="593055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64" name="Straight Connector 15"/>
            <p:cNvSpPr/>
            <p:nvPr/>
          </p:nvSpPr>
          <p:spPr>
            <a:xfrm>
              <a:off x="270843" y="521181"/>
              <a:ext cx="90968" cy="541663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65" name="Rounded Rectangle 16"/>
            <p:cNvSpPr/>
            <p:nvPr/>
          </p:nvSpPr>
          <p:spPr>
            <a:xfrm rot="21530978">
              <a:off x="167948" y="325457"/>
              <a:ext cx="173811" cy="38238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71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66" name="Rounded Rectangle 17"/>
            <p:cNvSpPr/>
            <p:nvPr/>
          </p:nvSpPr>
          <p:spPr>
            <a:xfrm rot="72902">
              <a:off x="192390" y="1299"/>
              <a:ext cx="124927" cy="220182"/>
            </a:xfrm>
            <a:prstGeom prst="roundRect">
              <a:avLst>
                <a:gd name="adj" fmla="val 7249"/>
              </a:avLst>
            </a:prstGeom>
            <a:solidFill>
              <a:srgbClr val="FFFFFF"/>
            </a:solidFill>
            <a:ln w="571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67" name="Straight Connector 19"/>
            <p:cNvSpPr/>
            <p:nvPr/>
          </p:nvSpPr>
          <p:spPr>
            <a:xfrm flipH="1">
              <a:off x="0" y="322679"/>
              <a:ext cx="217114" cy="217115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68" name="Straight Connector 21"/>
            <p:cNvSpPr/>
            <p:nvPr/>
          </p:nvSpPr>
          <p:spPr>
            <a:xfrm>
              <a:off x="336885" y="356570"/>
              <a:ext cx="139049" cy="24333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270" name="Line"/>
          <p:cNvSpPr/>
          <p:nvPr/>
        </p:nvSpPr>
        <p:spPr>
          <a:xfrm>
            <a:off x="2520620" y="5493434"/>
            <a:ext cx="1247592" cy="121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454" fill="norm" stroke="1" extrusionOk="0">
                <a:moveTo>
                  <a:pt x="21600" y="18454"/>
                </a:moveTo>
                <a:cubicBezTo>
                  <a:pt x="21600" y="18454"/>
                  <a:pt x="17974" y="11295"/>
                  <a:pt x="13461" y="5895"/>
                </a:cubicBezTo>
                <a:cubicBezTo>
                  <a:pt x="8948" y="495"/>
                  <a:pt x="3548" y="-3146"/>
                  <a:pt x="0" y="3890"/>
                </a:cubicBezTo>
              </a:path>
            </a:pathLst>
          </a:custGeom>
          <a:ln w="762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1301" name="Group"/>
          <p:cNvGrpSpPr/>
          <p:nvPr/>
        </p:nvGrpSpPr>
        <p:grpSpPr>
          <a:xfrm>
            <a:off x="1004238" y="4894838"/>
            <a:ext cx="1495609" cy="2879452"/>
            <a:chOff x="0" y="0"/>
            <a:chExt cx="1495607" cy="2879450"/>
          </a:xfrm>
        </p:grpSpPr>
        <p:grpSp>
          <p:nvGrpSpPr>
            <p:cNvPr id="1280" name="Group"/>
            <p:cNvGrpSpPr/>
            <p:nvPr/>
          </p:nvGrpSpPr>
          <p:grpSpPr>
            <a:xfrm flipH="1">
              <a:off x="0" y="0"/>
              <a:ext cx="737417" cy="1330051"/>
              <a:chOff x="0" y="0"/>
              <a:chExt cx="737416" cy="1330050"/>
            </a:xfrm>
          </p:grpSpPr>
          <p:sp>
            <p:nvSpPr>
              <p:cNvPr id="1271" name="Straight Connector 13"/>
              <p:cNvSpPr/>
              <p:nvPr/>
            </p:nvSpPr>
            <p:spPr>
              <a:xfrm flipV="1">
                <a:off x="499007" y="871357"/>
                <a:ext cx="1" cy="458694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2" name="Straight Connector 15"/>
              <p:cNvSpPr/>
              <p:nvPr/>
            </p:nvSpPr>
            <p:spPr>
              <a:xfrm>
                <a:off x="599495" y="897403"/>
                <a:ext cx="99683" cy="415768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3" name="Rounded Rectangle 16"/>
              <p:cNvSpPr/>
              <p:nvPr/>
            </p:nvSpPr>
            <p:spPr>
              <a:xfrm rot="21094153">
                <a:off x="453965" y="528706"/>
                <a:ext cx="172403" cy="379286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4" name="Rounded Rectangle 17"/>
              <p:cNvSpPr/>
              <p:nvPr/>
            </p:nvSpPr>
            <p:spPr>
              <a:xfrm rot="72902">
                <a:off x="437050" y="268302"/>
                <a:ext cx="123915" cy="218398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5" name="Straight Connector 19"/>
              <p:cNvSpPr/>
              <p:nvPr/>
            </p:nvSpPr>
            <p:spPr>
              <a:xfrm flipH="1">
                <a:off x="246218" y="587078"/>
                <a:ext cx="215356" cy="21535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6" name="Straight Connector 21"/>
              <p:cNvSpPr/>
              <p:nvPr/>
            </p:nvSpPr>
            <p:spPr>
              <a:xfrm>
                <a:off x="599495" y="552598"/>
                <a:ext cx="137922" cy="241364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7" name="Triangle"/>
              <p:cNvSpPr/>
              <p:nvPr/>
            </p:nvSpPr>
            <p:spPr>
              <a:xfrm rot="20570918">
                <a:off x="109200" y="-4838"/>
                <a:ext cx="80715" cy="752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8" name="Rounded Rectangle 16"/>
              <p:cNvSpPr/>
              <p:nvPr/>
            </p:nvSpPr>
            <p:spPr>
              <a:xfrm rot="19849772">
                <a:off x="160426" y="660841"/>
                <a:ext cx="170934" cy="42669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9" name="Rounded Rectangle 16"/>
              <p:cNvSpPr/>
              <p:nvPr/>
            </p:nvSpPr>
            <p:spPr>
              <a:xfrm rot="9802397">
                <a:off x="241007" y="643315"/>
                <a:ext cx="70990" cy="216762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290" name="Group"/>
            <p:cNvGrpSpPr/>
            <p:nvPr/>
          </p:nvGrpSpPr>
          <p:grpSpPr>
            <a:xfrm flipH="1">
              <a:off x="0" y="1193800"/>
              <a:ext cx="737417" cy="1330051"/>
              <a:chOff x="0" y="0"/>
              <a:chExt cx="737416" cy="1330050"/>
            </a:xfrm>
          </p:grpSpPr>
          <p:sp>
            <p:nvSpPr>
              <p:cNvPr id="1281" name="Straight Connector 13"/>
              <p:cNvSpPr/>
              <p:nvPr/>
            </p:nvSpPr>
            <p:spPr>
              <a:xfrm flipV="1">
                <a:off x="499007" y="871357"/>
                <a:ext cx="1" cy="458694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82" name="Straight Connector 15"/>
              <p:cNvSpPr/>
              <p:nvPr/>
            </p:nvSpPr>
            <p:spPr>
              <a:xfrm>
                <a:off x="599495" y="897403"/>
                <a:ext cx="99683" cy="415768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83" name="Rounded Rectangle 16"/>
              <p:cNvSpPr/>
              <p:nvPr/>
            </p:nvSpPr>
            <p:spPr>
              <a:xfrm rot="21094153">
                <a:off x="453965" y="528706"/>
                <a:ext cx="172403" cy="379286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84" name="Rounded Rectangle 17"/>
              <p:cNvSpPr/>
              <p:nvPr/>
            </p:nvSpPr>
            <p:spPr>
              <a:xfrm rot="72902">
                <a:off x="437050" y="268302"/>
                <a:ext cx="123915" cy="218398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85" name="Straight Connector 19"/>
              <p:cNvSpPr/>
              <p:nvPr/>
            </p:nvSpPr>
            <p:spPr>
              <a:xfrm flipH="1">
                <a:off x="246218" y="587078"/>
                <a:ext cx="215356" cy="21535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86" name="Straight Connector 21"/>
              <p:cNvSpPr/>
              <p:nvPr/>
            </p:nvSpPr>
            <p:spPr>
              <a:xfrm>
                <a:off x="599495" y="552598"/>
                <a:ext cx="137922" cy="241364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87" name="Triangle"/>
              <p:cNvSpPr/>
              <p:nvPr/>
            </p:nvSpPr>
            <p:spPr>
              <a:xfrm rot="20570918">
                <a:off x="109200" y="-4838"/>
                <a:ext cx="80715" cy="752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88" name="Rounded Rectangle 16"/>
              <p:cNvSpPr/>
              <p:nvPr/>
            </p:nvSpPr>
            <p:spPr>
              <a:xfrm rot="19849772">
                <a:off x="160426" y="660841"/>
                <a:ext cx="170934" cy="42669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89" name="Rounded Rectangle 16"/>
              <p:cNvSpPr/>
              <p:nvPr/>
            </p:nvSpPr>
            <p:spPr>
              <a:xfrm rot="9802397">
                <a:off x="241007" y="643315"/>
                <a:ext cx="70990" cy="216762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300" name="Group"/>
            <p:cNvGrpSpPr/>
            <p:nvPr/>
          </p:nvGrpSpPr>
          <p:grpSpPr>
            <a:xfrm flipH="1">
              <a:off x="758191" y="1549400"/>
              <a:ext cx="737417" cy="1330051"/>
              <a:chOff x="0" y="0"/>
              <a:chExt cx="737416" cy="1330050"/>
            </a:xfrm>
          </p:grpSpPr>
          <p:sp>
            <p:nvSpPr>
              <p:cNvPr id="1291" name="Straight Connector 13"/>
              <p:cNvSpPr/>
              <p:nvPr/>
            </p:nvSpPr>
            <p:spPr>
              <a:xfrm flipV="1">
                <a:off x="499007" y="871357"/>
                <a:ext cx="1" cy="458694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92" name="Straight Connector 15"/>
              <p:cNvSpPr/>
              <p:nvPr/>
            </p:nvSpPr>
            <p:spPr>
              <a:xfrm>
                <a:off x="599495" y="897403"/>
                <a:ext cx="99683" cy="415768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93" name="Rounded Rectangle 16"/>
              <p:cNvSpPr/>
              <p:nvPr/>
            </p:nvSpPr>
            <p:spPr>
              <a:xfrm rot="21094153">
                <a:off x="453965" y="528706"/>
                <a:ext cx="172403" cy="379286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94" name="Rounded Rectangle 17"/>
              <p:cNvSpPr/>
              <p:nvPr/>
            </p:nvSpPr>
            <p:spPr>
              <a:xfrm rot="72902">
                <a:off x="437050" y="268302"/>
                <a:ext cx="123915" cy="218398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95" name="Straight Connector 19"/>
              <p:cNvSpPr/>
              <p:nvPr/>
            </p:nvSpPr>
            <p:spPr>
              <a:xfrm flipH="1">
                <a:off x="246218" y="587078"/>
                <a:ext cx="215356" cy="21535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96" name="Straight Connector 21"/>
              <p:cNvSpPr/>
              <p:nvPr/>
            </p:nvSpPr>
            <p:spPr>
              <a:xfrm>
                <a:off x="599495" y="552598"/>
                <a:ext cx="137922" cy="241364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97" name="Triangle"/>
              <p:cNvSpPr/>
              <p:nvPr/>
            </p:nvSpPr>
            <p:spPr>
              <a:xfrm rot="20570918">
                <a:off x="109200" y="-4838"/>
                <a:ext cx="80715" cy="752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98" name="Rounded Rectangle 16"/>
              <p:cNvSpPr/>
              <p:nvPr/>
            </p:nvSpPr>
            <p:spPr>
              <a:xfrm rot="19849772">
                <a:off x="160426" y="660841"/>
                <a:ext cx="170934" cy="42669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99" name="Rounded Rectangle 16"/>
              <p:cNvSpPr/>
              <p:nvPr/>
            </p:nvSpPr>
            <p:spPr>
              <a:xfrm rot="9802397">
                <a:off x="241007" y="643315"/>
                <a:ext cx="70990" cy="216762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1304" name="Group"/>
          <p:cNvGrpSpPr/>
          <p:nvPr/>
        </p:nvGrpSpPr>
        <p:grpSpPr>
          <a:xfrm>
            <a:off x="837842" y="632900"/>
            <a:ext cx="5217349" cy="4198763"/>
            <a:chOff x="0" y="0"/>
            <a:chExt cx="5217347" cy="4198761"/>
          </a:xfrm>
        </p:grpSpPr>
        <p:sp>
          <p:nvSpPr>
            <p:cNvPr id="1302" name="Callout"/>
            <p:cNvSpPr/>
            <p:nvPr/>
          </p:nvSpPr>
          <p:spPr>
            <a:xfrm>
              <a:off x="0" y="585611"/>
              <a:ext cx="3932635" cy="361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6" y="0"/>
                  </a:moveTo>
                  <a:cubicBezTo>
                    <a:pt x="446" y="0"/>
                    <a:pt x="0" y="485"/>
                    <a:pt x="0" y="1084"/>
                  </a:cubicBezTo>
                  <a:lnTo>
                    <a:pt x="0" y="15277"/>
                  </a:lnTo>
                  <a:cubicBezTo>
                    <a:pt x="0" y="15876"/>
                    <a:pt x="446" y="16361"/>
                    <a:pt x="996" y="16361"/>
                  </a:cubicBezTo>
                  <a:lnTo>
                    <a:pt x="5190" y="16361"/>
                  </a:lnTo>
                  <a:lnTo>
                    <a:pt x="7183" y="21600"/>
                  </a:lnTo>
                  <a:lnTo>
                    <a:pt x="9175" y="16361"/>
                  </a:lnTo>
                  <a:lnTo>
                    <a:pt x="20604" y="16361"/>
                  </a:lnTo>
                  <a:cubicBezTo>
                    <a:pt x="21154" y="16361"/>
                    <a:pt x="21600" y="15876"/>
                    <a:pt x="21600" y="15277"/>
                  </a:cubicBezTo>
                  <a:lnTo>
                    <a:pt x="21600" y="1084"/>
                  </a:lnTo>
                  <a:cubicBezTo>
                    <a:pt x="21600" y="485"/>
                    <a:pt x="21154" y="0"/>
                    <a:pt x="20604" y="0"/>
                  </a:cubicBezTo>
                  <a:lnTo>
                    <a:pt x="99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303" name="Runs…"/>
            <p:cNvSpPr txBox="1"/>
            <p:nvPr/>
          </p:nvSpPr>
          <p:spPr>
            <a:xfrm>
              <a:off x="369461" y="0"/>
              <a:ext cx="4847887" cy="373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50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Runs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5000">
                  <a:solidFill>
                    <a:schemeClr val="accent5">
                      <a:hueOff val="-82419"/>
                      <a:satOff val="-9513"/>
                      <a:lumOff val="-16343"/>
                    </a:schemeClr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Defeated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1" grpId="1"/>
      <p:bldP build="whole" bldLvl="1" animBg="1" rev="0" advAuto="0" spid="1304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307" name="Us"/>
          <p:cNvSpPr txBox="1"/>
          <p:nvPr/>
        </p:nvSpPr>
        <p:spPr>
          <a:xfrm>
            <a:off x="814473" y="-1"/>
            <a:ext cx="11077532" cy="975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7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407" name="Group"/>
          <p:cNvGrpSpPr/>
          <p:nvPr/>
        </p:nvGrpSpPr>
        <p:grpSpPr>
          <a:xfrm>
            <a:off x="7493078" y="1497335"/>
            <a:ext cx="3969207" cy="2306506"/>
            <a:chOff x="0" y="0"/>
            <a:chExt cx="3969206" cy="2306505"/>
          </a:xfrm>
        </p:grpSpPr>
        <p:grpSp>
          <p:nvGrpSpPr>
            <p:cNvPr id="1319" name="Group"/>
            <p:cNvGrpSpPr/>
            <p:nvPr/>
          </p:nvGrpSpPr>
          <p:grpSpPr>
            <a:xfrm flipH="1">
              <a:off x="0" y="-1"/>
              <a:ext cx="560322" cy="1010632"/>
              <a:chOff x="0" y="0"/>
              <a:chExt cx="560321" cy="1010630"/>
            </a:xfrm>
          </p:grpSpPr>
          <p:sp>
            <p:nvSpPr>
              <p:cNvPr id="131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1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1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1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1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1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1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1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1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329" name="Group"/>
            <p:cNvGrpSpPr/>
            <p:nvPr/>
          </p:nvGrpSpPr>
          <p:grpSpPr>
            <a:xfrm flipH="1">
              <a:off x="770545" y="91180"/>
              <a:ext cx="560322" cy="1010631"/>
              <a:chOff x="0" y="0"/>
              <a:chExt cx="560321" cy="1010630"/>
            </a:xfrm>
          </p:grpSpPr>
          <p:sp>
            <p:nvSpPr>
              <p:cNvPr id="132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2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2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2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2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2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2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2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2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339" name="Group"/>
            <p:cNvGrpSpPr/>
            <p:nvPr/>
          </p:nvGrpSpPr>
          <p:grpSpPr>
            <a:xfrm flipH="1">
              <a:off x="926966" y="965569"/>
              <a:ext cx="560323" cy="1010631"/>
              <a:chOff x="0" y="0"/>
              <a:chExt cx="560321" cy="1010630"/>
            </a:xfrm>
          </p:grpSpPr>
          <p:sp>
            <p:nvSpPr>
              <p:cNvPr id="133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3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3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3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3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3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3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3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3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349" name="Group"/>
            <p:cNvGrpSpPr/>
            <p:nvPr/>
          </p:nvGrpSpPr>
          <p:grpSpPr>
            <a:xfrm>
              <a:off x="1951565" y="965569"/>
              <a:ext cx="560322" cy="1010631"/>
              <a:chOff x="0" y="0"/>
              <a:chExt cx="560321" cy="1010630"/>
            </a:xfrm>
          </p:grpSpPr>
          <p:sp>
            <p:nvSpPr>
              <p:cNvPr id="134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4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4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4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4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4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4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4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4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359" name="Group"/>
            <p:cNvGrpSpPr/>
            <p:nvPr/>
          </p:nvGrpSpPr>
          <p:grpSpPr>
            <a:xfrm>
              <a:off x="2296858" y="91180"/>
              <a:ext cx="560323" cy="1010631"/>
              <a:chOff x="0" y="0"/>
              <a:chExt cx="560321" cy="1010630"/>
            </a:xfrm>
          </p:grpSpPr>
          <p:sp>
            <p:nvSpPr>
              <p:cNvPr id="135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5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5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5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5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5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5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5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5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369" name="Group"/>
            <p:cNvGrpSpPr/>
            <p:nvPr/>
          </p:nvGrpSpPr>
          <p:grpSpPr>
            <a:xfrm>
              <a:off x="2680224" y="1144028"/>
              <a:ext cx="560323" cy="1010632"/>
              <a:chOff x="0" y="0"/>
              <a:chExt cx="560321" cy="1010630"/>
            </a:xfrm>
          </p:grpSpPr>
          <p:sp>
            <p:nvSpPr>
              <p:cNvPr id="136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6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6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6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6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6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6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6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6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379" name="Group"/>
            <p:cNvGrpSpPr/>
            <p:nvPr/>
          </p:nvGrpSpPr>
          <p:grpSpPr>
            <a:xfrm>
              <a:off x="3408884" y="251642"/>
              <a:ext cx="560323" cy="1010632"/>
              <a:chOff x="0" y="0"/>
              <a:chExt cx="560321" cy="1010630"/>
            </a:xfrm>
          </p:grpSpPr>
          <p:sp>
            <p:nvSpPr>
              <p:cNvPr id="137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7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7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7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7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7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7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7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7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389" name="Group"/>
            <p:cNvGrpSpPr/>
            <p:nvPr/>
          </p:nvGrpSpPr>
          <p:grpSpPr>
            <a:xfrm>
              <a:off x="3408884" y="1295874"/>
              <a:ext cx="560323" cy="1010632"/>
              <a:chOff x="0" y="0"/>
              <a:chExt cx="560321" cy="1010630"/>
            </a:xfrm>
          </p:grpSpPr>
          <p:sp>
            <p:nvSpPr>
              <p:cNvPr id="138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8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8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8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8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8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8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8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8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399" name="Group"/>
            <p:cNvGrpSpPr/>
            <p:nvPr/>
          </p:nvGrpSpPr>
          <p:grpSpPr>
            <a:xfrm flipH="1">
              <a:off x="0" y="965569"/>
              <a:ext cx="560322" cy="1010631"/>
              <a:chOff x="0" y="0"/>
              <a:chExt cx="560321" cy="1010630"/>
            </a:xfrm>
          </p:grpSpPr>
          <p:sp>
            <p:nvSpPr>
              <p:cNvPr id="139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9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9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9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9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9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9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9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9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1406" name="Group"/>
            <p:cNvGrpSpPr/>
            <p:nvPr/>
          </p:nvGrpSpPr>
          <p:grpSpPr>
            <a:xfrm>
              <a:off x="1554950" y="459733"/>
              <a:ext cx="361636" cy="807596"/>
              <a:chOff x="0" y="0"/>
              <a:chExt cx="361635" cy="807594"/>
            </a:xfrm>
          </p:grpSpPr>
          <p:sp>
            <p:nvSpPr>
              <p:cNvPr id="1400" name="Straight Connector 13"/>
              <p:cNvSpPr/>
              <p:nvPr/>
            </p:nvSpPr>
            <p:spPr>
              <a:xfrm flipV="1">
                <a:off x="112378" y="351011"/>
                <a:ext cx="85193" cy="45062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01" name="Straight Connector 15"/>
              <p:cNvSpPr/>
              <p:nvPr/>
            </p:nvSpPr>
            <p:spPr>
              <a:xfrm>
                <a:off x="205798" y="396016"/>
                <a:ext cx="69122" cy="41157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02" name="Rounded Rectangle 16"/>
              <p:cNvSpPr/>
              <p:nvPr/>
            </p:nvSpPr>
            <p:spPr>
              <a:xfrm rot="21530978">
                <a:off x="127614" y="247297"/>
                <a:ext cx="132070" cy="29055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03" name="Rounded Rectangle 17"/>
              <p:cNvSpPr/>
              <p:nvPr/>
            </p:nvSpPr>
            <p:spPr>
              <a:xfrm rot="72902">
                <a:off x="146186" y="987"/>
                <a:ext cx="94925" cy="167304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04" name="Straight Connector 19"/>
              <p:cNvSpPr/>
              <p:nvPr/>
            </p:nvSpPr>
            <p:spPr>
              <a:xfrm flipH="1">
                <a:off x="0" y="245186"/>
                <a:ext cx="164973" cy="164973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05" name="Straight Connector 21"/>
              <p:cNvSpPr/>
              <p:nvPr/>
            </p:nvSpPr>
            <p:spPr>
              <a:xfrm>
                <a:off x="255980" y="270938"/>
                <a:ext cx="105656" cy="18489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1437" name="Group"/>
          <p:cNvGrpSpPr/>
          <p:nvPr/>
        </p:nvGrpSpPr>
        <p:grpSpPr>
          <a:xfrm>
            <a:off x="864503" y="1635884"/>
            <a:ext cx="4612251" cy="2460583"/>
            <a:chOff x="0" y="0"/>
            <a:chExt cx="4612250" cy="2460581"/>
          </a:xfrm>
        </p:grpSpPr>
        <p:sp>
          <p:nvSpPr>
            <p:cNvPr id="1408" name="Rectangle"/>
            <p:cNvSpPr/>
            <p:nvPr/>
          </p:nvSpPr>
          <p:spPr>
            <a:xfrm>
              <a:off x="1356100" y="0"/>
              <a:ext cx="603378" cy="1094522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09" name="Rectangle"/>
            <p:cNvSpPr/>
            <p:nvPr/>
          </p:nvSpPr>
          <p:spPr>
            <a:xfrm>
              <a:off x="2839383" y="115620"/>
              <a:ext cx="603378" cy="1094523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10" name="Shape"/>
            <p:cNvSpPr/>
            <p:nvPr/>
          </p:nvSpPr>
          <p:spPr>
            <a:xfrm>
              <a:off x="202760" y="262567"/>
              <a:ext cx="1279685" cy="121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3547"/>
                  </a:lnTo>
                  <a:lnTo>
                    <a:pt x="0" y="21600"/>
                  </a:lnTo>
                  <a:lnTo>
                    <a:pt x="116" y="60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411" name="Rectangle"/>
            <p:cNvSpPr/>
            <p:nvPr/>
          </p:nvSpPr>
          <p:spPr>
            <a:xfrm rot="402898">
              <a:off x="1744619" y="245158"/>
              <a:ext cx="1408060" cy="835447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12" name="Shape"/>
            <p:cNvSpPr/>
            <p:nvPr/>
          </p:nvSpPr>
          <p:spPr>
            <a:xfrm>
              <a:off x="3237745" y="356261"/>
              <a:ext cx="1279685" cy="121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3547"/>
                  </a:lnTo>
                  <a:lnTo>
                    <a:pt x="21600" y="21600"/>
                  </a:lnTo>
                  <a:lnTo>
                    <a:pt x="21484" y="6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413" name="Rectangle"/>
            <p:cNvSpPr/>
            <p:nvPr/>
          </p:nvSpPr>
          <p:spPr>
            <a:xfrm>
              <a:off x="723119" y="711114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14" name="Rectangle"/>
            <p:cNvSpPr/>
            <p:nvPr/>
          </p:nvSpPr>
          <p:spPr>
            <a:xfrm>
              <a:off x="1491690" y="509927"/>
              <a:ext cx="332198" cy="907135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15" name="Rectangle"/>
            <p:cNvSpPr/>
            <p:nvPr/>
          </p:nvSpPr>
          <p:spPr>
            <a:xfrm>
              <a:off x="2084586" y="711114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16" name="Rectangle"/>
            <p:cNvSpPr/>
            <p:nvPr/>
          </p:nvSpPr>
          <p:spPr>
            <a:xfrm>
              <a:off x="2834212" y="550678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17" name="Rectangle"/>
            <p:cNvSpPr/>
            <p:nvPr/>
          </p:nvSpPr>
          <p:spPr>
            <a:xfrm>
              <a:off x="3237745" y="839729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18" name="Rectangle"/>
            <p:cNvSpPr/>
            <p:nvPr/>
          </p:nvSpPr>
          <p:spPr>
            <a:xfrm>
              <a:off x="2555304" y="416233"/>
              <a:ext cx="557818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19" name="Rectangle"/>
            <p:cNvSpPr/>
            <p:nvPr/>
          </p:nvSpPr>
          <p:spPr>
            <a:xfrm>
              <a:off x="0" y="431044"/>
              <a:ext cx="603377" cy="133379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20" name="Rectangle"/>
            <p:cNvSpPr/>
            <p:nvPr/>
          </p:nvSpPr>
          <p:spPr>
            <a:xfrm>
              <a:off x="2712201" y="1366060"/>
              <a:ext cx="603377" cy="109452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21" name="Rectangle"/>
            <p:cNvSpPr/>
            <p:nvPr/>
          </p:nvSpPr>
          <p:spPr>
            <a:xfrm>
              <a:off x="4008873" y="511082"/>
              <a:ext cx="603378" cy="1494588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22" name="Rectangle"/>
            <p:cNvSpPr/>
            <p:nvPr/>
          </p:nvSpPr>
          <p:spPr>
            <a:xfrm rot="20468428">
              <a:off x="3085817" y="1322167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23" name="Rectangle"/>
            <p:cNvSpPr/>
            <p:nvPr/>
          </p:nvSpPr>
          <p:spPr>
            <a:xfrm>
              <a:off x="1087362" y="839729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24" name="Rectangle"/>
            <p:cNvSpPr/>
            <p:nvPr/>
          </p:nvSpPr>
          <p:spPr>
            <a:xfrm rot="1620837">
              <a:off x="138573" y="1137323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25" name="Rectangle"/>
            <p:cNvSpPr/>
            <p:nvPr/>
          </p:nvSpPr>
          <p:spPr>
            <a:xfrm>
              <a:off x="1754462" y="617421"/>
              <a:ext cx="332198" cy="1094522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26" name="Rectangle"/>
            <p:cNvSpPr/>
            <p:nvPr/>
          </p:nvSpPr>
          <p:spPr>
            <a:xfrm rot="402898">
              <a:off x="1490254" y="1441401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27" name="Rectangle"/>
            <p:cNvSpPr/>
            <p:nvPr/>
          </p:nvSpPr>
          <p:spPr>
            <a:xfrm>
              <a:off x="1230535" y="1192629"/>
              <a:ext cx="603378" cy="1094523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grpSp>
          <p:nvGrpSpPr>
            <p:cNvPr id="1434" name="Group"/>
            <p:cNvGrpSpPr/>
            <p:nvPr/>
          </p:nvGrpSpPr>
          <p:grpSpPr>
            <a:xfrm>
              <a:off x="1439790" y="586863"/>
              <a:ext cx="279101" cy="623280"/>
              <a:chOff x="0" y="0"/>
              <a:chExt cx="279099" cy="623278"/>
            </a:xfrm>
          </p:grpSpPr>
          <p:sp>
            <p:nvSpPr>
              <p:cNvPr id="1428" name="Straight Connector 13"/>
              <p:cNvSpPr/>
              <p:nvPr/>
            </p:nvSpPr>
            <p:spPr>
              <a:xfrm flipV="1">
                <a:off x="86730" y="270901"/>
                <a:ext cx="65750" cy="34778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29" name="Straight Connector 15"/>
              <p:cNvSpPr/>
              <p:nvPr/>
            </p:nvSpPr>
            <p:spPr>
              <a:xfrm>
                <a:off x="158829" y="305634"/>
                <a:ext cx="53347" cy="317645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30" name="Rounded Rectangle 16"/>
              <p:cNvSpPr/>
              <p:nvPr/>
            </p:nvSpPr>
            <p:spPr>
              <a:xfrm rot="21530978">
                <a:off x="98489" y="190856"/>
                <a:ext cx="101928" cy="22424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31" name="Rounded Rectangle 17"/>
              <p:cNvSpPr/>
              <p:nvPr/>
            </p:nvSpPr>
            <p:spPr>
              <a:xfrm rot="72902">
                <a:off x="112822" y="762"/>
                <a:ext cx="73261" cy="129120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32" name="Straight Connector 19"/>
              <p:cNvSpPr/>
              <p:nvPr/>
            </p:nvSpPr>
            <p:spPr>
              <a:xfrm flipH="1">
                <a:off x="-1" y="189227"/>
                <a:ext cx="127322" cy="12732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33" name="Straight Connector 21"/>
              <p:cNvSpPr/>
              <p:nvPr/>
            </p:nvSpPr>
            <p:spPr>
              <a:xfrm>
                <a:off x="197558" y="209102"/>
                <a:ext cx="81542" cy="142698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435" name="Circle"/>
            <p:cNvSpPr/>
            <p:nvPr/>
          </p:nvSpPr>
          <p:spPr>
            <a:xfrm>
              <a:off x="2049711" y="1659367"/>
              <a:ext cx="371608" cy="371608"/>
            </a:xfrm>
            <a:prstGeom prst="ellipse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36" name="Rectangle"/>
            <p:cNvSpPr/>
            <p:nvPr/>
          </p:nvSpPr>
          <p:spPr>
            <a:xfrm>
              <a:off x="2046184" y="1849927"/>
              <a:ext cx="384497" cy="457961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1440" name="Group"/>
          <p:cNvGrpSpPr/>
          <p:nvPr/>
        </p:nvGrpSpPr>
        <p:grpSpPr>
          <a:xfrm>
            <a:off x="488005" y="3501370"/>
            <a:ext cx="5129611" cy="4700184"/>
            <a:chOff x="0" y="-967261"/>
            <a:chExt cx="5129609" cy="4700182"/>
          </a:xfrm>
        </p:grpSpPr>
        <p:sp>
          <p:nvSpPr>
            <p:cNvPr id="1438" name="Callout"/>
            <p:cNvSpPr/>
            <p:nvPr/>
          </p:nvSpPr>
          <p:spPr>
            <a:xfrm>
              <a:off x="0" y="-967262"/>
              <a:ext cx="5129610" cy="454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31" y="0"/>
                  </a:moveTo>
                  <a:lnTo>
                    <a:pt x="6437" y="6326"/>
                  </a:lnTo>
                  <a:lnTo>
                    <a:pt x="896" y="6326"/>
                  </a:lnTo>
                  <a:cubicBezTo>
                    <a:pt x="401" y="6326"/>
                    <a:pt x="0" y="6778"/>
                    <a:pt x="0" y="7337"/>
                  </a:cubicBezTo>
                  <a:lnTo>
                    <a:pt x="0" y="20589"/>
                  </a:lnTo>
                  <a:cubicBezTo>
                    <a:pt x="0" y="21148"/>
                    <a:pt x="401" y="21600"/>
                    <a:pt x="896" y="21600"/>
                  </a:cubicBezTo>
                  <a:lnTo>
                    <a:pt x="20703" y="21600"/>
                  </a:lnTo>
                  <a:cubicBezTo>
                    <a:pt x="21198" y="21600"/>
                    <a:pt x="21600" y="21148"/>
                    <a:pt x="21600" y="20589"/>
                  </a:cubicBezTo>
                  <a:lnTo>
                    <a:pt x="21600" y="7337"/>
                  </a:lnTo>
                  <a:cubicBezTo>
                    <a:pt x="21600" y="6778"/>
                    <a:pt x="21198" y="6326"/>
                    <a:pt x="20703" y="6326"/>
                  </a:cubicBezTo>
                  <a:lnTo>
                    <a:pt x="10024" y="6326"/>
                  </a:lnTo>
                  <a:lnTo>
                    <a:pt x="8231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39" name="No change…"/>
            <p:cNvSpPr txBox="1"/>
            <p:nvPr/>
          </p:nvSpPr>
          <p:spPr>
            <a:xfrm>
              <a:off x="140861" y="0"/>
              <a:ext cx="4847887" cy="373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No change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Rely on his strength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Stubbornness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chemeClr val="accent5">
                      <a:hueOff val="-82419"/>
                      <a:satOff val="-9513"/>
                      <a:lumOff val="-16343"/>
                    </a:schemeClr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Death</a:t>
              </a:r>
            </a:p>
          </p:txBody>
        </p:sp>
      </p:grpSp>
      <p:grpSp>
        <p:nvGrpSpPr>
          <p:cNvPr id="1443" name="Group"/>
          <p:cNvGrpSpPr/>
          <p:nvPr/>
        </p:nvGrpSpPr>
        <p:grpSpPr>
          <a:xfrm>
            <a:off x="6293355" y="3052198"/>
            <a:ext cx="6521054" cy="6543036"/>
            <a:chOff x="0" y="-951671"/>
            <a:chExt cx="6521053" cy="6543034"/>
          </a:xfrm>
        </p:grpSpPr>
        <p:sp>
          <p:nvSpPr>
            <p:cNvPr id="1441" name="Callout"/>
            <p:cNvSpPr/>
            <p:nvPr/>
          </p:nvSpPr>
          <p:spPr>
            <a:xfrm>
              <a:off x="0" y="-951672"/>
              <a:ext cx="6521054" cy="652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12" y="0"/>
                  </a:moveTo>
                  <a:lnTo>
                    <a:pt x="8202" y="3338"/>
                  </a:lnTo>
                  <a:lnTo>
                    <a:pt x="705" y="3338"/>
                  </a:lnTo>
                  <a:cubicBezTo>
                    <a:pt x="315" y="3338"/>
                    <a:pt x="0" y="3653"/>
                    <a:pt x="0" y="4042"/>
                  </a:cubicBezTo>
                  <a:lnTo>
                    <a:pt x="0" y="20896"/>
                  </a:lnTo>
                  <a:cubicBezTo>
                    <a:pt x="0" y="21285"/>
                    <a:pt x="315" y="21600"/>
                    <a:pt x="705" y="21600"/>
                  </a:cubicBezTo>
                  <a:lnTo>
                    <a:pt x="20894" y="21600"/>
                  </a:lnTo>
                  <a:cubicBezTo>
                    <a:pt x="21284" y="21600"/>
                    <a:pt x="21600" y="21285"/>
                    <a:pt x="21600" y="20896"/>
                  </a:cubicBezTo>
                  <a:lnTo>
                    <a:pt x="21600" y="4042"/>
                  </a:lnTo>
                  <a:cubicBezTo>
                    <a:pt x="21600" y="3653"/>
                    <a:pt x="21284" y="3338"/>
                    <a:pt x="20894" y="3338"/>
                  </a:cubicBezTo>
                  <a:lnTo>
                    <a:pt x="11024" y="3338"/>
                  </a:lnTo>
                  <a:lnTo>
                    <a:pt x="961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42" name="Admit defeat…"/>
            <p:cNvSpPr txBox="1"/>
            <p:nvPr/>
          </p:nvSpPr>
          <p:spPr>
            <a:xfrm>
              <a:off x="336689" y="0"/>
              <a:ext cx="6127471" cy="55913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Admit defeat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Surrender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Humility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Dishonor from the people who are closest to him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Danger of unknown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Trust in God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chemeClr val="accent3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Salvation</a:t>
              </a:r>
            </a:p>
          </p:txBody>
        </p:sp>
      </p:grpSp>
      <p:grpSp>
        <p:nvGrpSpPr>
          <p:cNvPr id="1446" name="Group"/>
          <p:cNvGrpSpPr/>
          <p:nvPr/>
        </p:nvGrpSpPr>
        <p:grpSpPr>
          <a:xfrm>
            <a:off x="61075" y="-41973"/>
            <a:ext cx="5829436" cy="1330052"/>
            <a:chOff x="0" y="0"/>
            <a:chExt cx="5829434" cy="1330050"/>
          </a:xfrm>
        </p:grpSpPr>
        <p:sp>
          <p:nvSpPr>
            <p:cNvPr id="1444" name="Rectangle"/>
            <p:cNvSpPr/>
            <p:nvPr/>
          </p:nvSpPr>
          <p:spPr>
            <a:xfrm>
              <a:off x="154034" y="24359"/>
              <a:ext cx="5675401" cy="1281333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45" name="Me?"/>
            <p:cNvSpPr txBox="1"/>
            <p:nvPr/>
          </p:nvSpPr>
          <p:spPr>
            <a:xfrm>
              <a:off x="0" y="0"/>
              <a:ext cx="5736777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4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Me?</a:t>
              </a:r>
            </a:p>
          </p:txBody>
        </p:sp>
      </p:grpSp>
      <p:grpSp>
        <p:nvGrpSpPr>
          <p:cNvPr id="1449" name="Group"/>
          <p:cNvGrpSpPr/>
          <p:nvPr/>
        </p:nvGrpSpPr>
        <p:grpSpPr>
          <a:xfrm>
            <a:off x="6071361" y="-32745"/>
            <a:ext cx="6812641" cy="1330052"/>
            <a:chOff x="0" y="0"/>
            <a:chExt cx="6812640" cy="1330050"/>
          </a:xfrm>
        </p:grpSpPr>
        <p:sp>
          <p:nvSpPr>
            <p:cNvPr id="1447" name="Rectangle"/>
            <p:cNvSpPr/>
            <p:nvPr/>
          </p:nvSpPr>
          <p:spPr>
            <a:xfrm>
              <a:off x="217405" y="15130"/>
              <a:ext cx="6530231" cy="1281334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448" name="Or Me?"/>
            <p:cNvSpPr txBox="1"/>
            <p:nvPr/>
          </p:nvSpPr>
          <p:spPr>
            <a:xfrm>
              <a:off x="0" y="0"/>
              <a:ext cx="6812641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4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Or Me?</a:t>
              </a:r>
            </a:p>
          </p:txBody>
        </p:sp>
      </p:grpSp>
      <p:sp>
        <p:nvSpPr>
          <p:cNvPr id="1450" name="Line"/>
          <p:cNvSpPr/>
          <p:nvPr/>
        </p:nvSpPr>
        <p:spPr>
          <a:xfrm>
            <a:off x="3170344" y="2512284"/>
            <a:ext cx="5681180" cy="2066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835" fill="norm" stroke="1" extrusionOk="0">
                <a:moveTo>
                  <a:pt x="0" y="10535"/>
                </a:moveTo>
                <a:cubicBezTo>
                  <a:pt x="198" y="12332"/>
                  <a:pt x="673" y="14003"/>
                  <a:pt x="1346" y="15099"/>
                </a:cubicBezTo>
                <a:cubicBezTo>
                  <a:pt x="3805" y="19105"/>
                  <a:pt x="7081" y="15517"/>
                  <a:pt x="9633" y="11002"/>
                </a:cubicBezTo>
                <a:cubicBezTo>
                  <a:pt x="13250" y="4601"/>
                  <a:pt x="17293" y="-2495"/>
                  <a:pt x="21600" y="861"/>
                </a:cubicBezTo>
              </a:path>
            </a:pathLst>
          </a:custGeom>
          <a:ln w="76200">
            <a:solidFill>
              <a:srgbClr val="5E5E5E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6" grpId="1"/>
      <p:bldP build="whole" bldLvl="1" animBg="1" rev="0" advAuto="0" spid="1440" grpId="2"/>
      <p:bldP build="whole" bldLvl="1" animBg="1" rev="0" advAuto="0" spid="1443" grpId="4"/>
      <p:bldP build="whole" bldLvl="1" animBg="1" rev="0" advAuto="0" spid="1449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edro-farto-Yn8F9OD7p5Y-unsplash.jpg" descr="pedro-farto-Yn8F9OD7p5Y-unsplash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346252" y="-1598506"/>
            <a:ext cx="17352261" cy="115681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edro-farto-Yn8F9OD7p5Y-unsplash.jpg" descr="pedro-farto-Yn8F9OD7p5Y-unsplash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790040" y="-1598506"/>
            <a:ext cx="17352261" cy="11568175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No One Wants to LOSE"/>
          <p:cNvSpPr txBox="1"/>
          <p:nvPr/>
        </p:nvSpPr>
        <p:spPr>
          <a:xfrm>
            <a:off x="5685263" y="-987975"/>
            <a:ext cx="7186075" cy="9442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lnSpc>
                <a:spcPct val="70000"/>
              </a:lnSpc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No One Wants to </a:t>
            </a:r>
            <a:r>
              <a:rPr sz="17700">
                <a:solidFill>
                  <a:schemeClr val="accent4">
                    <a:hueOff val="348544"/>
                    <a:lumOff val="7139"/>
                  </a:schemeClr>
                </a:solidFill>
              </a:rPr>
              <a:t>LOSE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9" name="Rectangle"/>
          <p:cNvSpPr/>
          <p:nvPr/>
        </p:nvSpPr>
        <p:spPr>
          <a:xfrm>
            <a:off x="2443353" y="638594"/>
            <a:ext cx="706946" cy="1282396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0" name="Rectangle"/>
          <p:cNvSpPr/>
          <p:nvPr/>
        </p:nvSpPr>
        <p:spPr>
          <a:xfrm>
            <a:off x="4181240" y="774060"/>
            <a:ext cx="706947" cy="1282397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1" name="Shape"/>
          <p:cNvSpPr/>
          <p:nvPr/>
        </p:nvSpPr>
        <p:spPr>
          <a:xfrm>
            <a:off x="1092043" y="946231"/>
            <a:ext cx="1499342" cy="1422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3547"/>
                </a:lnTo>
                <a:lnTo>
                  <a:pt x="0" y="21600"/>
                </a:lnTo>
                <a:lnTo>
                  <a:pt x="116" y="609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" name="Rectangle"/>
          <p:cNvSpPr/>
          <p:nvPr/>
        </p:nvSpPr>
        <p:spPr>
          <a:xfrm rot="402898">
            <a:off x="2898561" y="925833"/>
            <a:ext cx="1649751" cy="978851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3" name="Shape"/>
          <p:cNvSpPr/>
          <p:nvPr/>
        </p:nvSpPr>
        <p:spPr>
          <a:xfrm>
            <a:off x="4647980" y="1056007"/>
            <a:ext cx="1499342" cy="1422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3547"/>
                </a:lnTo>
                <a:lnTo>
                  <a:pt x="21600" y="21600"/>
                </a:lnTo>
                <a:lnTo>
                  <a:pt x="21484" y="60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4" name="Rectangle"/>
          <p:cNvSpPr/>
          <p:nvPr/>
        </p:nvSpPr>
        <p:spPr>
          <a:xfrm>
            <a:off x="1701721" y="1471771"/>
            <a:ext cx="601336" cy="1282396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5" name="Rectangle"/>
          <p:cNvSpPr/>
          <p:nvPr/>
        </p:nvSpPr>
        <p:spPr>
          <a:xfrm>
            <a:off x="2602216" y="1236050"/>
            <a:ext cx="389220" cy="1062844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6" name="Rectangle"/>
          <p:cNvSpPr/>
          <p:nvPr/>
        </p:nvSpPr>
        <p:spPr>
          <a:xfrm>
            <a:off x="3296882" y="1471771"/>
            <a:ext cx="1004974" cy="1282396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7" name="Rectangle"/>
          <p:cNvSpPr/>
          <p:nvPr/>
        </p:nvSpPr>
        <p:spPr>
          <a:xfrm>
            <a:off x="4175182" y="1283796"/>
            <a:ext cx="1004973" cy="1282396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8" name="Rectangle"/>
          <p:cNvSpPr/>
          <p:nvPr/>
        </p:nvSpPr>
        <p:spPr>
          <a:xfrm>
            <a:off x="4647980" y="1622462"/>
            <a:ext cx="1004974" cy="1282397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9" name="Rectangle"/>
          <p:cNvSpPr/>
          <p:nvPr/>
        </p:nvSpPr>
        <p:spPr>
          <a:xfrm>
            <a:off x="3848399" y="1126274"/>
            <a:ext cx="653567" cy="1282396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0" name="Rectangle"/>
          <p:cNvSpPr/>
          <p:nvPr/>
        </p:nvSpPr>
        <p:spPr>
          <a:xfrm>
            <a:off x="854478" y="1143626"/>
            <a:ext cx="706947" cy="156273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1" name="Rectangle"/>
          <p:cNvSpPr/>
          <p:nvPr/>
        </p:nvSpPr>
        <p:spPr>
          <a:xfrm>
            <a:off x="4032227" y="2239137"/>
            <a:ext cx="706947" cy="1282397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2" name="Rectangle"/>
          <p:cNvSpPr/>
          <p:nvPr/>
        </p:nvSpPr>
        <p:spPr>
          <a:xfrm>
            <a:off x="5551472" y="1237403"/>
            <a:ext cx="706947" cy="175113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3" name="Rectangle"/>
          <p:cNvSpPr/>
          <p:nvPr/>
        </p:nvSpPr>
        <p:spPr>
          <a:xfrm rot="20468428">
            <a:off x="4469974" y="2187710"/>
            <a:ext cx="1649751" cy="97885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4" name="Rectangle"/>
          <p:cNvSpPr/>
          <p:nvPr/>
        </p:nvSpPr>
        <p:spPr>
          <a:xfrm>
            <a:off x="2128486" y="1622462"/>
            <a:ext cx="601336" cy="1282397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5" name="Rectangle"/>
          <p:cNvSpPr/>
          <p:nvPr/>
        </p:nvSpPr>
        <p:spPr>
          <a:xfrm rot="1620837">
            <a:off x="1016838" y="1971138"/>
            <a:ext cx="1649752" cy="97885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6" name="Rectangle"/>
          <p:cNvSpPr/>
          <p:nvPr/>
        </p:nvSpPr>
        <p:spPr>
          <a:xfrm>
            <a:off x="2910093" y="1361995"/>
            <a:ext cx="389220" cy="1282396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7" name="Rectangle"/>
          <p:cNvSpPr/>
          <p:nvPr/>
        </p:nvSpPr>
        <p:spPr>
          <a:xfrm rot="402898">
            <a:off x="2600534" y="2327410"/>
            <a:ext cx="1649752" cy="97885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8" name="Rectangle"/>
          <p:cNvSpPr/>
          <p:nvPr/>
        </p:nvSpPr>
        <p:spPr>
          <a:xfrm>
            <a:off x="2296235" y="2035937"/>
            <a:ext cx="706947" cy="1282397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98" name="Group"/>
          <p:cNvGrpSpPr/>
          <p:nvPr/>
        </p:nvGrpSpPr>
        <p:grpSpPr>
          <a:xfrm>
            <a:off x="5536237" y="3528105"/>
            <a:ext cx="737418" cy="1330051"/>
            <a:chOff x="0" y="0"/>
            <a:chExt cx="737416" cy="1330050"/>
          </a:xfrm>
        </p:grpSpPr>
        <p:sp>
          <p:nvSpPr>
            <p:cNvPr id="18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08" name="Group"/>
          <p:cNvGrpSpPr/>
          <p:nvPr/>
        </p:nvGrpSpPr>
        <p:grpSpPr>
          <a:xfrm>
            <a:off x="6424293" y="1680834"/>
            <a:ext cx="737418" cy="1330051"/>
            <a:chOff x="0" y="0"/>
            <a:chExt cx="737416" cy="1330050"/>
          </a:xfrm>
        </p:grpSpPr>
        <p:sp>
          <p:nvSpPr>
            <p:cNvPr id="19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18" name="Group"/>
          <p:cNvGrpSpPr/>
          <p:nvPr/>
        </p:nvGrpSpPr>
        <p:grpSpPr>
          <a:xfrm>
            <a:off x="7577063" y="1680834"/>
            <a:ext cx="737418" cy="1330051"/>
            <a:chOff x="0" y="0"/>
            <a:chExt cx="737416" cy="1330050"/>
          </a:xfrm>
        </p:grpSpPr>
        <p:sp>
          <p:nvSpPr>
            <p:cNvPr id="20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28" name="Group"/>
          <p:cNvGrpSpPr/>
          <p:nvPr/>
        </p:nvGrpSpPr>
        <p:grpSpPr>
          <a:xfrm>
            <a:off x="7767270" y="3363005"/>
            <a:ext cx="737417" cy="1330051"/>
            <a:chOff x="0" y="0"/>
            <a:chExt cx="737416" cy="1330050"/>
          </a:xfrm>
        </p:grpSpPr>
        <p:sp>
          <p:nvSpPr>
            <p:cNvPr id="21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38" name="Group"/>
          <p:cNvGrpSpPr/>
          <p:nvPr/>
        </p:nvGrpSpPr>
        <p:grpSpPr>
          <a:xfrm>
            <a:off x="8729833" y="1892012"/>
            <a:ext cx="737418" cy="1330052"/>
            <a:chOff x="0" y="0"/>
            <a:chExt cx="737416" cy="1330050"/>
          </a:xfrm>
        </p:grpSpPr>
        <p:sp>
          <p:nvSpPr>
            <p:cNvPr id="22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48" name="Group"/>
          <p:cNvGrpSpPr/>
          <p:nvPr/>
        </p:nvGrpSpPr>
        <p:grpSpPr>
          <a:xfrm>
            <a:off x="8729833" y="3266284"/>
            <a:ext cx="737418" cy="1330052"/>
            <a:chOff x="0" y="0"/>
            <a:chExt cx="737416" cy="1330050"/>
          </a:xfrm>
        </p:grpSpPr>
        <p:sp>
          <p:nvSpPr>
            <p:cNvPr id="23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58" name="Group"/>
          <p:cNvGrpSpPr/>
          <p:nvPr/>
        </p:nvGrpSpPr>
        <p:grpSpPr>
          <a:xfrm>
            <a:off x="9949411" y="1680834"/>
            <a:ext cx="737418" cy="1330051"/>
            <a:chOff x="0" y="0"/>
            <a:chExt cx="737416" cy="1330050"/>
          </a:xfrm>
        </p:grpSpPr>
        <p:sp>
          <p:nvSpPr>
            <p:cNvPr id="24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68" name="Group"/>
          <p:cNvGrpSpPr/>
          <p:nvPr/>
        </p:nvGrpSpPr>
        <p:grpSpPr>
          <a:xfrm>
            <a:off x="10260134" y="3266284"/>
            <a:ext cx="737418" cy="1330052"/>
            <a:chOff x="0" y="0"/>
            <a:chExt cx="737416" cy="1330050"/>
          </a:xfrm>
        </p:grpSpPr>
        <p:sp>
          <p:nvSpPr>
            <p:cNvPr id="25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78" name="Group"/>
          <p:cNvGrpSpPr/>
          <p:nvPr/>
        </p:nvGrpSpPr>
        <p:grpSpPr>
          <a:xfrm>
            <a:off x="11412904" y="1892012"/>
            <a:ext cx="737418" cy="1330052"/>
            <a:chOff x="0" y="0"/>
            <a:chExt cx="737416" cy="1330050"/>
          </a:xfrm>
        </p:grpSpPr>
        <p:sp>
          <p:nvSpPr>
            <p:cNvPr id="26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88" name="Group"/>
          <p:cNvGrpSpPr/>
          <p:nvPr/>
        </p:nvGrpSpPr>
        <p:grpSpPr>
          <a:xfrm>
            <a:off x="11412904" y="3266284"/>
            <a:ext cx="737418" cy="1330052"/>
            <a:chOff x="0" y="0"/>
            <a:chExt cx="737416" cy="1330050"/>
          </a:xfrm>
        </p:grpSpPr>
        <p:sp>
          <p:nvSpPr>
            <p:cNvPr id="27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98" name="Group"/>
          <p:cNvGrpSpPr/>
          <p:nvPr/>
        </p:nvGrpSpPr>
        <p:grpSpPr>
          <a:xfrm>
            <a:off x="6424293" y="3363005"/>
            <a:ext cx="737418" cy="1330051"/>
            <a:chOff x="0" y="0"/>
            <a:chExt cx="737416" cy="1330050"/>
          </a:xfrm>
        </p:grpSpPr>
        <p:sp>
          <p:nvSpPr>
            <p:cNvPr id="289" name="Straight Connector 13"/>
            <p:cNvSpPr/>
            <p:nvPr/>
          </p:nvSpPr>
          <p:spPr>
            <a:xfrm flipV="1">
              <a:off x="499007" y="871357"/>
              <a:ext cx="1" cy="45869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0" name="Straight Connector 15"/>
            <p:cNvSpPr/>
            <p:nvPr/>
          </p:nvSpPr>
          <p:spPr>
            <a:xfrm>
              <a:off x="599495" y="897403"/>
              <a:ext cx="99683" cy="415768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1" name="Rounded Rectangle 16"/>
            <p:cNvSpPr/>
            <p:nvPr/>
          </p:nvSpPr>
          <p:spPr>
            <a:xfrm rot="21094153">
              <a:off x="453965" y="528706"/>
              <a:ext cx="172403" cy="37928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2" name="Rounded Rectangle 17"/>
            <p:cNvSpPr/>
            <p:nvPr/>
          </p:nvSpPr>
          <p:spPr>
            <a:xfrm rot="72902">
              <a:off x="437050" y="268302"/>
              <a:ext cx="123915" cy="218398"/>
            </a:xfrm>
            <a:prstGeom prst="roundRect">
              <a:avLst>
                <a:gd name="adj" fmla="val 7249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5715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3" name="Straight Connector 19"/>
            <p:cNvSpPr/>
            <p:nvPr/>
          </p:nvSpPr>
          <p:spPr>
            <a:xfrm flipH="1">
              <a:off x="246218" y="587078"/>
              <a:ext cx="215356" cy="215356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4" name="Straight Connector 21"/>
            <p:cNvSpPr/>
            <p:nvPr/>
          </p:nvSpPr>
          <p:spPr>
            <a:xfrm>
              <a:off x="599495" y="552598"/>
              <a:ext cx="137922" cy="241364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5" name="Triangle"/>
            <p:cNvSpPr/>
            <p:nvPr/>
          </p:nvSpPr>
          <p:spPr>
            <a:xfrm rot="20570918">
              <a:off x="109200" y="-4838"/>
              <a:ext cx="80715" cy="75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6" name="Rounded Rectangle 16"/>
            <p:cNvSpPr/>
            <p:nvPr/>
          </p:nvSpPr>
          <p:spPr>
            <a:xfrm rot="19849772">
              <a:off x="160426" y="660841"/>
              <a:ext cx="170934" cy="42669"/>
            </a:xfrm>
            <a:prstGeom prst="roundRect">
              <a:avLst>
                <a:gd name="adj" fmla="val 49263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7" name="Rounded Rectangle 16"/>
            <p:cNvSpPr/>
            <p:nvPr/>
          </p:nvSpPr>
          <p:spPr>
            <a:xfrm rot="9802397">
              <a:off x="241007" y="643315"/>
              <a:ext cx="70990" cy="216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305" name="Group"/>
          <p:cNvGrpSpPr/>
          <p:nvPr/>
        </p:nvGrpSpPr>
        <p:grpSpPr>
          <a:xfrm>
            <a:off x="2541408" y="1326192"/>
            <a:ext cx="327008" cy="730265"/>
            <a:chOff x="0" y="0"/>
            <a:chExt cx="327007" cy="730264"/>
          </a:xfrm>
        </p:grpSpPr>
        <p:sp>
          <p:nvSpPr>
            <p:cNvPr id="299" name="Straight Connector 13"/>
            <p:cNvSpPr/>
            <p:nvPr/>
          </p:nvSpPr>
          <p:spPr>
            <a:xfrm flipV="1">
              <a:off x="101617" y="317401"/>
              <a:ext cx="77036" cy="407479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0" name="Straight Connector 15"/>
            <p:cNvSpPr/>
            <p:nvPr/>
          </p:nvSpPr>
          <p:spPr>
            <a:xfrm>
              <a:off x="186092" y="358096"/>
              <a:ext cx="62503" cy="372169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1" name="Rounded Rectangle 16"/>
            <p:cNvSpPr/>
            <p:nvPr/>
          </p:nvSpPr>
          <p:spPr>
            <a:xfrm rot="21530978">
              <a:off x="115394" y="223617"/>
              <a:ext cx="119424" cy="26273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71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2" name="Rounded Rectangle 17"/>
            <p:cNvSpPr/>
            <p:nvPr/>
          </p:nvSpPr>
          <p:spPr>
            <a:xfrm rot="72902">
              <a:off x="132188" y="893"/>
              <a:ext cx="85836" cy="151284"/>
            </a:xfrm>
            <a:prstGeom prst="roundRect">
              <a:avLst>
                <a:gd name="adj" fmla="val 7249"/>
              </a:avLst>
            </a:prstGeom>
            <a:solidFill>
              <a:srgbClr val="FFFFFF"/>
            </a:solidFill>
            <a:ln w="571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3" name="Straight Connector 19"/>
            <p:cNvSpPr/>
            <p:nvPr/>
          </p:nvSpPr>
          <p:spPr>
            <a:xfrm flipH="1">
              <a:off x="0" y="221708"/>
              <a:ext cx="149176" cy="149177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4" name="Straight Connector 21"/>
            <p:cNvSpPr/>
            <p:nvPr/>
          </p:nvSpPr>
          <p:spPr>
            <a:xfrm>
              <a:off x="231469" y="244994"/>
              <a:ext cx="95539" cy="167193"/>
            </a:xfrm>
            <a:prstGeom prst="line">
              <a:avLst/>
            </a:prstGeom>
            <a:solidFill>
              <a:srgbClr val="0070C0"/>
            </a:solidFill>
            <a:ln w="762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 defTabSz="914400">
                <a:def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306" name="Circle"/>
          <p:cNvSpPr/>
          <p:nvPr/>
        </p:nvSpPr>
        <p:spPr>
          <a:xfrm>
            <a:off x="3256021" y="2582790"/>
            <a:ext cx="435395" cy="435395"/>
          </a:xfrm>
          <a:prstGeom prst="ellipse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07" name="Rectangle"/>
          <p:cNvSpPr/>
          <p:nvPr/>
        </p:nvSpPr>
        <p:spPr>
          <a:xfrm>
            <a:off x="3251889" y="2806060"/>
            <a:ext cx="450496" cy="53657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316" name="Group"/>
          <p:cNvGrpSpPr/>
          <p:nvPr/>
        </p:nvGrpSpPr>
        <p:grpSpPr>
          <a:xfrm>
            <a:off x="3368649" y="2731302"/>
            <a:ext cx="4333809" cy="1576764"/>
            <a:chOff x="0" y="0"/>
            <a:chExt cx="4333808" cy="1576762"/>
          </a:xfrm>
        </p:grpSpPr>
        <p:grpSp>
          <p:nvGrpSpPr>
            <p:cNvPr id="314" name="Group"/>
            <p:cNvGrpSpPr/>
            <p:nvPr/>
          </p:nvGrpSpPr>
          <p:grpSpPr>
            <a:xfrm>
              <a:off x="3857874" y="0"/>
              <a:ext cx="475935" cy="1062844"/>
              <a:chOff x="0" y="0"/>
              <a:chExt cx="475933" cy="1062843"/>
            </a:xfrm>
          </p:grpSpPr>
          <p:sp>
            <p:nvSpPr>
              <p:cNvPr id="308" name="Straight Connector 13"/>
              <p:cNvSpPr/>
              <p:nvPr/>
            </p:nvSpPr>
            <p:spPr>
              <a:xfrm flipV="1">
                <a:off x="147896" y="461952"/>
                <a:ext cx="112119" cy="593055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09" name="Straight Connector 15"/>
              <p:cNvSpPr/>
              <p:nvPr/>
            </p:nvSpPr>
            <p:spPr>
              <a:xfrm>
                <a:off x="270843" y="521181"/>
                <a:ext cx="90968" cy="541663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0" name="Rounded Rectangle 16"/>
              <p:cNvSpPr/>
              <p:nvPr/>
            </p:nvSpPr>
            <p:spPr>
              <a:xfrm rot="21530978">
                <a:off x="167948" y="325457"/>
                <a:ext cx="173811" cy="38238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1" name="Rounded Rectangle 17"/>
              <p:cNvSpPr/>
              <p:nvPr/>
            </p:nvSpPr>
            <p:spPr>
              <a:xfrm rot="72902">
                <a:off x="192390" y="1299"/>
                <a:ext cx="124927" cy="220182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2" name="Straight Connector 19"/>
              <p:cNvSpPr/>
              <p:nvPr/>
            </p:nvSpPr>
            <p:spPr>
              <a:xfrm flipH="1">
                <a:off x="0" y="322679"/>
                <a:ext cx="217114" cy="217115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3" name="Straight Connector 21"/>
              <p:cNvSpPr/>
              <p:nvPr/>
            </p:nvSpPr>
            <p:spPr>
              <a:xfrm>
                <a:off x="336885" y="356570"/>
                <a:ext cx="139049" cy="2433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315" name="Line"/>
            <p:cNvSpPr/>
            <p:nvPr/>
          </p:nvSpPr>
          <p:spPr>
            <a:xfrm>
              <a:off x="-1" y="455659"/>
              <a:ext cx="3601737" cy="112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16547" fill="norm" stroke="1" extrusionOk="0">
                  <a:moveTo>
                    <a:pt x="245" y="2540"/>
                  </a:moveTo>
                  <a:cubicBezTo>
                    <a:pt x="-418" y="7286"/>
                    <a:pt x="303" y="12635"/>
                    <a:pt x="1938" y="15095"/>
                  </a:cubicBezTo>
                  <a:cubicBezTo>
                    <a:pt x="5433" y="20354"/>
                    <a:pt x="8653" y="10064"/>
                    <a:pt x="12067" y="4359"/>
                  </a:cubicBezTo>
                  <a:cubicBezTo>
                    <a:pt x="14800" y="-210"/>
                    <a:pt x="18140" y="-1246"/>
                    <a:pt x="21182" y="1530"/>
                  </a:cubicBezTo>
                </a:path>
              </a:pathLst>
            </a:custGeom>
            <a:noFill/>
            <a:ln w="76200" cap="flat">
              <a:solidFill>
                <a:srgbClr val="000000"/>
              </a:solidFill>
              <a:prstDash val="sysDot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17" name="Callout"/>
          <p:cNvSpPr/>
          <p:nvPr/>
        </p:nvSpPr>
        <p:spPr>
          <a:xfrm>
            <a:off x="488005" y="2268279"/>
            <a:ext cx="5129611" cy="6885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088" y="0"/>
                </a:moveTo>
                <a:lnTo>
                  <a:pt x="7295" y="8242"/>
                </a:lnTo>
                <a:lnTo>
                  <a:pt x="896" y="8242"/>
                </a:lnTo>
                <a:cubicBezTo>
                  <a:pt x="401" y="8242"/>
                  <a:pt x="0" y="8541"/>
                  <a:pt x="0" y="8909"/>
                </a:cubicBezTo>
                <a:lnTo>
                  <a:pt x="0" y="20933"/>
                </a:lnTo>
                <a:cubicBezTo>
                  <a:pt x="0" y="21302"/>
                  <a:pt x="401" y="21600"/>
                  <a:pt x="896" y="21600"/>
                </a:cubicBezTo>
                <a:lnTo>
                  <a:pt x="20703" y="21600"/>
                </a:lnTo>
                <a:cubicBezTo>
                  <a:pt x="21198" y="21600"/>
                  <a:pt x="21600" y="21302"/>
                  <a:pt x="21600" y="20933"/>
                </a:cubicBezTo>
                <a:lnTo>
                  <a:pt x="21600" y="8909"/>
                </a:lnTo>
                <a:cubicBezTo>
                  <a:pt x="21600" y="8541"/>
                  <a:pt x="21198" y="8242"/>
                  <a:pt x="20703" y="8242"/>
                </a:cubicBezTo>
                <a:lnTo>
                  <a:pt x="10881" y="8242"/>
                </a:lnTo>
                <a:lnTo>
                  <a:pt x="9088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18" name="Callout"/>
          <p:cNvSpPr/>
          <p:nvPr/>
        </p:nvSpPr>
        <p:spPr>
          <a:xfrm>
            <a:off x="5950455" y="4097873"/>
            <a:ext cx="6521054" cy="5055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981" y="0"/>
                </a:moveTo>
                <a:lnTo>
                  <a:pt x="3570" y="3408"/>
                </a:lnTo>
                <a:lnTo>
                  <a:pt x="705" y="3408"/>
                </a:lnTo>
                <a:cubicBezTo>
                  <a:pt x="315" y="3408"/>
                  <a:pt x="0" y="3815"/>
                  <a:pt x="0" y="4317"/>
                </a:cubicBezTo>
                <a:lnTo>
                  <a:pt x="0" y="20691"/>
                </a:lnTo>
                <a:cubicBezTo>
                  <a:pt x="0" y="21194"/>
                  <a:pt x="315" y="21600"/>
                  <a:pt x="705" y="21600"/>
                </a:cubicBezTo>
                <a:lnTo>
                  <a:pt x="20894" y="21600"/>
                </a:lnTo>
                <a:cubicBezTo>
                  <a:pt x="21284" y="21600"/>
                  <a:pt x="21600" y="21194"/>
                  <a:pt x="21600" y="20691"/>
                </a:cubicBezTo>
                <a:lnTo>
                  <a:pt x="21600" y="4317"/>
                </a:lnTo>
                <a:cubicBezTo>
                  <a:pt x="21600" y="3815"/>
                  <a:pt x="21284" y="3408"/>
                  <a:pt x="20894" y="3408"/>
                </a:cubicBezTo>
                <a:lnTo>
                  <a:pt x="6392" y="3408"/>
                </a:lnTo>
                <a:lnTo>
                  <a:pt x="4981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19" name="City burned…"/>
          <p:cNvSpPr txBox="1"/>
          <p:nvPr/>
        </p:nvSpPr>
        <p:spPr>
          <a:xfrm>
            <a:off x="1093619" y="5187909"/>
            <a:ext cx="4526926" cy="3732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228600" indent="-228600" algn="l">
              <a:lnSpc>
                <a:spcPct val="150000"/>
              </a:lnSpc>
              <a:buSzPct val="100000"/>
              <a:buChar char="•"/>
              <a:defRPr sz="42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City burned</a:t>
            </a:r>
          </a:p>
          <a:p>
            <a:pPr marL="228600" indent="-228600" algn="l">
              <a:lnSpc>
                <a:spcPct val="150000"/>
              </a:lnSpc>
              <a:buSzPct val="100000"/>
              <a:buChar char="•"/>
              <a:defRPr sz="42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Not escape</a:t>
            </a:r>
          </a:p>
        </p:txBody>
      </p:sp>
      <p:sp>
        <p:nvSpPr>
          <p:cNvPr id="320" name="Life spared…"/>
          <p:cNvSpPr txBox="1"/>
          <p:nvPr/>
        </p:nvSpPr>
        <p:spPr>
          <a:xfrm>
            <a:off x="6422069" y="5124409"/>
            <a:ext cx="5916246" cy="3732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228600" indent="-228600" algn="l">
              <a:lnSpc>
                <a:spcPct val="150000"/>
              </a:lnSpc>
              <a:buSzPct val="100000"/>
              <a:buChar char="•"/>
              <a:defRPr sz="42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Life spared</a:t>
            </a:r>
          </a:p>
          <a:p>
            <a:pPr marL="228600" indent="-228600" algn="l">
              <a:lnSpc>
                <a:spcPct val="150000"/>
              </a:lnSpc>
              <a:buSzPct val="100000"/>
              <a:buChar char="•"/>
              <a:defRPr sz="42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City not burned</a:t>
            </a:r>
          </a:p>
          <a:p>
            <a:pPr marL="228600" indent="-228600" algn="l">
              <a:lnSpc>
                <a:spcPct val="150000"/>
              </a:lnSpc>
              <a:buSzPct val="100000"/>
              <a:buChar char="•"/>
              <a:defRPr sz="42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You and family live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3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1000"/>
                                        <p:tgtEl>
                                          <p:spTgt spid="3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Class="entr" nodeType="withEffect" presetSubtype="0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1000"/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8" dur="1000"/>
                                        <p:tgtEl>
                                          <p:spTgt spid="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3" dur="1000"/>
                                        <p:tgtEl>
                                          <p:spTgt spid="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19" grpId="4"/>
      <p:bldP build="p" bldLvl="5" animBg="1" rev="0" advAuto="0" spid="320" grpId="6"/>
      <p:bldP build="whole" bldLvl="1" animBg="1" rev="0" advAuto="0" spid="316" grpId="2"/>
      <p:bldP build="whole" bldLvl="1" animBg="1" rev="0" advAuto="0" spid="318" grpId="5"/>
      <p:bldP build="whole" bldLvl="1" animBg="1" rev="0" advAuto="0" spid="305" grpId="1"/>
      <p:bldP build="whole" bldLvl="1" animBg="1" rev="0" advAuto="0" spid="317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420" name="Group"/>
          <p:cNvGrpSpPr/>
          <p:nvPr/>
        </p:nvGrpSpPr>
        <p:grpSpPr>
          <a:xfrm>
            <a:off x="7493078" y="1497335"/>
            <a:ext cx="3969207" cy="2306506"/>
            <a:chOff x="0" y="0"/>
            <a:chExt cx="3969206" cy="2306505"/>
          </a:xfrm>
        </p:grpSpPr>
        <p:grpSp>
          <p:nvGrpSpPr>
            <p:cNvPr id="332" name="Group"/>
            <p:cNvGrpSpPr/>
            <p:nvPr/>
          </p:nvGrpSpPr>
          <p:grpSpPr>
            <a:xfrm flipH="1">
              <a:off x="0" y="-1"/>
              <a:ext cx="560322" cy="1010632"/>
              <a:chOff x="0" y="0"/>
              <a:chExt cx="560321" cy="1010630"/>
            </a:xfrm>
          </p:grpSpPr>
          <p:sp>
            <p:nvSpPr>
              <p:cNvPr id="323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4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5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6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7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8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9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0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1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42" name="Group"/>
            <p:cNvGrpSpPr/>
            <p:nvPr/>
          </p:nvGrpSpPr>
          <p:grpSpPr>
            <a:xfrm flipH="1">
              <a:off x="770545" y="91180"/>
              <a:ext cx="560322" cy="1010631"/>
              <a:chOff x="0" y="0"/>
              <a:chExt cx="560321" cy="1010630"/>
            </a:xfrm>
          </p:grpSpPr>
          <p:sp>
            <p:nvSpPr>
              <p:cNvPr id="333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4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5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6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7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8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9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0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1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52" name="Group"/>
            <p:cNvGrpSpPr/>
            <p:nvPr/>
          </p:nvGrpSpPr>
          <p:grpSpPr>
            <a:xfrm flipH="1">
              <a:off x="926966" y="965569"/>
              <a:ext cx="560323" cy="1010631"/>
              <a:chOff x="0" y="0"/>
              <a:chExt cx="560321" cy="1010630"/>
            </a:xfrm>
          </p:grpSpPr>
          <p:sp>
            <p:nvSpPr>
              <p:cNvPr id="343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4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5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6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7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8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9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0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1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62" name="Group"/>
            <p:cNvGrpSpPr/>
            <p:nvPr/>
          </p:nvGrpSpPr>
          <p:grpSpPr>
            <a:xfrm>
              <a:off x="1951565" y="965569"/>
              <a:ext cx="560322" cy="1010631"/>
              <a:chOff x="0" y="0"/>
              <a:chExt cx="560321" cy="1010630"/>
            </a:xfrm>
          </p:grpSpPr>
          <p:sp>
            <p:nvSpPr>
              <p:cNvPr id="353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4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5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6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7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8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9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0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1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72" name="Group"/>
            <p:cNvGrpSpPr/>
            <p:nvPr/>
          </p:nvGrpSpPr>
          <p:grpSpPr>
            <a:xfrm>
              <a:off x="2296858" y="91180"/>
              <a:ext cx="560323" cy="1010631"/>
              <a:chOff x="0" y="0"/>
              <a:chExt cx="560321" cy="1010630"/>
            </a:xfrm>
          </p:grpSpPr>
          <p:sp>
            <p:nvSpPr>
              <p:cNvPr id="363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4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5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6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7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8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9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0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1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82" name="Group"/>
            <p:cNvGrpSpPr/>
            <p:nvPr/>
          </p:nvGrpSpPr>
          <p:grpSpPr>
            <a:xfrm>
              <a:off x="2680224" y="1144028"/>
              <a:ext cx="560323" cy="1010632"/>
              <a:chOff x="0" y="0"/>
              <a:chExt cx="560321" cy="1010630"/>
            </a:xfrm>
          </p:grpSpPr>
          <p:sp>
            <p:nvSpPr>
              <p:cNvPr id="373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4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5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6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7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8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9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0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1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392" name="Group"/>
            <p:cNvGrpSpPr/>
            <p:nvPr/>
          </p:nvGrpSpPr>
          <p:grpSpPr>
            <a:xfrm>
              <a:off x="3408884" y="251642"/>
              <a:ext cx="560323" cy="1010632"/>
              <a:chOff x="0" y="0"/>
              <a:chExt cx="560321" cy="1010630"/>
            </a:xfrm>
          </p:grpSpPr>
          <p:sp>
            <p:nvSpPr>
              <p:cNvPr id="383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4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5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6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7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8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9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0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1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402" name="Group"/>
            <p:cNvGrpSpPr/>
            <p:nvPr/>
          </p:nvGrpSpPr>
          <p:grpSpPr>
            <a:xfrm>
              <a:off x="3408884" y="1295874"/>
              <a:ext cx="560323" cy="1010632"/>
              <a:chOff x="0" y="0"/>
              <a:chExt cx="560321" cy="1010630"/>
            </a:xfrm>
          </p:grpSpPr>
          <p:sp>
            <p:nvSpPr>
              <p:cNvPr id="393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4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5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6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7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8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9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0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1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412" name="Group"/>
            <p:cNvGrpSpPr/>
            <p:nvPr/>
          </p:nvGrpSpPr>
          <p:grpSpPr>
            <a:xfrm flipH="1">
              <a:off x="0" y="965569"/>
              <a:ext cx="560322" cy="1010631"/>
              <a:chOff x="0" y="0"/>
              <a:chExt cx="560321" cy="1010630"/>
            </a:xfrm>
          </p:grpSpPr>
          <p:sp>
            <p:nvSpPr>
              <p:cNvPr id="403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4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5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6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7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8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9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0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1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419" name="Group"/>
            <p:cNvGrpSpPr/>
            <p:nvPr/>
          </p:nvGrpSpPr>
          <p:grpSpPr>
            <a:xfrm>
              <a:off x="1554950" y="459733"/>
              <a:ext cx="361636" cy="807596"/>
              <a:chOff x="0" y="0"/>
              <a:chExt cx="361635" cy="807594"/>
            </a:xfrm>
          </p:grpSpPr>
          <p:sp>
            <p:nvSpPr>
              <p:cNvPr id="413" name="Straight Connector 13"/>
              <p:cNvSpPr/>
              <p:nvPr/>
            </p:nvSpPr>
            <p:spPr>
              <a:xfrm flipV="1">
                <a:off x="112378" y="351011"/>
                <a:ext cx="85193" cy="45062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4" name="Straight Connector 15"/>
              <p:cNvSpPr/>
              <p:nvPr/>
            </p:nvSpPr>
            <p:spPr>
              <a:xfrm>
                <a:off x="205798" y="396016"/>
                <a:ext cx="69122" cy="41157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5" name="Rounded Rectangle 16"/>
              <p:cNvSpPr/>
              <p:nvPr/>
            </p:nvSpPr>
            <p:spPr>
              <a:xfrm rot="21530978">
                <a:off x="127614" y="247297"/>
                <a:ext cx="132070" cy="29055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6" name="Rounded Rectangle 17"/>
              <p:cNvSpPr/>
              <p:nvPr/>
            </p:nvSpPr>
            <p:spPr>
              <a:xfrm rot="72902">
                <a:off x="146186" y="987"/>
                <a:ext cx="94925" cy="167304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7" name="Straight Connector 19"/>
              <p:cNvSpPr/>
              <p:nvPr/>
            </p:nvSpPr>
            <p:spPr>
              <a:xfrm flipH="1">
                <a:off x="0" y="245186"/>
                <a:ext cx="164973" cy="164973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8" name="Straight Connector 21"/>
              <p:cNvSpPr/>
              <p:nvPr/>
            </p:nvSpPr>
            <p:spPr>
              <a:xfrm>
                <a:off x="255980" y="270938"/>
                <a:ext cx="105656" cy="18489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450" name="Group"/>
          <p:cNvGrpSpPr/>
          <p:nvPr/>
        </p:nvGrpSpPr>
        <p:grpSpPr>
          <a:xfrm>
            <a:off x="864503" y="1635884"/>
            <a:ext cx="4612251" cy="2460583"/>
            <a:chOff x="0" y="0"/>
            <a:chExt cx="4612250" cy="2460581"/>
          </a:xfrm>
        </p:grpSpPr>
        <p:sp>
          <p:nvSpPr>
            <p:cNvPr id="421" name="Rectangle"/>
            <p:cNvSpPr/>
            <p:nvPr/>
          </p:nvSpPr>
          <p:spPr>
            <a:xfrm>
              <a:off x="1356100" y="0"/>
              <a:ext cx="603378" cy="1094522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22" name="Rectangle"/>
            <p:cNvSpPr/>
            <p:nvPr/>
          </p:nvSpPr>
          <p:spPr>
            <a:xfrm>
              <a:off x="2839383" y="115620"/>
              <a:ext cx="603378" cy="1094523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23" name="Shape"/>
            <p:cNvSpPr/>
            <p:nvPr/>
          </p:nvSpPr>
          <p:spPr>
            <a:xfrm>
              <a:off x="202760" y="262567"/>
              <a:ext cx="1279685" cy="121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3547"/>
                  </a:lnTo>
                  <a:lnTo>
                    <a:pt x="0" y="21600"/>
                  </a:lnTo>
                  <a:lnTo>
                    <a:pt x="116" y="60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24" name="Rectangle"/>
            <p:cNvSpPr/>
            <p:nvPr/>
          </p:nvSpPr>
          <p:spPr>
            <a:xfrm rot="402898">
              <a:off x="1744619" y="245158"/>
              <a:ext cx="1408060" cy="835447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25" name="Shape"/>
            <p:cNvSpPr/>
            <p:nvPr/>
          </p:nvSpPr>
          <p:spPr>
            <a:xfrm>
              <a:off x="3237745" y="356261"/>
              <a:ext cx="1279685" cy="121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3547"/>
                  </a:lnTo>
                  <a:lnTo>
                    <a:pt x="21600" y="21600"/>
                  </a:lnTo>
                  <a:lnTo>
                    <a:pt x="21484" y="6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26" name="Rectangle"/>
            <p:cNvSpPr/>
            <p:nvPr/>
          </p:nvSpPr>
          <p:spPr>
            <a:xfrm>
              <a:off x="723119" y="711114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27" name="Rectangle"/>
            <p:cNvSpPr/>
            <p:nvPr/>
          </p:nvSpPr>
          <p:spPr>
            <a:xfrm>
              <a:off x="1491690" y="509927"/>
              <a:ext cx="332198" cy="907135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28" name="Rectangle"/>
            <p:cNvSpPr/>
            <p:nvPr/>
          </p:nvSpPr>
          <p:spPr>
            <a:xfrm>
              <a:off x="2084586" y="711114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29" name="Rectangle"/>
            <p:cNvSpPr/>
            <p:nvPr/>
          </p:nvSpPr>
          <p:spPr>
            <a:xfrm>
              <a:off x="2834212" y="550678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0" name="Rectangle"/>
            <p:cNvSpPr/>
            <p:nvPr/>
          </p:nvSpPr>
          <p:spPr>
            <a:xfrm>
              <a:off x="3237745" y="839729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1" name="Rectangle"/>
            <p:cNvSpPr/>
            <p:nvPr/>
          </p:nvSpPr>
          <p:spPr>
            <a:xfrm>
              <a:off x="2555304" y="416233"/>
              <a:ext cx="557818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2" name="Rectangle"/>
            <p:cNvSpPr/>
            <p:nvPr/>
          </p:nvSpPr>
          <p:spPr>
            <a:xfrm>
              <a:off x="0" y="431044"/>
              <a:ext cx="603377" cy="133379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3" name="Rectangle"/>
            <p:cNvSpPr/>
            <p:nvPr/>
          </p:nvSpPr>
          <p:spPr>
            <a:xfrm>
              <a:off x="2712201" y="1366060"/>
              <a:ext cx="603377" cy="109452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4" name="Rectangle"/>
            <p:cNvSpPr/>
            <p:nvPr/>
          </p:nvSpPr>
          <p:spPr>
            <a:xfrm>
              <a:off x="4008873" y="511082"/>
              <a:ext cx="603378" cy="1494588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5" name="Rectangle"/>
            <p:cNvSpPr/>
            <p:nvPr/>
          </p:nvSpPr>
          <p:spPr>
            <a:xfrm rot="20468428">
              <a:off x="3085817" y="1322167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6" name="Rectangle"/>
            <p:cNvSpPr/>
            <p:nvPr/>
          </p:nvSpPr>
          <p:spPr>
            <a:xfrm>
              <a:off x="1087362" y="839729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7" name="Rectangle"/>
            <p:cNvSpPr/>
            <p:nvPr/>
          </p:nvSpPr>
          <p:spPr>
            <a:xfrm rot="1620837">
              <a:off x="138573" y="1137323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8" name="Rectangle"/>
            <p:cNvSpPr/>
            <p:nvPr/>
          </p:nvSpPr>
          <p:spPr>
            <a:xfrm>
              <a:off x="1754462" y="617421"/>
              <a:ext cx="332198" cy="1094522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9" name="Rectangle"/>
            <p:cNvSpPr/>
            <p:nvPr/>
          </p:nvSpPr>
          <p:spPr>
            <a:xfrm rot="402898">
              <a:off x="1490254" y="1441401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40" name="Rectangle"/>
            <p:cNvSpPr/>
            <p:nvPr/>
          </p:nvSpPr>
          <p:spPr>
            <a:xfrm>
              <a:off x="1230535" y="1192629"/>
              <a:ext cx="603378" cy="1094523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grpSp>
          <p:nvGrpSpPr>
            <p:cNvPr id="447" name="Group"/>
            <p:cNvGrpSpPr/>
            <p:nvPr/>
          </p:nvGrpSpPr>
          <p:grpSpPr>
            <a:xfrm>
              <a:off x="1439790" y="586863"/>
              <a:ext cx="279101" cy="623280"/>
              <a:chOff x="0" y="0"/>
              <a:chExt cx="279099" cy="623278"/>
            </a:xfrm>
          </p:grpSpPr>
          <p:sp>
            <p:nvSpPr>
              <p:cNvPr id="441" name="Straight Connector 13"/>
              <p:cNvSpPr/>
              <p:nvPr/>
            </p:nvSpPr>
            <p:spPr>
              <a:xfrm flipV="1">
                <a:off x="86730" y="270901"/>
                <a:ext cx="65750" cy="34778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42" name="Straight Connector 15"/>
              <p:cNvSpPr/>
              <p:nvPr/>
            </p:nvSpPr>
            <p:spPr>
              <a:xfrm>
                <a:off x="158829" y="305634"/>
                <a:ext cx="53347" cy="317645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43" name="Rounded Rectangle 16"/>
              <p:cNvSpPr/>
              <p:nvPr/>
            </p:nvSpPr>
            <p:spPr>
              <a:xfrm rot="21530978">
                <a:off x="98489" y="190856"/>
                <a:ext cx="101928" cy="22424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44" name="Rounded Rectangle 17"/>
              <p:cNvSpPr/>
              <p:nvPr/>
            </p:nvSpPr>
            <p:spPr>
              <a:xfrm rot="72902">
                <a:off x="112822" y="762"/>
                <a:ext cx="73261" cy="129120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45" name="Straight Connector 19"/>
              <p:cNvSpPr/>
              <p:nvPr/>
            </p:nvSpPr>
            <p:spPr>
              <a:xfrm flipH="1">
                <a:off x="-1" y="189227"/>
                <a:ext cx="127322" cy="12732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46" name="Straight Connector 21"/>
              <p:cNvSpPr/>
              <p:nvPr/>
            </p:nvSpPr>
            <p:spPr>
              <a:xfrm>
                <a:off x="197558" y="209102"/>
                <a:ext cx="81542" cy="142698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448" name="Circle"/>
            <p:cNvSpPr/>
            <p:nvPr/>
          </p:nvSpPr>
          <p:spPr>
            <a:xfrm>
              <a:off x="2049711" y="1659367"/>
              <a:ext cx="371608" cy="371608"/>
            </a:xfrm>
            <a:prstGeom prst="ellipse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49" name="Rectangle"/>
            <p:cNvSpPr/>
            <p:nvPr/>
          </p:nvSpPr>
          <p:spPr>
            <a:xfrm>
              <a:off x="2046184" y="1849927"/>
              <a:ext cx="384497" cy="457961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451" name="Callout"/>
          <p:cNvSpPr/>
          <p:nvPr/>
        </p:nvSpPr>
        <p:spPr>
          <a:xfrm>
            <a:off x="488005" y="3501370"/>
            <a:ext cx="5129611" cy="4543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31" y="0"/>
                </a:moveTo>
                <a:lnTo>
                  <a:pt x="6437" y="6326"/>
                </a:lnTo>
                <a:lnTo>
                  <a:pt x="896" y="6326"/>
                </a:lnTo>
                <a:cubicBezTo>
                  <a:pt x="401" y="6326"/>
                  <a:pt x="0" y="6778"/>
                  <a:pt x="0" y="7337"/>
                </a:cubicBezTo>
                <a:lnTo>
                  <a:pt x="0" y="20589"/>
                </a:lnTo>
                <a:cubicBezTo>
                  <a:pt x="0" y="21148"/>
                  <a:pt x="401" y="21600"/>
                  <a:pt x="896" y="21600"/>
                </a:cubicBezTo>
                <a:lnTo>
                  <a:pt x="20703" y="21600"/>
                </a:lnTo>
                <a:cubicBezTo>
                  <a:pt x="21198" y="21600"/>
                  <a:pt x="21600" y="21148"/>
                  <a:pt x="21600" y="20589"/>
                </a:cubicBezTo>
                <a:lnTo>
                  <a:pt x="21600" y="7337"/>
                </a:lnTo>
                <a:cubicBezTo>
                  <a:pt x="21600" y="6778"/>
                  <a:pt x="21198" y="6326"/>
                  <a:pt x="20703" y="6326"/>
                </a:cubicBezTo>
                <a:lnTo>
                  <a:pt x="10024" y="6326"/>
                </a:lnTo>
                <a:lnTo>
                  <a:pt x="8231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52" name="Callout"/>
          <p:cNvSpPr/>
          <p:nvPr/>
        </p:nvSpPr>
        <p:spPr>
          <a:xfrm>
            <a:off x="6293355" y="3052198"/>
            <a:ext cx="6521054" cy="6523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12" y="0"/>
                </a:moveTo>
                <a:lnTo>
                  <a:pt x="8202" y="3338"/>
                </a:lnTo>
                <a:lnTo>
                  <a:pt x="705" y="3338"/>
                </a:lnTo>
                <a:cubicBezTo>
                  <a:pt x="315" y="3338"/>
                  <a:pt x="0" y="3653"/>
                  <a:pt x="0" y="4042"/>
                </a:cubicBezTo>
                <a:lnTo>
                  <a:pt x="0" y="20896"/>
                </a:lnTo>
                <a:cubicBezTo>
                  <a:pt x="0" y="21285"/>
                  <a:pt x="315" y="21600"/>
                  <a:pt x="705" y="21600"/>
                </a:cubicBezTo>
                <a:lnTo>
                  <a:pt x="20894" y="21600"/>
                </a:lnTo>
                <a:cubicBezTo>
                  <a:pt x="21284" y="21600"/>
                  <a:pt x="21600" y="21285"/>
                  <a:pt x="21600" y="20896"/>
                </a:cubicBezTo>
                <a:lnTo>
                  <a:pt x="21600" y="4042"/>
                </a:lnTo>
                <a:cubicBezTo>
                  <a:pt x="21600" y="3653"/>
                  <a:pt x="21284" y="3338"/>
                  <a:pt x="20894" y="3338"/>
                </a:cubicBezTo>
                <a:lnTo>
                  <a:pt x="11024" y="3338"/>
                </a:lnTo>
                <a:lnTo>
                  <a:pt x="9612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53" name="No change…"/>
          <p:cNvSpPr txBox="1"/>
          <p:nvPr/>
        </p:nvSpPr>
        <p:spPr>
          <a:xfrm>
            <a:off x="628867" y="4468631"/>
            <a:ext cx="4847887" cy="3732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228600" indent="-228600" algn="l">
              <a:lnSpc>
                <a:spcPct val="110000"/>
              </a:lnSpc>
              <a:buSzPct val="100000"/>
              <a:buChar char="•"/>
              <a:defRPr sz="3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No change</a:t>
            </a:r>
          </a:p>
          <a:p>
            <a:pPr marL="228600" indent="-228600" algn="l">
              <a:lnSpc>
                <a:spcPct val="110000"/>
              </a:lnSpc>
              <a:buSzPct val="100000"/>
              <a:buChar char="•"/>
              <a:defRPr sz="3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Rely on his strength</a:t>
            </a:r>
          </a:p>
          <a:p>
            <a:pPr marL="228600" indent="-228600" algn="l">
              <a:lnSpc>
                <a:spcPct val="110000"/>
              </a:lnSpc>
              <a:buSzPct val="100000"/>
              <a:buChar char="•"/>
              <a:defRPr sz="3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Stubbornness</a:t>
            </a:r>
          </a:p>
          <a:p>
            <a:pPr marL="228600" indent="-228600" algn="l">
              <a:lnSpc>
                <a:spcPct val="110000"/>
              </a:lnSpc>
              <a:buSzPct val="100000"/>
              <a:buChar char="•"/>
              <a:defRPr sz="36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Death</a:t>
            </a:r>
          </a:p>
        </p:txBody>
      </p:sp>
      <p:sp>
        <p:nvSpPr>
          <p:cNvPr id="454" name="Admit defeat…"/>
          <p:cNvSpPr txBox="1"/>
          <p:nvPr/>
        </p:nvSpPr>
        <p:spPr>
          <a:xfrm>
            <a:off x="6630044" y="4003869"/>
            <a:ext cx="6127471" cy="5591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228600" indent="-228600" algn="l">
              <a:spcBef>
                <a:spcPts val="100"/>
              </a:spcBef>
              <a:buSzPct val="100000"/>
              <a:buChar char="•"/>
              <a:defRPr sz="3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Admit defeat</a:t>
            </a:r>
          </a:p>
          <a:p>
            <a:pPr marL="228600" indent="-228600" algn="l">
              <a:spcBef>
                <a:spcPts val="100"/>
              </a:spcBef>
              <a:buSzPct val="100000"/>
              <a:buChar char="•"/>
              <a:defRPr sz="3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Surrender</a:t>
            </a:r>
          </a:p>
          <a:p>
            <a:pPr marL="228600" indent="-228600" algn="l">
              <a:spcBef>
                <a:spcPts val="100"/>
              </a:spcBef>
              <a:buSzPct val="100000"/>
              <a:buChar char="•"/>
              <a:defRPr sz="3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Humility</a:t>
            </a:r>
          </a:p>
          <a:p>
            <a:pPr marL="228600" indent="-228600" algn="l">
              <a:spcBef>
                <a:spcPts val="100"/>
              </a:spcBef>
              <a:buSzPct val="100000"/>
              <a:buChar char="•"/>
              <a:defRPr sz="3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Dishonor from the people who are closest to him</a:t>
            </a:r>
          </a:p>
          <a:p>
            <a:pPr marL="228600" indent="-228600" algn="l">
              <a:spcBef>
                <a:spcPts val="100"/>
              </a:spcBef>
              <a:buSzPct val="100000"/>
              <a:buChar char="•"/>
              <a:defRPr sz="3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Danger of unknown</a:t>
            </a:r>
          </a:p>
          <a:p>
            <a:pPr marL="228600" indent="-228600" algn="l">
              <a:spcBef>
                <a:spcPts val="100"/>
              </a:spcBef>
              <a:buSzPct val="100000"/>
              <a:buChar char="•"/>
              <a:defRPr sz="3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Trust in God</a:t>
            </a:r>
          </a:p>
          <a:p>
            <a:pPr marL="228600" indent="-228600" algn="l">
              <a:spcBef>
                <a:spcPts val="100"/>
              </a:spcBef>
              <a:buSzPct val="100000"/>
              <a:buChar char="•"/>
              <a:defRPr sz="3600">
                <a:solidFill>
                  <a:schemeClr val="accent3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Salvation</a:t>
            </a:r>
          </a:p>
        </p:txBody>
      </p:sp>
      <p:sp>
        <p:nvSpPr>
          <p:cNvPr id="455" name="Line"/>
          <p:cNvSpPr/>
          <p:nvPr/>
        </p:nvSpPr>
        <p:spPr>
          <a:xfrm>
            <a:off x="3170344" y="2512284"/>
            <a:ext cx="5681180" cy="2066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835" fill="norm" stroke="1" extrusionOk="0">
                <a:moveTo>
                  <a:pt x="0" y="10535"/>
                </a:moveTo>
                <a:cubicBezTo>
                  <a:pt x="198" y="12332"/>
                  <a:pt x="673" y="14003"/>
                  <a:pt x="1346" y="15099"/>
                </a:cubicBezTo>
                <a:cubicBezTo>
                  <a:pt x="3805" y="19105"/>
                  <a:pt x="7081" y="15517"/>
                  <a:pt x="9633" y="11002"/>
                </a:cubicBezTo>
                <a:cubicBezTo>
                  <a:pt x="13250" y="4601"/>
                  <a:pt x="17293" y="-2495"/>
                  <a:pt x="21600" y="861"/>
                </a:cubicBezTo>
              </a:path>
            </a:pathLst>
          </a:custGeom>
          <a:ln w="76200">
            <a:solidFill>
              <a:srgbClr val="5E5E5E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4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1000"/>
                                        <p:tgtEl>
                                          <p:spTgt spid="4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Class="entr" nodeType="withEffect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1000"/>
                                        <p:tgtEl>
                                          <p:spTgt spid="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8" dur="1000"/>
                                        <p:tgtEl>
                                          <p:spTgt spid="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3" dur="1000"/>
                                        <p:tgtEl>
                                          <p:spTgt spid="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8" dur="1000"/>
                                        <p:tgtEl>
                                          <p:spTgt spid="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3" dur="1000"/>
                                        <p:tgtEl>
                                          <p:spTgt spid="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8" dur="1000"/>
                                        <p:tgtEl>
                                          <p:spTgt spid="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1000"/>
                                        <p:tgtEl>
                                          <p:spTgt spid="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2" grpId="3"/>
      <p:bldP build="whole" bldLvl="1" animBg="1" rev="0" advAuto="0" spid="451" grpId="1"/>
      <p:bldP build="p" bldLvl="5" animBg="1" rev="0" advAuto="0" spid="453" grpId="2"/>
      <p:bldP build="p" bldLvl="5" animBg="1" rev="0" advAuto="0" spid="454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Rectangle"/>
          <p:cNvSpPr/>
          <p:nvPr/>
        </p:nvSpPr>
        <p:spPr>
          <a:xfrm>
            <a:off x="-296645" y="-241600"/>
            <a:ext cx="14593505" cy="1112329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58" name="Matthew 16:24-25…"/>
          <p:cNvSpPr txBox="1"/>
          <p:nvPr/>
        </p:nvSpPr>
        <p:spPr>
          <a:xfrm>
            <a:off x="814473" y="-1"/>
            <a:ext cx="11077532" cy="975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sz="5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Matthew 16:24-25</a:t>
            </a:r>
          </a:p>
          <a:p>
            <a:pPr algn="l">
              <a:defRPr sz="5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Then Jesus told his disciples,</a:t>
            </a:r>
          </a:p>
          <a:p>
            <a:pPr algn="l">
              <a:defRPr sz="5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“If anyone would come after me, let him </a:t>
            </a:r>
            <a:r>
              <a:rPr>
                <a:solidFill>
                  <a:srgbClr val="FFFB00"/>
                </a:solidFill>
              </a:rPr>
              <a:t>deny himself and take up his cross and follow me.</a:t>
            </a:r>
            <a:endParaRPr>
              <a:solidFill>
                <a:srgbClr val="FFFB00"/>
              </a:solidFill>
            </a:endParaRPr>
          </a:p>
          <a:p>
            <a:pPr algn="l">
              <a:defRPr sz="5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For whoever would save his life will lose it, but whoever loses his life for my sake will find it.”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61" name="David"/>
          <p:cNvSpPr txBox="1"/>
          <p:nvPr/>
        </p:nvSpPr>
        <p:spPr>
          <a:xfrm>
            <a:off x="814473" y="-1"/>
            <a:ext cx="11077532" cy="975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7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David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561" name="Group"/>
          <p:cNvGrpSpPr/>
          <p:nvPr/>
        </p:nvGrpSpPr>
        <p:grpSpPr>
          <a:xfrm>
            <a:off x="7493078" y="1497335"/>
            <a:ext cx="3969207" cy="2306506"/>
            <a:chOff x="0" y="0"/>
            <a:chExt cx="3969206" cy="2306505"/>
          </a:xfrm>
        </p:grpSpPr>
        <p:grpSp>
          <p:nvGrpSpPr>
            <p:cNvPr id="473" name="Group"/>
            <p:cNvGrpSpPr/>
            <p:nvPr/>
          </p:nvGrpSpPr>
          <p:grpSpPr>
            <a:xfrm flipH="1">
              <a:off x="0" y="-1"/>
              <a:ext cx="560322" cy="1010632"/>
              <a:chOff x="0" y="0"/>
              <a:chExt cx="560321" cy="1010630"/>
            </a:xfrm>
          </p:grpSpPr>
          <p:sp>
            <p:nvSpPr>
              <p:cNvPr id="464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5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6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7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8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9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0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1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2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483" name="Group"/>
            <p:cNvGrpSpPr/>
            <p:nvPr/>
          </p:nvGrpSpPr>
          <p:grpSpPr>
            <a:xfrm flipH="1">
              <a:off x="770545" y="91180"/>
              <a:ext cx="560322" cy="1010631"/>
              <a:chOff x="0" y="0"/>
              <a:chExt cx="560321" cy="1010630"/>
            </a:xfrm>
          </p:grpSpPr>
          <p:sp>
            <p:nvSpPr>
              <p:cNvPr id="474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5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6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7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8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9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0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1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2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493" name="Group"/>
            <p:cNvGrpSpPr/>
            <p:nvPr/>
          </p:nvGrpSpPr>
          <p:grpSpPr>
            <a:xfrm flipH="1">
              <a:off x="926966" y="965569"/>
              <a:ext cx="560323" cy="1010631"/>
              <a:chOff x="0" y="0"/>
              <a:chExt cx="560321" cy="1010630"/>
            </a:xfrm>
          </p:grpSpPr>
          <p:sp>
            <p:nvSpPr>
              <p:cNvPr id="484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5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6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7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8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9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90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91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92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503" name="Group"/>
            <p:cNvGrpSpPr/>
            <p:nvPr/>
          </p:nvGrpSpPr>
          <p:grpSpPr>
            <a:xfrm>
              <a:off x="1951565" y="965569"/>
              <a:ext cx="560322" cy="1010631"/>
              <a:chOff x="0" y="0"/>
              <a:chExt cx="560321" cy="1010630"/>
            </a:xfrm>
          </p:grpSpPr>
          <p:sp>
            <p:nvSpPr>
              <p:cNvPr id="494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95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96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97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98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99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0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1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2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513" name="Group"/>
            <p:cNvGrpSpPr/>
            <p:nvPr/>
          </p:nvGrpSpPr>
          <p:grpSpPr>
            <a:xfrm>
              <a:off x="2296858" y="91180"/>
              <a:ext cx="560323" cy="1010631"/>
              <a:chOff x="0" y="0"/>
              <a:chExt cx="560321" cy="1010630"/>
            </a:xfrm>
          </p:grpSpPr>
          <p:sp>
            <p:nvSpPr>
              <p:cNvPr id="504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5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6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7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8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9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10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11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12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523" name="Group"/>
            <p:cNvGrpSpPr/>
            <p:nvPr/>
          </p:nvGrpSpPr>
          <p:grpSpPr>
            <a:xfrm>
              <a:off x="2680224" y="1144028"/>
              <a:ext cx="560323" cy="1010632"/>
              <a:chOff x="0" y="0"/>
              <a:chExt cx="560321" cy="1010630"/>
            </a:xfrm>
          </p:grpSpPr>
          <p:sp>
            <p:nvSpPr>
              <p:cNvPr id="514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15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16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17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18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19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0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1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2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533" name="Group"/>
            <p:cNvGrpSpPr/>
            <p:nvPr/>
          </p:nvGrpSpPr>
          <p:grpSpPr>
            <a:xfrm>
              <a:off x="3408884" y="251642"/>
              <a:ext cx="560323" cy="1010632"/>
              <a:chOff x="0" y="0"/>
              <a:chExt cx="560321" cy="1010630"/>
            </a:xfrm>
          </p:grpSpPr>
          <p:sp>
            <p:nvSpPr>
              <p:cNvPr id="524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5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6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7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8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9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0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1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2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543" name="Group"/>
            <p:cNvGrpSpPr/>
            <p:nvPr/>
          </p:nvGrpSpPr>
          <p:grpSpPr>
            <a:xfrm>
              <a:off x="3408884" y="1295874"/>
              <a:ext cx="560323" cy="1010632"/>
              <a:chOff x="0" y="0"/>
              <a:chExt cx="560321" cy="1010630"/>
            </a:xfrm>
          </p:grpSpPr>
          <p:sp>
            <p:nvSpPr>
              <p:cNvPr id="534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5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6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7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8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9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0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1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2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553" name="Group"/>
            <p:cNvGrpSpPr/>
            <p:nvPr/>
          </p:nvGrpSpPr>
          <p:grpSpPr>
            <a:xfrm flipH="1">
              <a:off x="0" y="965569"/>
              <a:ext cx="560322" cy="1010631"/>
              <a:chOff x="0" y="0"/>
              <a:chExt cx="560321" cy="1010630"/>
            </a:xfrm>
          </p:grpSpPr>
          <p:sp>
            <p:nvSpPr>
              <p:cNvPr id="544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5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6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7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8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9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0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1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2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560" name="Group"/>
            <p:cNvGrpSpPr/>
            <p:nvPr/>
          </p:nvGrpSpPr>
          <p:grpSpPr>
            <a:xfrm>
              <a:off x="1554950" y="459733"/>
              <a:ext cx="361636" cy="807596"/>
              <a:chOff x="0" y="0"/>
              <a:chExt cx="361635" cy="807594"/>
            </a:xfrm>
          </p:grpSpPr>
          <p:sp>
            <p:nvSpPr>
              <p:cNvPr id="554" name="Straight Connector 13"/>
              <p:cNvSpPr/>
              <p:nvPr/>
            </p:nvSpPr>
            <p:spPr>
              <a:xfrm flipV="1">
                <a:off x="112378" y="351011"/>
                <a:ext cx="85193" cy="45062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5" name="Straight Connector 15"/>
              <p:cNvSpPr/>
              <p:nvPr/>
            </p:nvSpPr>
            <p:spPr>
              <a:xfrm>
                <a:off x="205798" y="396016"/>
                <a:ext cx="69122" cy="41157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6" name="Rounded Rectangle 16"/>
              <p:cNvSpPr/>
              <p:nvPr/>
            </p:nvSpPr>
            <p:spPr>
              <a:xfrm rot="21530978">
                <a:off x="127614" y="247297"/>
                <a:ext cx="132070" cy="29055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7" name="Rounded Rectangle 17"/>
              <p:cNvSpPr/>
              <p:nvPr/>
            </p:nvSpPr>
            <p:spPr>
              <a:xfrm rot="72902">
                <a:off x="146186" y="987"/>
                <a:ext cx="94925" cy="167304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8" name="Straight Connector 19"/>
              <p:cNvSpPr/>
              <p:nvPr/>
            </p:nvSpPr>
            <p:spPr>
              <a:xfrm flipH="1">
                <a:off x="0" y="245186"/>
                <a:ext cx="164973" cy="164973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9" name="Straight Connector 21"/>
              <p:cNvSpPr/>
              <p:nvPr/>
            </p:nvSpPr>
            <p:spPr>
              <a:xfrm>
                <a:off x="255980" y="270938"/>
                <a:ext cx="105656" cy="18489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591" name="Group"/>
          <p:cNvGrpSpPr/>
          <p:nvPr/>
        </p:nvGrpSpPr>
        <p:grpSpPr>
          <a:xfrm>
            <a:off x="864503" y="1635884"/>
            <a:ext cx="4612251" cy="2460583"/>
            <a:chOff x="0" y="0"/>
            <a:chExt cx="4612250" cy="2460581"/>
          </a:xfrm>
        </p:grpSpPr>
        <p:sp>
          <p:nvSpPr>
            <p:cNvPr id="562" name="Rectangle"/>
            <p:cNvSpPr/>
            <p:nvPr/>
          </p:nvSpPr>
          <p:spPr>
            <a:xfrm>
              <a:off x="1356100" y="0"/>
              <a:ext cx="603378" cy="1094522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3" name="Rectangle"/>
            <p:cNvSpPr/>
            <p:nvPr/>
          </p:nvSpPr>
          <p:spPr>
            <a:xfrm>
              <a:off x="2839383" y="115620"/>
              <a:ext cx="603378" cy="1094523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4" name="Shape"/>
            <p:cNvSpPr/>
            <p:nvPr/>
          </p:nvSpPr>
          <p:spPr>
            <a:xfrm>
              <a:off x="202760" y="262567"/>
              <a:ext cx="1279685" cy="121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3547"/>
                  </a:lnTo>
                  <a:lnTo>
                    <a:pt x="0" y="21600"/>
                  </a:lnTo>
                  <a:lnTo>
                    <a:pt x="116" y="60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565" name="Rectangle"/>
            <p:cNvSpPr/>
            <p:nvPr/>
          </p:nvSpPr>
          <p:spPr>
            <a:xfrm rot="402898">
              <a:off x="1744619" y="245158"/>
              <a:ext cx="1408060" cy="835447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6" name="Shape"/>
            <p:cNvSpPr/>
            <p:nvPr/>
          </p:nvSpPr>
          <p:spPr>
            <a:xfrm>
              <a:off x="3237745" y="356261"/>
              <a:ext cx="1279685" cy="121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3547"/>
                  </a:lnTo>
                  <a:lnTo>
                    <a:pt x="21600" y="21600"/>
                  </a:lnTo>
                  <a:lnTo>
                    <a:pt x="21484" y="6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567" name="Rectangle"/>
            <p:cNvSpPr/>
            <p:nvPr/>
          </p:nvSpPr>
          <p:spPr>
            <a:xfrm>
              <a:off x="723119" y="711114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8" name="Rectangle"/>
            <p:cNvSpPr/>
            <p:nvPr/>
          </p:nvSpPr>
          <p:spPr>
            <a:xfrm>
              <a:off x="1491690" y="509927"/>
              <a:ext cx="332198" cy="907135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9" name="Rectangle"/>
            <p:cNvSpPr/>
            <p:nvPr/>
          </p:nvSpPr>
          <p:spPr>
            <a:xfrm>
              <a:off x="2084586" y="711114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0" name="Rectangle"/>
            <p:cNvSpPr/>
            <p:nvPr/>
          </p:nvSpPr>
          <p:spPr>
            <a:xfrm>
              <a:off x="2834212" y="550678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1" name="Rectangle"/>
            <p:cNvSpPr/>
            <p:nvPr/>
          </p:nvSpPr>
          <p:spPr>
            <a:xfrm>
              <a:off x="3237745" y="839729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2" name="Rectangle"/>
            <p:cNvSpPr/>
            <p:nvPr/>
          </p:nvSpPr>
          <p:spPr>
            <a:xfrm>
              <a:off x="2555304" y="416233"/>
              <a:ext cx="557818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3" name="Rectangle"/>
            <p:cNvSpPr/>
            <p:nvPr/>
          </p:nvSpPr>
          <p:spPr>
            <a:xfrm>
              <a:off x="0" y="431044"/>
              <a:ext cx="603377" cy="133379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4" name="Rectangle"/>
            <p:cNvSpPr/>
            <p:nvPr/>
          </p:nvSpPr>
          <p:spPr>
            <a:xfrm>
              <a:off x="2712201" y="1366060"/>
              <a:ext cx="603377" cy="109452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5" name="Rectangle"/>
            <p:cNvSpPr/>
            <p:nvPr/>
          </p:nvSpPr>
          <p:spPr>
            <a:xfrm>
              <a:off x="4008873" y="511082"/>
              <a:ext cx="603378" cy="1494588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6" name="Rectangle"/>
            <p:cNvSpPr/>
            <p:nvPr/>
          </p:nvSpPr>
          <p:spPr>
            <a:xfrm rot="20468428">
              <a:off x="3085817" y="1322167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7" name="Rectangle"/>
            <p:cNvSpPr/>
            <p:nvPr/>
          </p:nvSpPr>
          <p:spPr>
            <a:xfrm>
              <a:off x="1087362" y="839729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8" name="Rectangle"/>
            <p:cNvSpPr/>
            <p:nvPr/>
          </p:nvSpPr>
          <p:spPr>
            <a:xfrm rot="1620837">
              <a:off x="138573" y="1137323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9" name="Rectangle"/>
            <p:cNvSpPr/>
            <p:nvPr/>
          </p:nvSpPr>
          <p:spPr>
            <a:xfrm>
              <a:off x="1754462" y="617421"/>
              <a:ext cx="332198" cy="1094522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80" name="Rectangle"/>
            <p:cNvSpPr/>
            <p:nvPr/>
          </p:nvSpPr>
          <p:spPr>
            <a:xfrm rot="402898">
              <a:off x="1490254" y="1441401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81" name="Rectangle"/>
            <p:cNvSpPr/>
            <p:nvPr/>
          </p:nvSpPr>
          <p:spPr>
            <a:xfrm>
              <a:off x="1230535" y="1192629"/>
              <a:ext cx="603378" cy="1094523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grpSp>
          <p:nvGrpSpPr>
            <p:cNvPr id="588" name="Group"/>
            <p:cNvGrpSpPr/>
            <p:nvPr/>
          </p:nvGrpSpPr>
          <p:grpSpPr>
            <a:xfrm>
              <a:off x="1439790" y="586863"/>
              <a:ext cx="279101" cy="623280"/>
              <a:chOff x="0" y="0"/>
              <a:chExt cx="279099" cy="623278"/>
            </a:xfrm>
          </p:grpSpPr>
          <p:sp>
            <p:nvSpPr>
              <p:cNvPr id="582" name="Straight Connector 13"/>
              <p:cNvSpPr/>
              <p:nvPr/>
            </p:nvSpPr>
            <p:spPr>
              <a:xfrm flipV="1">
                <a:off x="86730" y="270901"/>
                <a:ext cx="65750" cy="34778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3" name="Straight Connector 15"/>
              <p:cNvSpPr/>
              <p:nvPr/>
            </p:nvSpPr>
            <p:spPr>
              <a:xfrm>
                <a:off x="158829" y="305634"/>
                <a:ext cx="53347" cy="317645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4" name="Rounded Rectangle 16"/>
              <p:cNvSpPr/>
              <p:nvPr/>
            </p:nvSpPr>
            <p:spPr>
              <a:xfrm rot="21530978">
                <a:off x="98489" y="190856"/>
                <a:ext cx="101928" cy="22424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5" name="Rounded Rectangle 17"/>
              <p:cNvSpPr/>
              <p:nvPr/>
            </p:nvSpPr>
            <p:spPr>
              <a:xfrm rot="72902">
                <a:off x="112822" y="762"/>
                <a:ext cx="73261" cy="129120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6" name="Straight Connector 19"/>
              <p:cNvSpPr/>
              <p:nvPr/>
            </p:nvSpPr>
            <p:spPr>
              <a:xfrm flipH="1">
                <a:off x="-1" y="189227"/>
                <a:ext cx="127322" cy="12732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7" name="Straight Connector 21"/>
              <p:cNvSpPr/>
              <p:nvPr/>
            </p:nvSpPr>
            <p:spPr>
              <a:xfrm>
                <a:off x="197558" y="209102"/>
                <a:ext cx="81542" cy="142698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589" name="Circle"/>
            <p:cNvSpPr/>
            <p:nvPr/>
          </p:nvSpPr>
          <p:spPr>
            <a:xfrm>
              <a:off x="2049711" y="1659367"/>
              <a:ext cx="371608" cy="371608"/>
            </a:xfrm>
            <a:prstGeom prst="ellipse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90" name="Rectangle"/>
            <p:cNvSpPr/>
            <p:nvPr/>
          </p:nvSpPr>
          <p:spPr>
            <a:xfrm>
              <a:off x="2046184" y="1849927"/>
              <a:ext cx="384497" cy="457961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94" name="Group"/>
          <p:cNvGrpSpPr/>
          <p:nvPr/>
        </p:nvGrpSpPr>
        <p:grpSpPr>
          <a:xfrm>
            <a:off x="488005" y="3501370"/>
            <a:ext cx="5129611" cy="4700184"/>
            <a:chOff x="0" y="-967261"/>
            <a:chExt cx="5129609" cy="4700182"/>
          </a:xfrm>
        </p:grpSpPr>
        <p:sp>
          <p:nvSpPr>
            <p:cNvPr id="592" name="Callout"/>
            <p:cNvSpPr/>
            <p:nvPr/>
          </p:nvSpPr>
          <p:spPr>
            <a:xfrm>
              <a:off x="0" y="-967262"/>
              <a:ext cx="5129610" cy="454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31" y="0"/>
                  </a:moveTo>
                  <a:lnTo>
                    <a:pt x="6437" y="6326"/>
                  </a:lnTo>
                  <a:lnTo>
                    <a:pt x="896" y="6326"/>
                  </a:lnTo>
                  <a:cubicBezTo>
                    <a:pt x="401" y="6326"/>
                    <a:pt x="0" y="6778"/>
                    <a:pt x="0" y="7337"/>
                  </a:cubicBezTo>
                  <a:lnTo>
                    <a:pt x="0" y="20589"/>
                  </a:lnTo>
                  <a:cubicBezTo>
                    <a:pt x="0" y="21148"/>
                    <a:pt x="401" y="21600"/>
                    <a:pt x="896" y="21600"/>
                  </a:cubicBezTo>
                  <a:lnTo>
                    <a:pt x="20703" y="21600"/>
                  </a:lnTo>
                  <a:cubicBezTo>
                    <a:pt x="21198" y="21600"/>
                    <a:pt x="21600" y="21148"/>
                    <a:pt x="21600" y="20589"/>
                  </a:cubicBezTo>
                  <a:lnTo>
                    <a:pt x="21600" y="7337"/>
                  </a:lnTo>
                  <a:cubicBezTo>
                    <a:pt x="21600" y="6778"/>
                    <a:pt x="21198" y="6326"/>
                    <a:pt x="20703" y="6326"/>
                  </a:cubicBezTo>
                  <a:lnTo>
                    <a:pt x="10024" y="6326"/>
                  </a:lnTo>
                  <a:lnTo>
                    <a:pt x="8231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93" name="No change…"/>
            <p:cNvSpPr txBox="1"/>
            <p:nvPr/>
          </p:nvSpPr>
          <p:spPr>
            <a:xfrm>
              <a:off x="140861" y="0"/>
              <a:ext cx="4847887" cy="373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No change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Rely on his strength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Stubbornness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chemeClr val="accent5">
                      <a:hueOff val="-82419"/>
                      <a:satOff val="-9513"/>
                      <a:lumOff val="-16343"/>
                    </a:schemeClr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Death</a:t>
              </a:r>
            </a:p>
          </p:txBody>
        </p:sp>
      </p:grpSp>
      <p:grpSp>
        <p:nvGrpSpPr>
          <p:cNvPr id="597" name="Group"/>
          <p:cNvGrpSpPr/>
          <p:nvPr/>
        </p:nvGrpSpPr>
        <p:grpSpPr>
          <a:xfrm>
            <a:off x="6293355" y="3052198"/>
            <a:ext cx="6521054" cy="6543036"/>
            <a:chOff x="0" y="-951671"/>
            <a:chExt cx="6521053" cy="6543034"/>
          </a:xfrm>
        </p:grpSpPr>
        <p:sp>
          <p:nvSpPr>
            <p:cNvPr id="595" name="Callout"/>
            <p:cNvSpPr/>
            <p:nvPr/>
          </p:nvSpPr>
          <p:spPr>
            <a:xfrm>
              <a:off x="0" y="-951672"/>
              <a:ext cx="6521054" cy="652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12" y="0"/>
                  </a:moveTo>
                  <a:lnTo>
                    <a:pt x="8202" y="3338"/>
                  </a:lnTo>
                  <a:lnTo>
                    <a:pt x="705" y="3338"/>
                  </a:lnTo>
                  <a:cubicBezTo>
                    <a:pt x="315" y="3338"/>
                    <a:pt x="0" y="3653"/>
                    <a:pt x="0" y="4042"/>
                  </a:cubicBezTo>
                  <a:lnTo>
                    <a:pt x="0" y="20896"/>
                  </a:lnTo>
                  <a:cubicBezTo>
                    <a:pt x="0" y="21285"/>
                    <a:pt x="315" y="21600"/>
                    <a:pt x="705" y="21600"/>
                  </a:cubicBezTo>
                  <a:lnTo>
                    <a:pt x="20894" y="21600"/>
                  </a:lnTo>
                  <a:cubicBezTo>
                    <a:pt x="21284" y="21600"/>
                    <a:pt x="21600" y="21285"/>
                    <a:pt x="21600" y="20896"/>
                  </a:cubicBezTo>
                  <a:lnTo>
                    <a:pt x="21600" y="4042"/>
                  </a:lnTo>
                  <a:cubicBezTo>
                    <a:pt x="21600" y="3653"/>
                    <a:pt x="21284" y="3338"/>
                    <a:pt x="20894" y="3338"/>
                  </a:cubicBezTo>
                  <a:lnTo>
                    <a:pt x="11024" y="3338"/>
                  </a:lnTo>
                  <a:lnTo>
                    <a:pt x="961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96" name="Admit defeat…"/>
            <p:cNvSpPr txBox="1"/>
            <p:nvPr/>
          </p:nvSpPr>
          <p:spPr>
            <a:xfrm>
              <a:off x="336689" y="0"/>
              <a:ext cx="6127471" cy="55913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Admit defeat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Surrender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Humility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Dishonor from the people who are closest to him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Danger of unknown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Trust in God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chemeClr val="accent3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Salvation</a:t>
              </a:r>
            </a:p>
          </p:txBody>
        </p:sp>
      </p:grpSp>
      <p:grpSp>
        <p:nvGrpSpPr>
          <p:cNvPr id="600" name="Group"/>
          <p:cNvGrpSpPr/>
          <p:nvPr/>
        </p:nvGrpSpPr>
        <p:grpSpPr>
          <a:xfrm>
            <a:off x="61075" y="-41973"/>
            <a:ext cx="5829436" cy="1330052"/>
            <a:chOff x="0" y="0"/>
            <a:chExt cx="5829434" cy="1330050"/>
          </a:xfrm>
        </p:grpSpPr>
        <p:sp>
          <p:nvSpPr>
            <p:cNvPr id="598" name="Rectangle"/>
            <p:cNvSpPr/>
            <p:nvPr/>
          </p:nvSpPr>
          <p:spPr>
            <a:xfrm>
              <a:off x="154034" y="24359"/>
              <a:ext cx="5675401" cy="1281333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99" name="David Hiding His Sin"/>
            <p:cNvSpPr txBox="1"/>
            <p:nvPr/>
          </p:nvSpPr>
          <p:spPr>
            <a:xfrm>
              <a:off x="0" y="0"/>
              <a:ext cx="5736777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4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David Hiding His Sin</a:t>
              </a:r>
            </a:p>
          </p:txBody>
        </p:sp>
      </p:grpSp>
      <p:grpSp>
        <p:nvGrpSpPr>
          <p:cNvPr id="603" name="Group"/>
          <p:cNvGrpSpPr/>
          <p:nvPr/>
        </p:nvGrpSpPr>
        <p:grpSpPr>
          <a:xfrm>
            <a:off x="6071361" y="-32745"/>
            <a:ext cx="6812641" cy="1330052"/>
            <a:chOff x="0" y="0"/>
            <a:chExt cx="6812640" cy="1330050"/>
          </a:xfrm>
        </p:grpSpPr>
        <p:sp>
          <p:nvSpPr>
            <p:cNvPr id="601" name="Rectangle"/>
            <p:cNvSpPr/>
            <p:nvPr/>
          </p:nvSpPr>
          <p:spPr>
            <a:xfrm>
              <a:off x="217405" y="15130"/>
              <a:ext cx="6530231" cy="1281334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02" name="David Confessing His Sin"/>
            <p:cNvSpPr txBox="1"/>
            <p:nvPr/>
          </p:nvSpPr>
          <p:spPr>
            <a:xfrm>
              <a:off x="0" y="0"/>
              <a:ext cx="6812641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4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David Confessing His Sin</a:t>
              </a:r>
            </a:p>
          </p:txBody>
        </p:sp>
      </p:grpSp>
      <p:sp>
        <p:nvSpPr>
          <p:cNvPr id="604" name="Line"/>
          <p:cNvSpPr/>
          <p:nvPr/>
        </p:nvSpPr>
        <p:spPr>
          <a:xfrm>
            <a:off x="3170344" y="2512284"/>
            <a:ext cx="5681180" cy="2066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835" fill="norm" stroke="1" extrusionOk="0">
                <a:moveTo>
                  <a:pt x="0" y="10535"/>
                </a:moveTo>
                <a:cubicBezTo>
                  <a:pt x="198" y="12332"/>
                  <a:pt x="673" y="14003"/>
                  <a:pt x="1346" y="15099"/>
                </a:cubicBezTo>
                <a:cubicBezTo>
                  <a:pt x="3805" y="19105"/>
                  <a:pt x="7081" y="15517"/>
                  <a:pt x="9633" y="11002"/>
                </a:cubicBezTo>
                <a:cubicBezTo>
                  <a:pt x="13250" y="4601"/>
                  <a:pt x="17293" y="-2495"/>
                  <a:pt x="21600" y="861"/>
                </a:cubicBezTo>
              </a:path>
            </a:pathLst>
          </a:custGeom>
          <a:ln w="76200">
            <a:solidFill>
              <a:srgbClr val="5E5E5E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0" grpId="1"/>
      <p:bldP build="whole" bldLvl="1" animBg="1" rev="0" advAuto="0" spid="594" grpId="2"/>
      <p:bldP build="whole" bldLvl="1" animBg="1" rev="0" advAuto="0" spid="597" grpId="4"/>
      <p:bldP build="whole" bldLvl="1" animBg="1" rev="0" advAuto="0" spid="603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607" name="Prodigal Son"/>
          <p:cNvSpPr txBox="1"/>
          <p:nvPr/>
        </p:nvSpPr>
        <p:spPr>
          <a:xfrm>
            <a:off x="814473" y="-1"/>
            <a:ext cx="11077532" cy="975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57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Prodigal Son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Rectangle"/>
          <p:cNvSpPr/>
          <p:nvPr/>
        </p:nvSpPr>
        <p:spPr>
          <a:xfrm>
            <a:off x="-296645" y="-278500"/>
            <a:ext cx="14593505" cy="10985862"/>
          </a:xfrm>
          <a:prstGeom prst="rect">
            <a:avLst/>
          </a:prstGeom>
          <a:solidFill>
            <a:srgbClr val="A7A7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707" name="Group"/>
          <p:cNvGrpSpPr/>
          <p:nvPr/>
        </p:nvGrpSpPr>
        <p:grpSpPr>
          <a:xfrm>
            <a:off x="7493078" y="1497335"/>
            <a:ext cx="3969207" cy="2306506"/>
            <a:chOff x="0" y="0"/>
            <a:chExt cx="3969206" cy="2306505"/>
          </a:xfrm>
        </p:grpSpPr>
        <p:grpSp>
          <p:nvGrpSpPr>
            <p:cNvPr id="619" name="Group"/>
            <p:cNvGrpSpPr/>
            <p:nvPr/>
          </p:nvGrpSpPr>
          <p:grpSpPr>
            <a:xfrm flipH="1">
              <a:off x="0" y="-1"/>
              <a:ext cx="560322" cy="1010632"/>
              <a:chOff x="0" y="0"/>
              <a:chExt cx="560321" cy="1010630"/>
            </a:xfrm>
          </p:grpSpPr>
          <p:sp>
            <p:nvSpPr>
              <p:cNvPr id="61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1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1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1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1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1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1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1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1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629" name="Group"/>
            <p:cNvGrpSpPr/>
            <p:nvPr/>
          </p:nvGrpSpPr>
          <p:grpSpPr>
            <a:xfrm flipH="1">
              <a:off x="770545" y="91180"/>
              <a:ext cx="560322" cy="1010631"/>
              <a:chOff x="0" y="0"/>
              <a:chExt cx="560321" cy="1010630"/>
            </a:xfrm>
          </p:grpSpPr>
          <p:sp>
            <p:nvSpPr>
              <p:cNvPr id="62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639" name="Group"/>
            <p:cNvGrpSpPr/>
            <p:nvPr/>
          </p:nvGrpSpPr>
          <p:grpSpPr>
            <a:xfrm flipH="1">
              <a:off x="926966" y="965569"/>
              <a:ext cx="560323" cy="1010631"/>
              <a:chOff x="0" y="0"/>
              <a:chExt cx="560321" cy="1010630"/>
            </a:xfrm>
          </p:grpSpPr>
          <p:sp>
            <p:nvSpPr>
              <p:cNvPr id="63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649" name="Group"/>
            <p:cNvGrpSpPr/>
            <p:nvPr/>
          </p:nvGrpSpPr>
          <p:grpSpPr>
            <a:xfrm>
              <a:off x="1951565" y="965569"/>
              <a:ext cx="560322" cy="1010631"/>
              <a:chOff x="0" y="0"/>
              <a:chExt cx="560321" cy="1010630"/>
            </a:xfrm>
          </p:grpSpPr>
          <p:sp>
            <p:nvSpPr>
              <p:cNvPr id="64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659" name="Group"/>
            <p:cNvGrpSpPr/>
            <p:nvPr/>
          </p:nvGrpSpPr>
          <p:grpSpPr>
            <a:xfrm>
              <a:off x="2296858" y="91180"/>
              <a:ext cx="560323" cy="1010631"/>
              <a:chOff x="0" y="0"/>
              <a:chExt cx="560321" cy="1010630"/>
            </a:xfrm>
          </p:grpSpPr>
          <p:sp>
            <p:nvSpPr>
              <p:cNvPr id="65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669" name="Group"/>
            <p:cNvGrpSpPr/>
            <p:nvPr/>
          </p:nvGrpSpPr>
          <p:grpSpPr>
            <a:xfrm>
              <a:off x="2680224" y="1144028"/>
              <a:ext cx="560323" cy="1010632"/>
              <a:chOff x="0" y="0"/>
              <a:chExt cx="560321" cy="1010630"/>
            </a:xfrm>
          </p:grpSpPr>
          <p:sp>
            <p:nvSpPr>
              <p:cNvPr id="66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6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6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6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6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6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6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6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6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679" name="Group"/>
            <p:cNvGrpSpPr/>
            <p:nvPr/>
          </p:nvGrpSpPr>
          <p:grpSpPr>
            <a:xfrm>
              <a:off x="3408884" y="251642"/>
              <a:ext cx="560323" cy="1010632"/>
              <a:chOff x="0" y="0"/>
              <a:chExt cx="560321" cy="1010630"/>
            </a:xfrm>
          </p:grpSpPr>
          <p:sp>
            <p:nvSpPr>
              <p:cNvPr id="67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689" name="Group"/>
            <p:cNvGrpSpPr/>
            <p:nvPr/>
          </p:nvGrpSpPr>
          <p:grpSpPr>
            <a:xfrm>
              <a:off x="3408884" y="1295874"/>
              <a:ext cx="560323" cy="1010632"/>
              <a:chOff x="0" y="0"/>
              <a:chExt cx="560321" cy="1010630"/>
            </a:xfrm>
          </p:grpSpPr>
          <p:sp>
            <p:nvSpPr>
              <p:cNvPr id="68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699" name="Group"/>
            <p:cNvGrpSpPr/>
            <p:nvPr/>
          </p:nvGrpSpPr>
          <p:grpSpPr>
            <a:xfrm flipH="1">
              <a:off x="0" y="965569"/>
              <a:ext cx="560322" cy="1010631"/>
              <a:chOff x="0" y="0"/>
              <a:chExt cx="560321" cy="1010630"/>
            </a:xfrm>
          </p:grpSpPr>
          <p:sp>
            <p:nvSpPr>
              <p:cNvPr id="690" name="Straight Connector 13"/>
              <p:cNvSpPr/>
              <p:nvPr/>
            </p:nvSpPr>
            <p:spPr>
              <a:xfrm flipV="1">
                <a:off x="379167" y="662095"/>
                <a:ext cx="1" cy="348536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1" name="Straight Connector 15"/>
              <p:cNvSpPr/>
              <p:nvPr/>
            </p:nvSpPr>
            <p:spPr>
              <a:xfrm>
                <a:off x="455522" y="681886"/>
                <a:ext cx="75744" cy="31591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2" name="Rounded Rectangle 16"/>
              <p:cNvSpPr/>
              <p:nvPr/>
            </p:nvSpPr>
            <p:spPr>
              <a:xfrm rot="21094153">
                <a:off x="344942" y="401734"/>
                <a:ext cx="131000" cy="28819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3" name="Rounded Rectangle 17"/>
              <p:cNvSpPr/>
              <p:nvPr/>
            </p:nvSpPr>
            <p:spPr>
              <a:xfrm rot="72902">
                <a:off x="332090" y="203867"/>
                <a:ext cx="94156" cy="165949"/>
              </a:xfrm>
              <a:prstGeom prst="roundRect">
                <a:avLst>
                  <a:gd name="adj" fmla="val 7249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5715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4" name="Straight Connector 19"/>
              <p:cNvSpPr/>
              <p:nvPr/>
            </p:nvSpPr>
            <p:spPr>
              <a:xfrm flipH="1">
                <a:off x="187087" y="446088"/>
                <a:ext cx="163637" cy="16363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5" name="Straight Connector 21"/>
              <p:cNvSpPr/>
              <p:nvPr/>
            </p:nvSpPr>
            <p:spPr>
              <a:xfrm>
                <a:off x="455522" y="419888"/>
                <a:ext cx="104800" cy="18339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6" name="Triangle"/>
              <p:cNvSpPr/>
              <p:nvPr/>
            </p:nvSpPr>
            <p:spPr>
              <a:xfrm rot="20570918">
                <a:off x="82975" y="-3676"/>
                <a:ext cx="61331" cy="571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7" name="Rounded Rectangle 16"/>
              <p:cNvSpPr/>
              <p:nvPr/>
            </p:nvSpPr>
            <p:spPr>
              <a:xfrm rot="19849772">
                <a:off x="121899" y="502136"/>
                <a:ext cx="129883" cy="32422"/>
              </a:xfrm>
              <a:prstGeom prst="roundRect">
                <a:avLst>
                  <a:gd name="adj" fmla="val 49263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8" name="Rounded Rectangle 16"/>
              <p:cNvSpPr/>
              <p:nvPr/>
            </p:nvSpPr>
            <p:spPr>
              <a:xfrm rot="9802397">
                <a:off x="183127" y="488819"/>
                <a:ext cx="53942" cy="16470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grpSp>
          <p:nvGrpSpPr>
            <p:cNvPr id="706" name="Group"/>
            <p:cNvGrpSpPr/>
            <p:nvPr/>
          </p:nvGrpSpPr>
          <p:grpSpPr>
            <a:xfrm>
              <a:off x="1554950" y="459733"/>
              <a:ext cx="361636" cy="807596"/>
              <a:chOff x="0" y="0"/>
              <a:chExt cx="361635" cy="807594"/>
            </a:xfrm>
          </p:grpSpPr>
          <p:sp>
            <p:nvSpPr>
              <p:cNvPr id="700" name="Straight Connector 13"/>
              <p:cNvSpPr/>
              <p:nvPr/>
            </p:nvSpPr>
            <p:spPr>
              <a:xfrm flipV="1">
                <a:off x="112378" y="351011"/>
                <a:ext cx="85193" cy="45062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1" name="Straight Connector 15"/>
              <p:cNvSpPr/>
              <p:nvPr/>
            </p:nvSpPr>
            <p:spPr>
              <a:xfrm>
                <a:off x="205798" y="396016"/>
                <a:ext cx="69122" cy="411579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2" name="Rounded Rectangle 16"/>
              <p:cNvSpPr/>
              <p:nvPr/>
            </p:nvSpPr>
            <p:spPr>
              <a:xfrm rot="21530978">
                <a:off x="127614" y="247297"/>
                <a:ext cx="132070" cy="29055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3" name="Rounded Rectangle 17"/>
              <p:cNvSpPr/>
              <p:nvPr/>
            </p:nvSpPr>
            <p:spPr>
              <a:xfrm rot="72902">
                <a:off x="146186" y="987"/>
                <a:ext cx="94925" cy="167304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4" name="Straight Connector 19"/>
              <p:cNvSpPr/>
              <p:nvPr/>
            </p:nvSpPr>
            <p:spPr>
              <a:xfrm flipH="1">
                <a:off x="0" y="245186"/>
                <a:ext cx="164973" cy="164973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5" name="Straight Connector 21"/>
              <p:cNvSpPr/>
              <p:nvPr/>
            </p:nvSpPr>
            <p:spPr>
              <a:xfrm>
                <a:off x="255980" y="270938"/>
                <a:ext cx="105656" cy="184897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737" name="Group"/>
          <p:cNvGrpSpPr/>
          <p:nvPr/>
        </p:nvGrpSpPr>
        <p:grpSpPr>
          <a:xfrm>
            <a:off x="864503" y="1635884"/>
            <a:ext cx="4612251" cy="2460583"/>
            <a:chOff x="0" y="0"/>
            <a:chExt cx="4612250" cy="2460581"/>
          </a:xfrm>
        </p:grpSpPr>
        <p:sp>
          <p:nvSpPr>
            <p:cNvPr id="708" name="Rectangle"/>
            <p:cNvSpPr/>
            <p:nvPr/>
          </p:nvSpPr>
          <p:spPr>
            <a:xfrm>
              <a:off x="1356100" y="0"/>
              <a:ext cx="603378" cy="1094522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09" name="Rectangle"/>
            <p:cNvSpPr/>
            <p:nvPr/>
          </p:nvSpPr>
          <p:spPr>
            <a:xfrm>
              <a:off x="2839383" y="115620"/>
              <a:ext cx="603378" cy="1094523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0" name="Shape"/>
            <p:cNvSpPr/>
            <p:nvPr/>
          </p:nvSpPr>
          <p:spPr>
            <a:xfrm>
              <a:off x="202760" y="262567"/>
              <a:ext cx="1279685" cy="121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3547"/>
                  </a:lnTo>
                  <a:lnTo>
                    <a:pt x="0" y="21600"/>
                  </a:lnTo>
                  <a:lnTo>
                    <a:pt x="116" y="60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711" name="Rectangle"/>
            <p:cNvSpPr/>
            <p:nvPr/>
          </p:nvSpPr>
          <p:spPr>
            <a:xfrm rot="402898">
              <a:off x="1744619" y="245158"/>
              <a:ext cx="1408060" cy="835447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2" name="Shape"/>
            <p:cNvSpPr/>
            <p:nvPr/>
          </p:nvSpPr>
          <p:spPr>
            <a:xfrm>
              <a:off x="3237745" y="356261"/>
              <a:ext cx="1279685" cy="121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3547"/>
                  </a:lnTo>
                  <a:lnTo>
                    <a:pt x="21600" y="21600"/>
                  </a:lnTo>
                  <a:lnTo>
                    <a:pt x="21484" y="6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713" name="Rectangle"/>
            <p:cNvSpPr/>
            <p:nvPr/>
          </p:nvSpPr>
          <p:spPr>
            <a:xfrm>
              <a:off x="723119" y="711114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4" name="Rectangle"/>
            <p:cNvSpPr/>
            <p:nvPr/>
          </p:nvSpPr>
          <p:spPr>
            <a:xfrm>
              <a:off x="1491690" y="509927"/>
              <a:ext cx="332198" cy="907135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5" name="Rectangle"/>
            <p:cNvSpPr/>
            <p:nvPr/>
          </p:nvSpPr>
          <p:spPr>
            <a:xfrm>
              <a:off x="2084586" y="711114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6" name="Rectangle"/>
            <p:cNvSpPr/>
            <p:nvPr/>
          </p:nvSpPr>
          <p:spPr>
            <a:xfrm>
              <a:off x="2834212" y="550678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7" name="Rectangle"/>
            <p:cNvSpPr/>
            <p:nvPr/>
          </p:nvSpPr>
          <p:spPr>
            <a:xfrm>
              <a:off x="3237745" y="839729"/>
              <a:ext cx="857743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8" name="Rectangle"/>
            <p:cNvSpPr/>
            <p:nvPr/>
          </p:nvSpPr>
          <p:spPr>
            <a:xfrm>
              <a:off x="2555304" y="416233"/>
              <a:ext cx="557818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9" name="Rectangle"/>
            <p:cNvSpPr/>
            <p:nvPr/>
          </p:nvSpPr>
          <p:spPr>
            <a:xfrm>
              <a:off x="0" y="431044"/>
              <a:ext cx="603377" cy="133379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0" name="Rectangle"/>
            <p:cNvSpPr/>
            <p:nvPr/>
          </p:nvSpPr>
          <p:spPr>
            <a:xfrm>
              <a:off x="2712201" y="1366060"/>
              <a:ext cx="603377" cy="109452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1" name="Rectangle"/>
            <p:cNvSpPr/>
            <p:nvPr/>
          </p:nvSpPr>
          <p:spPr>
            <a:xfrm>
              <a:off x="4008873" y="511082"/>
              <a:ext cx="603378" cy="1494588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2" name="Rectangle"/>
            <p:cNvSpPr/>
            <p:nvPr/>
          </p:nvSpPr>
          <p:spPr>
            <a:xfrm rot="20468428">
              <a:off x="3085817" y="1322167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3" name="Rectangle"/>
            <p:cNvSpPr/>
            <p:nvPr/>
          </p:nvSpPr>
          <p:spPr>
            <a:xfrm>
              <a:off x="1087362" y="839729"/>
              <a:ext cx="513239" cy="1094523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4" name="Rectangle"/>
            <p:cNvSpPr/>
            <p:nvPr/>
          </p:nvSpPr>
          <p:spPr>
            <a:xfrm rot="1620837">
              <a:off x="138573" y="1137323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5" name="Rectangle"/>
            <p:cNvSpPr/>
            <p:nvPr/>
          </p:nvSpPr>
          <p:spPr>
            <a:xfrm>
              <a:off x="1754462" y="617421"/>
              <a:ext cx="332198" cy="1094522"/>
            </a:xfrm>
            <a:prstGeom prst="rect">
              <a:avLst/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6" name="Rectangle"/>
            <p:cNvSpPr/>
            <p:nvPr/>
          </p:nvSpPr>
          <p:spPr>
            <a:xfrm rot="402898">
              <a:off x="1490254" y="1441401"/>
              <a:ext cx="1408059" cy="835447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7" name="Rectangle"/>
            <p:cNvSpPr/>
            <p:nvPr/>
          </p:nvSpPr>
          <p:spPr>
            <a:xfrm>
              <a:off x="1230535" y="1192629"/>
              <a:ext cx="603378" cy="1094523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grpSp>
          <p:nvGrpSpPr>
            <p:cNvPr id="734" name="Group"/>
            <p:cNvGrpSpPr/>
            <p:nvPr/>
          </p:nvGrpSpPr>
          <p:grpSpPr>
            <a:xfrm>
              <a:off x="1439790" y="586863"/>
              <a:ext cx="279101" cy="623280"/>
              <a:chOff x="0" y="0"/>
              <a:chExt cx="279099" cy="623278"/>
            </a:xfrm>
          </p:grpSpPr>
          <p:sp>
            <p:nvSpPr>
              <p:cNvPr id="728" name="Straight Connector 13"/>
              <p:cNvSpPr/>
              <p:nvPr/>
            </p:nvSpPr>
            <p:spPr>
              <a:xfrm flipV="1">
                <a:off x="86730" y="270901"/>
                <a:ext cx="65750" cy="34778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29" name="Straight Connector 15"/>
              <p:cNvSpPr/>
              <p:nvPr/>
            </p:nvSpPr>
            <p:spPr>
              <a:xfrm>
                <a:off x="158829" y="305634"/>
                <a:ext cx="53347" cy="317645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30" name="Rounded Rectangle 16"/>
              <p:cNvSpPr/>
              <p:nvPr/>
            </p:nvSpPr>
            <p:spPr>
              <a:xfrm rot="21530978">
                <a:off x="98489" y="190856"/>
                <a:ext cx="101928" cy="22424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31" name="Rounded Rectangle 17"/>
              <p:cNvSpPr/>
              <p:nvPr/>
            </p:nvSpPr>
            <p:spPr>
              <a:xfrm rot="72902">
                <a:off x="112822" y="762"/>
                <a:ext cx="73261" cy="129120"/>
              </a:xfrm>
              <a:prstGeom prst="roundRect">
                <a:avLst>
                  <a:gd name="adj" fmla="val 7249"/>
                </a:avLst>
              </a:prstGeom>
              <a:solidFill>
                <a:srgbClr val="FFFFFF"/>
              </a:solidFill>
              <a:ln w="5715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32" name="Straight Connector 19"/>
              <p:cNvSpPr/>
              <p:nvPr/>
            </p:nvSpPr>
            <p:spPr>
              <a:xfrm flipH="1">
                <a:off x="-1" y="189227"/>
                <a:ext cx="127322" cy="127322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33" name="Straight Connector 21"/>
              <p:cNvSpPr/>
              <p:nvPr/>
            </p:nvSpPr>
            <p:spPr>
              <a:xfrm>
                <a:off x="197558" y="209102"/>
                <a:ext cx="81542" cy="142698"/>
              </a:xfrm>
              <a:prstGeom prst="line">
                <a:avLst/>
              </a:prstGeom>
              <a:solidFill>
                <a:srgbClr val="0070C0"/>
              </a:solidFill>
              <a:ln w="762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defTabSz="914400">
                  <a:def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735" name="Circle"/>
            <p:cNvSpPr/>
            <p:nvPr/>
          </p:nvSpPr>
          <p:spPr>
            <a:xfrm>
              <a:off x="2049711" y="1659367"/>
              <a:ext cx="371608" cy="371608"/>
            </a:xfrm>
            <a:prstGeom prst="ellipse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36" name="Rectangle"/>
            <p:cNvSpPr/>
            <p:nvPr/>
          </p:nvSpPr>
          <p:spPr>
            <a:xfrm>
              <a:off x="2046184" y="1849927"/>
              <a:ext cx="384497" cy="457961"/>
            </a:xfrm>
            <a:prstGeom prst="rect">
              <a:avLst/>
            </a:prstGeom>
            <a:solidFill>
              <a:schemeClr val="accent4">
                <a:hueOff val="-1247790"/>
                <a:lumOff val="-1232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740" name="Group"/>
          <p:cNvGrpSpPr/>
          <p:nvPr/>
        </p:nvGrpSpPr>
        <p:grpSpPr>
          <a:xfrm>
            <a:off x="488005" y="3501370"/>
            <a:ext cx="5129611" cy="4700184"/>
            <a:chOff x="0" y="-967261"/>
            <a:chExt cx="5129609" cy="4700182"/>
          </a:xfrm>
        </p:grpSpPr>
        <p:sp>
          <p:nvSpPr>
            <p:cNvPr id="738" name="Callout"/>
            <p:cNvSpPr/>
            <p:nvPr/>
          </p:nvSpPr>
          <p:spPr>
            <a:xfrm>
              <a:off x="0" y="-967262"/>
              <a:ext cx="5129610" cy="454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31" y="0"/>
                  </a:moveTo>
                  <a:lnTo>
                    <a:pt x="6437" y="6326"/>
                  </a:lnTo>
                  <a:lnTo>
                    <a:pt x="896" y="6326"/>
                  </a:lnTo>
                  <a:cubicBezTo>
                    <a:pt x="401" y="6326"/>
                    <a:pt x="0" y="6778"/>
                    <a:pt x="0" y="7337"/>
                  </a:cubicBezTo>
                  <a:lnTo>
                    <a:pt x="0" y="20589"/>
                  </a:lnTo>
                  <a:cubicBezTo>
                    <a:pt x="0" y="21148"/>
                    <a:pt x="401" y="21600"/>
                    <a:pt x="896" y="21600"/>
                  </a:cubicBezTo>
                  <a:lnTo>
                    <a:pt x="20703" y="21600"/>
                  </a:lnTo>
                  <a:cubicBezTo>
                    <a:pt x="21198" y="21600"/>
                    <a:pt x="21600" y="21148"/>
                    <a:pt x="21600" y="20589"/>
                  </a:cubicBezTo>
                  <a:lnTo>
                    <a:pt x="21600" y="7337"/>
                  </a:lnTo>
                  <a:cubicBezTo>
                    <a:pt x="21600" y="6778"/>
                    <a:pt x="21198" y="6326"/>
                    <a:pt x="20703" y="6326"/>
                  </a:cubicBezTo>
                  <a:lnTo>
                    <a:pt x="10024" y="6326"/>
                  </a:lnTo>
                  <a:lnTo>
                    <a:pt x="8231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39" name="No change…"/>
            <p:cNvSpPr txBox="1"/>
            <p:nvPr/>
          </p:nvSpPr>
          <p:spPr>
            <a:xfrm>
              <a:off x="140861" y="0"/>
              <a:ext cx="4847887" cy="373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No change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Rely on his strength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Stubbornness</a:t>
              </a:r>
            </a:p>
            <a:p>
              <a:pPr marL="228600" indent="-228600" algn="l">
                <a:lnSpc>
                  <a:spcPct val="110000"/>
                </a:lnSpc>
                <a:buSzPct val="100000"/>
                <a:buChar char="•"/>
                <a:defRPr sz="3600">
                  <a:solidFill>
                    <a:schemeClr val="accent5">
                      <a:hueOff val="-82419"/>
                      <a:satOff val="-9513"/>
                      <a:lumOff val="-16343"/>
                    </a:schemeClr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Death</a:t>
              </a:r>
            </a:p>
          </p:txBody>
        </p:sp>
      </p:grpSp>
      <p:grpSp>
        <p:nvGrpSpPr>
          <p:cNvPr id="743" name="Group"/>
          <p:cNvGrpSpPr/>
          <p:nvPr/>
        </p:nvGrpSpPr>
        <p:grpSpPr>
          <a:xfrm>
            <a:off x="6293355" y="3052198"/>
            <a:ext cx="6521054" cy="6543036"/>
            <a:chOff x="0" y="-951671"/>
            <a:chExt cx="6521053" cy="6543034"/>
          </a:xfrm>
        </p:grpSpPr>
        <p:sp>
          <p:nvSpPr>
            <p:cNvPr id="741" name="Callout"/>
            <p:cNvSpPr/>
            <p:nvPr/>
          </p:nvSpPr>
          <p:spPr>
            <a:xfrm>
              <a:off x="0" y="-951672"/>
              <a:ext cx="6521054" cy="652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12" y="0"/>
                  </a:moveTo>
                  <a:lnTo>
                    <a:pt x="8202" y="3338"/>
                  </a:lnTo>
                  <a:lnTo>
                    <a:pt x="705" y="3338"/>
                  </a:lnTo>
                  <a:cubicBezTo>
                    <a:pt x="315" y="3338"/>
                    <a:pt x="0" y="3653"/>
                    <a:pt x="0" y="4042"/>
                  </a:cubicBezTo>
                  <a:lnTo>
                    <a:pt x="0" y="20896"/>
                  </a:lnTo>
                  <a:cubicBezTo>
                    <a:pt x="0" y="21285"/>
                    <a:pt x="315" y="21600"/>
                    <a:pt x="705" y="21600"/>
                  </a:cubicBezTo>
                  <a:lnTo>
                    <a:pt x="20894" y="21600"/>
                  </a:lnTo>
                  <a:cubicBezTo>
                    <a:pt x="21284" y="21600"/>
                    <a:pt x="21600" y="21285"/>
                    <a:pt x="21600" y="20896"/>
                  </a:cubicBezTo>
                  <a:lnTo>
                    <a:pt x="21600" y="4042"/>
                  </a:lnTo>
                  <a:cubicBezTo>
                    <a:pt x="21600" y="3653"/>
                    <a:pt x="21284" y="3338"/>
                    <a:pt x="20894" y="3338"/>
                  </a:cubicBezTo>
                  <a:lnTo>
                    <a:pt x="11024" y="3338"/>
                  </a:lnTo>
                  <a:lnTo>
                    <a:pt x="961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42" name="Admit defeat…"/>
            <p:cNvSpPr txBox="1"/>
            <p:nvPr/>
          </p:nvSpPr>
          <p:spPr>
            <a:xfrm>
              <a:off x="336689" y="0"/>
              <a:ext cx="6127471" cy="55913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Admit defeat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Surrender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Humility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Dishonor from the people who are closest to him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Danger of unknown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Trust in God</a:t>
              </a:r>
            </a:p>
            <a:p>
              <a:pPr marL="228600" indent="-228600" algn="l">
                <a:spcBef>
                  <a:spcPts val="100"/>
                </a:spcBef>
                <a:buSzPct val="100000"/>
                <a:buChar char="•"/>
                <a:defRPr sz="3600">
                  <a:solidFill>
                    <a:schemeClr val="accent3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Salvation</a:t>
              </a:r>
            </a:p>
          </p:txBody>
        </p:sp>
      </p:grpSp>
      <p:grpSp>
        <p:nvGrpSpPr>
          <p:cNvPr id="746" name="Group"/>
          <p:cNvGrpSpPr/>
          <p:nvPr/>
        </p:nvGrpSpPr>
        <p:grpSpPr>
          <a:xfrm>
            <a:off x="61075" y="-41973"/>
            <a:ext cx="5829436" cy="1330052"/>
            <a:chOff x="0" y="0"/>
            <a:chExt cx="5829434" cy="1330050"/>
          </a:xfrm>
        </p:grpSpPr>
        <p:sp>
          <p:nvSpPr>
            <p:cNvPr id="744" name="Rectangle"/>
            <p:cNvSpPr/>
            <p:nvPr/>
          </p:nvSpPr>
          <p:spPr>
            <a:xfrm>
              <a:off x="154034" y="24359"/>
              <a:ext cx="5675401" cy="1281333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45" name="Stay feeding pigs"/>
            <p:cNvSpPr txBox="1"/>
            <p:nvPr/>
          </p:nvSpPr>
          <p:spPr>
            <a:xfrm>
              <a:off x="0" y="0"/>
              <a:ext cx="5736777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4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Stay feeding pigs</a:t>
              </a:r>
            </a:p>
          </p:txBody>
        </p:sp>
      </p:grpSp>
      <p:grpSp>
        <p:nvGrpSpPr>
          <p:cNvPr id="749" name="Group"/>
          <p:cNvGrpSpPr/>
          <p:nvPr/>
        </p:nvGrpSpPr>
        <p:grpSpPr>
          <a:xfrm>
            <a:off x="6071361" y="-32745"/>
            <a:ext cx="6812641" cy="1330052"/>
            <a:chOff x="0" y="0"/>
            <a:chExt cx="6812640" cy="1330050"/>
          </a:xfrm>
        </p:grpSpPr>
        <p:sp>
          <p:nvSpPr>
            <p:cNvPr id="747" name="Rectangle"/>
            <p:cNvSpPr/>
            <p:nvPr/>
          </p:nvSpPr>
          <p:spPr>
            <a:xfrm>
              <a:off x="217405" y="15130"/>
              <a:ext cx="6530231" cy="1281334"/>
            </a:xfrm>
            <a:prstGeom prst="rect">
              <a:avLst/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48" name="Choice to return home"/>
            <p:cNvSpPr txBox="1"/>
            <p:nvPr/>
          </p:nvSpPr>
          <p:spPr>
            <a:xfrm>
              <a:off x="0" y="0"/>
              <a:ext cx="6812641" cy="133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lnSpc>
                  <a:spcPct val="110000"/>
                </a:lnSpc>
                <a:defRPr sz="4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Choice to return home</a:t>
              </a:r>
            </a:p>
          </p:txBody>
        </p:sp>
      </p:grpSp>
      <p:sp>
        <p:nvSpPr>
          <p:cNvPr id="750" name="Line"/>
          <p:cNvSpPr/>
          <p:nvPr/>
        </p:nvSpPr>
        <p:spPr>
          <a:xfrm>
            <a:off x="3170344" y="2512284"/>
            <a:ext cx="5681180" cy="2066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835" fill="norm" stroke="1" extrusionOk="0">
                <a:moveTo>
                  <a:pt x="0" y="10535"/>
                </a:moveTo>
                <a:cubicBezTo>
                  <a:pt x="198" y="12332"/>
                  <a:pt x="673" y="14003"/>
                  <a:pt x="1346" y="15099"/>
                </a:cubicBezTo>
                <a:cubicBezTo>
                  <a:pt x="3805" y="19105"/>
                  <a:pt x="7081" y="15517"/>
                  <a:pt x="9633" y="11002"/>
                </a:cubicBezTo>
                <a:cubicBezTo>
                  <a:pt x="13250" y="4601"/>
                  <a:pt x="17293" y="-2495"/>
                  <a:pt x="21600" y="861"/>
                </a:cubicBezTo>
              </a:path>
            </a:pathLst>
          </a:custGeom>
          <a:ln w="76200">
            <a:solidFill>
              <a:srgbClr val="5E5E5E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6" grpId="1"/>
      <p:bldP build="whole" bldLvl="1" animBg="1" rev="0" advAuto="0" spid="740" grpId="2"/>
      <p:bldP build="whole" bldLvl="1" animBg="1" rev="0" advAuto="0" spid="743" grpId="4"/>
      <p:bldP build="whole" bldLvl="1" animBg="1" rev="0" advAuto="0" spid="749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