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130048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130048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130048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130048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130048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130048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2005833" y="9130186"/>
            <a:ext cx="348727" cy="339202"/>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jesus-3548007_1280.jpg" descr="jesus-3548007_1280.jpg"/>
          <p:cNvPicPr>
            <a:picLocks noChangeAspect="1"/>
          </p:cNvPicPr>
          <p:nvPr/>
        </p:nvPicPr>
        <p:blipFill>
          <a:blip r:embed="rId2">
            <a:extLst/>
          </a:blip>
          <a:stretch>
            <a:fillRect/>
          </a:stretch>
        </p:blipFill>
        <p:spPr>
          <a:xfrm>
            <a:off x="-2640752" y="-209078"/>
            <a:ext cx="18286304" cy="10171756"/>
          </a:xfrm>
          <a:prstGeom prst="rect">
            <a:avLst/>
          </a:prstGeom>
          <a:ln w="12700">
            <a:miter lim="400000"/>
          </a:ln>
        </p:spPr>
      </p:pic>
      <p:sp>
        <p:nvSpPr>
          <p:cNvPr id="161" name="What If It’s Not About Noah?"/>
          <p:cNvSpPr txBox="1"/>
          <p:nvPr/>
        </p:nvSpPr>
        <p:spPr>
          <a:xfrm>
            <a:off x="680070" y="198474"/>
            <a:ext cx="12009937" cy="444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2500">
                <a:solidFill>
                  <a:srgbClr val="FFFFFF"/>
                </a:solidFill>
                <a:latin typeface="Open Sans Regular Regular"/>
                <a:ea typeface="Open Sans Regular Regular"/>
                <a:cs typeface="Open Sans Regular Regular"/>
                <a:sym typeface="Open Sans Regular Regular"/>
              </a:defRPr>
            </a:lvl1pPr>
          </a:lstStyle>
          <a:p>
            <a:pPr/>
            <a:r>
              <a:t>What If It’s Not About Noah?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ai-generated-8375785_1280.png" descr="ai-generated-8375785_1280.png"/>
          <p:cNvPicPr>
            <a:picLocks noChangeAspect="1"/>
          </p:cNvPicPr>
          <p:nvPr/>
        </p:nvPicPr>
        <p:blipFill>
          <a:blip r:embed="rId2">
            <a:extLst/>
          </a:blip>
          <a:stretch>
            <a:fillRect/>
          </a:stretch>
        </p:blipFill>
        <p:spPr>
          <a:xfrm>
            <a:off x="-2264768" y="-241371"/>
            <a:ext cx="17899613" cy="10236342"/>
          </a:xfrm>
          <a:prstGeom prst="rect">
            <a:avLst/>
          </a:prstGeom>
          <a:ln w="12700">
            <a:miter lim="400000"/>
          </a:ln>
        </p:spPr>
      </p:pic>
      <p:sp>
        <p:nvSpPr>
          <p:cNvPr id="203" name="The account includes…"/>
          <p:cNvSpPr txBox="1"/>
          <p:nvPr/>
        </p:nvSpPr>
        <p:spPr>
          <a:xfrm>
            <a:off x="497431" y="6929483"/>
            <a:ext cx="12009938" cy="24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900">
                <a:solidFill>
                  <a:srgbClr val="FFFFFF"/>
                </a:solidFill>
                <a:latin typeface="Open Sans Regular Regular"/>
                <a:ea typeface="Open Sans Regular Regular"/>
                <a:cs typeface="Open Sans Regular Regular"/>
                <a:sym typeface="Open Sans Regular Regular"/>
              </a:defRPr>
            </a:pPr>
            <a:r>
              <a:t>The account includes</a:t>
            </a:r>
          </a:p>
          <a:p>
            <a:pPr>
              <a:defRPr sz="6900">
                <a:solidFill>
                  <a:srgbClr val="FFFFFF"/>
                </a:solidFill>
                <a:latin typeface="Open Sans Regular Regular"/>
                <a:ea typeface="Open Sans Regular Regular"/>
                <a:cs typeface="Open Sans Regular Regular"/>
                <a:sym typeface="Open Sans Regular Regular"/>
              </a:defRPr>
            </a:pPr>
            <a:r>
              <a:t>a lot of references to time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pocket-watch-2061228_1280.jpg" descr="pocket-watch-2061228_1280.jpg"/>
          <p:cNvPicPr>
            <a:picLocks noChangeAspect="1"/>
          </p:cNvPicPr>
          <p:nvPr/>
        </p:nvPicPr>
        <p:blipFill>
          <a:blip r:embed="rId2">
            <a:extLst/>
          </a:blip>
          <a:stretch>
            <a:fillRect/>
          </a:stretch>
        </p:blipFill>
        <p:spPr>
          <a:xfrm>
            <a:off x="-203764" y="-456398"/>
            <a:ext cx="13570922" cy="10209998"/>
          </a:xfrm>
          <a:prstGeom prst="rect">
            <a:avLst/>
          </a:prstGeom>
          <a:ln w="12700">
            <a:miter lim="400000"/>
          </a:ln>
        </p:spPr>
      </p:pic>
      <p:sp>
        <p:nvSpPr>
          <p:cNvPr id="206" name="Every…"/>
          <p:cNvSpPr txBox="1"/>
          <p:nvPr/>
        </p:nvSpPr>
        <p:spPr>
          <a:xfrm>
            <a:off x="174989" y="835418"/>
            <a:ext cx="4352699" cy="24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900">
                <a:solidFill>
                  <a:srgbClr val="FFFFFF"/>
                </a:solidFill>
                <a:latin typeface="Open Sans Regular Regular"/>
                <a:ea typeface="Open Sans Regular Regular"/>
                <a:cs typeface="Open Sans Regular Regular"/>
                <a:sym typeface="Open Sans Regular Regular"/>
              </a:defRPr>
            </a:pPr>
            <a:r>
              <a:t>Every</a:t>
            </a:r>
          </a:p>
          <a:p>
            <a:pPr>
              <a:defRPr sz="6900">
                <a:solidFill>
                  <a:srgbClr val="FFFFFF"/>
                </a:solidFill>
                <a:latin typeface="Open Sans Regular Regular"/>
                <a:ea typeface="Open Sans Regular Regular"/>
                <a:cs typeface="Open Sans Regular Regular"/>
                <a:sym typeface="Open Sans Regular Regular"/>
              </a:defRPr>
            </a:pPr>
            <a:r>
              <a:t>step</a:t>
            </a:r>
          </a:p>
        </p:txBody>
      </p:sp>
      <p:sp>
        <p:nvSpPr>
          <p:cNvPr id="207" name="feels precisely timed."/>
          <p:cNvSpPr txBox="1"/>
          <p:nvPr/>
        </p:nvSpPr>
        <p:spPr>
          <a:xfrm>
            <a:off x="8493990" y="625448"/>
            <a:ext cx="4352699" cy="368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solidFill>
                  <a:srgbClr val="FFFFFF"/>
                </a:solidFill>
                <a:latin typeface="Open Sans Regular Regular"/>
                <a:ea typeface="Open Sans Regular Regular"/>
                <a:cs typeface="Open Sans Regular Regular"/>
                <a:sym typeface="Open Sans Regular Regular"/>
              </a:defRPr>
            </a:lvl1pPr>
          </a:lstStyle>
          <a:p>
            <a:pPr/>
            <a:r>
              <a:t>feels precisely timed.</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ectangle"/>
          <p:cNvSpPr/>
          <p:nvPr/>
        </p:nvSpPr>
        <p:spPr>
          <a:xfrm>
            <a:off x="-296645" y="-278500"/>
            <a:ext cx="14593505" cy="10985862"/>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0" name="How this is so helpful for us:"/>
          <p:cNvSpPr txBox="1"/>
          <p:nvPr/>
        </p:nvSpPr>
        <p:spPr>
          <a:xfrm>
            <a:off x="995139" y="3530600"/>
            <a:ext cx="10171515"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500">
                <a:solidFill>
                  <a:srgbClr val="FFFFFF"/>
                </a:solidFill>
                <a:latin typeface="Open Sans Regular Regular"/>
                <a:ea typeface="Open Sans Regular Regular"/>
                <a:cs typeface="Open Sans Regular Regular"/>
                <a:sym typeface="Open Sans Regular Regular"/>
              </a:defRPr>
            </a:lvl1pPr>
          </a:lstStyle>
          <a:p>
            <a:pPr/>
            <a:r>
              <a:t>How this is so helpful for us: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ai-generated-8375785_1280.png" descr="ai-generated-8375785_1280.png"/>
          <p:cNvPicPr>
            <a:picLocks noChangeAspect="1"/>
          </p:cNvPicPr>
          <p:nvPr/>
        </p:nvPicPr>
        <p:blipFill>
          <a:blip r:embed="rId2">
            <a:extLst/>
          </a:blip>
          <a:stretch>
            <a:fillRect/>
          </a:stretch>
        </p:blipFill>
        <p:spPr>
          <a:xfrm>
            <a:off x="-2264768" y="-241371"/>
            <a:ext cx="17899613" cy="10236342"/>
          </a:xfrm>
          <a:prstGeom prst="rect">
            <a:avLst/>
          </a:prstGeom>
          <a:ln w="12700">
            <a:miter lim="400000"/>
          </a:ln>
        </p:spPr>
      </p:pic>
      <p:sp>
        <p:nvSpPr>
          <p:cNvPr id="213" name="Rectangle"/>
          <p:cNvSpPr/>
          <p:nvPr/>
        </p:nvSpPr>
        <p:spPr>
          <a:xfrm>
            <a:off x="-296645" y="-278500"/>
            <a:ext cx="14593505" cy="10985862"/>
          </a:xfrm>
          <a:prstGeom prst="rect">
            <a:avLst/>
          </a:prstGeom>
          <a:solidFill>
            <a:srgbClr val="000000">
              <a:alpha val="57867"/>
            </a:srgb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4" name="God’s perspective"/>
          <p:cNvSpPr txBox="1"/>
          <p:nvPr/>
        </p:nvSpPr>
        <p:spPr>
          <a:xfrm>
            <a:off x="497431" y="1858219"/>
            <a:ext cx="12009938"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solidFill>
                  <a:srgbClr val="FFFFFF"/>
                </a:solidFill>
                <a:latin typeface="Open Sans Regular Regular"/>
                <a:ea typeface="Open Sans Regular Regular"/>
                <a:cs typeface="Open Sans Regular Regular"/>
                <a:sym typeface="Open Sans Regular Regular"/>
              </a:defRPr>
            </a:lvl1pPr>
          </a:lstStyle>
          <a:p>
            <a:pPr/>
            <a:r>
              <a:t>God’s perspective</a:t>
            </a:r>
          </a:p>
        </p:txBody>
      </p:sp>
      <p:sp>
        <p:nvSpPr>
          <p:cNvPr id="215" name="God’s timing"/>
          <p:cNvSpPr txBox="1"/>
          <p:nvPr/>
        </p:nvSpPr>
        <p:spPr>
          <a:xfrm>
            <a:off x="497431" y="5469568"/>
            <a:ext cx="12009938"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solidFill>
                  <a:srgbClr val="FFFFFF"/>
                </a:solidFill>
                <a:latin typeface="Open Sans Regular Regular"/>
                <a:ea typeface="Open Sans Regular Regular"/>
                <a:cs typeface="Open Sans Regular Regular"/>
                <a:sym typeface="Open Sans Regular Regular"/>
              </a:defRPr>
            </a:lvl1pPr>
          </a:lstStyle>
          <a:p>
            <a:pPr/>
            <a:r>
              <a:t>God’s timing</a:t>
            </a:r>
          </a:p>
        </p:txBody>
      </p:sp>
      <p:sp>
        <p:nvSpPr>
          <p:cNvPr id="216" name="God creating the new"/>
          <p:cNvSpPr txBox="1"/>
          <p:nvPr/>
        </p:nvSpPr>
        <p:spPr>
          <a:xfrm>
            <a:off x="497431" y="3663893"/>
            <a:ext cx="12009938"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solidFill>
                  <a:srgbClr val="FFFFFF"/>
                </a:solidFill>
                <a:latin typeface="Open Sans Regular Regular"/>
                <a:ea typeface="Open Sans Regular Regular"/>
                <a:cs typeface="Open Sans Regular Regular"/>
                <a:sym typeface="Open Sans Regular Regular"/>
              </a:defRPr>
            </a:lvl1pPr>
          </a:lstStyle>
          <a:p>
            <a:pPr/>
            <a:r>
              <a:t>God creating the new</a:t>
            </a:r>
          </a:p>
        </p:txBody>
      </p:sp>
      <p:sp>
        <p:nvSpPr>
          <p:cNvPr id="217" name="Our obedience"/>
          <p:cNvSpPr txBox="1"/>
          <p:nvPr/>
        </p:nvSpPr>
        <p:spPr>
          <a:xfrm>
            <a:off x="497431" y="7275242"/>
            <a:ext cx="12009938"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solidFill>
                  <a:srgbClr val="FFFB00"/>
                </a:solidFill>
                <a:latin typeface="Open Sans Regular Regular"/>
                <a:ea typeface="Open Sans Regular Regular"/>
                <a:cs typeface="Open Sans Regular Regular"/>
                <a:sym typeface="Open Sans Regular Regular"/>
              </a:defRPr>
            </a:lvl1pPr>
          </a:lstStyle>
          <a:p>
            <a:pPr/>
            <a:r>
              <a:t>Our obedience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4"/>
                                        </p:tgtEl>
                                        <p:attrNameLst>
                                          <p:attrName>style.visibility</p:attrName>
                                        </p:attrNameLst>
                                      </p:cBhvr>
                                      <p:to>
                                        <p:strVal val="visible"/>
                                      </p:to>
                                    </p:set>
                                    <p:animEffect filter="fade" transition="in">
                                      <p:cBhvr>
                                        <p:cTn id="7" dur="10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16"/>
                                        </p:tgtEl>
                                        <p:attrNameLst>
                                          <p:attrName>style.visibility</p:attrName>
                                        </p:attrNameLst>
                                      </p:cBhvr>
                                      <p:to>
                                        <p:strVal val="visible"/>
                                      </p:to>
                                    </p:set>
                                    <p:animEffect filter="fade" transition="in">
                                      <p:cBhvr>
                                        <p:cTn id="12" dur="10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15"/>
                                        </p:tgtEl>
                                        <p:attrNameLst>
                                          <p:attrName>style.visibility</p:attrName>
                                        </p:attrNameLst>
                                      </p:cBhvr>
                                      <p:to>
                                        <p:strVal val="visible"/>
                                      </p:to>
                                    </p:set>
                                    <p:animEffect filter="fade" transition="in">
                                      <p:cBhvr>
                                        <p:cTn id="17" dur="100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17"/>
                                        </p:tgtEl>
                                        <p:attrNameLst>
                                          <p:attrName>style.visibility</p:attrName>
                                        </p:attrNameLst>
                                      </p:cBhvr>
                                      <p:to>
                                        <p:strVal val="visible"/>
                                      </p:to>
                                    </p:set>
                                    <p:animEffect filter="fade" transition="in">
                                      <p:cBhvr>
                                        <p:cTn id="22"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2"/>
      <p:bldP build="whole" bldLvl="1" animBg="1" rev="0" advAuto="0" spid="217" grpId="4"/>
      <p:bldP build="whole" bldLvl="1" animBg="1" rev="0" advAuto="0" spid="214" grpId="1"/>
      <p:bldP build="whole" bldLvl="1" animBg="1" rev="0" advAuto="0" spid="215"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ctangle"/>
          <p:cNvSpPr/>
          <p:nvPr/>
        </p:nvSpPr>
        <p:spPr>
          <a:xfrm>
            <a:off x="-296645" y="-278500"/>
            <a:ext cx="14593505" cy="10985862"/>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4" name="What wasn’t included:…"/>
          <p:cNvSpPr txBox="1"/>
          <p:nvPr/>
        </p:nvSpPr>
        <p:spPr>
          <a:xfrm>
            <a:off x="497431" y="152399"/>
            <a:ext cx="12009938" cy="944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700">
                <a:solidFill>
                  <a:srgbClr val="FFFFFF"/>
                </a:solidFill>
                <a:latin typeface="Open Sans Regular Regular"/>
                <a:ea typeface="Open Sans Regular Regular"/>
                <a:cs typeface="Open Sans Regular Regular"/>
                <a:sym typeface="Open Sans Regular Regular"/>
              </a:defRPr>
            </a:pPr>
            <a:r>
              <a:t>What wasn’t included:</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Laughed at</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Struggle of faith</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Danger from violence</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Fear of the unknown</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Discouragement</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Trouble convincing family</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Noah’s thoughts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animEffect filter="fade" transition="in">
                                      <p:cBhvr>
                                        <p:cTn id="7" dur="1000"/>
                                        <p:tgtEl>
                                          <p:spTgt spid="16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4">
                                            <p:txEl>
                                              <p:pRg st="0" end="0"/>
                                            </p:txEl>
                                          </p:spTgt>
                                        </p:tgtEl>
                                        <p:attrNameLst>
                                          <p:attrName>style.visibility</p:attrName>
                                        </p:attrNameLst>
                                      </p:cBhvr>
                                      <p:to>
                                        <p:strVal val="visible"/>
                                      </p:to>
                                    </p:set>
                                    <p:animEffect filter="fade" transition="in">
                                      <p:cBhvr>
                                        <p:cTn id="10" dur="1000"/>
                                        <p:tgtEl>
                                          <p:spTgt spid="1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64">
                                            <p:txEl>
                                              <p:pRg st="1" end="1"/>
                                            </p:txEl>
                                          </p:spTgt>
                                        </p:tgtEl>
                                        <p:attrNameLst>
                                          <p:attrName>style.visibility</p:attrName>
                                        </p:attrNameLst>
                                      </p:cBhvr>
                                      <p:to>
                                        <p:strVal val="visible"/>
                                      </p:to>
                                    </p:set>
                                    <p:animEffect filter="fade" transition="in">
                                      <p:cBhvr>
                                        <p:cTn id="15" dur="1000"/>
                                        <p:tgtEl>
                                          <p:spTgt spid="1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64">
                                            <p:txEl>
                                              <p:pRg st="2" end="2"/>
                                            </p:txEl>
                                          </p:spTgt>
                                        </p:tgtEl>
                                        <p:attrNameLst>
                                          <p:attrName>style.visibility</p:attrName>
                                        </p:attrNameLst>
                                      </p:cBhvr>
                                      <p:to>
                                        <p:strVal val="visible"/>
                                      </p:to>
                                    </p:set>
                                    <p:animEffect filter="fade" transition="in">
                                      <p:cBhvr>
                                        <p:cTn id="20" dur="1000"/>
                                        <p:tgtEl>
                                          <p:spTgt spid="16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64">
                                            <p:txEl>
                                              <p:pRg st="3" end="3"/>
                                            </p:txEl>
                                          </p:spTgt>
                                        </p:tgtEl>
                                        <p:attrNameLst>
                                          <p:attrName>style.visibility</p:attrName>
                                        </p:attrNameLst>
                                      </p:cBhvr>
                                      <p:to>
                                        <p:strVal val="visible"/>
                                      </p:to>
                                    </p:set>
                                    <p:animEffect filter="fade" transition="in">
                                      <p:cBhvr>
                                        <p:cTn id="25" dur="1000"/>
                                        <p:tgtEl>
                                          <p:spTgt spid="16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64">
                                            <p:txEl>
                                              <p:pRg st="4" end="4"/>
                                            </p:txEl>
                                          </p:spTgt>
                                        </p:tgtEl>
                                        <p:attrNameLst>
                                          <p:attrName>style.visibility</p:attrName>
                                        </p:attrNameLst>
                                      </p:cBhvr>
                                      <p:to>
                                        <p:strVal val="visible"/>
                                      </p:to>
                                    </p:set>
                                    <p:animEffect filter="fade" transition="in">
                                      <p:cBhvr>
                                        <p:cTn id="30" dur="1000"/>
                                        <p:tgtEl>
                                          <p:spTgt spid="16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164">
                                            <p:txEl>
                                              <p:pRg st="5" end="5"/>
                                            </p:txEl>
                                          </p:spTgt>
                                        </p:tgtEl>
                                        <p:attrNameLst>
                                          <p:attrName>style.visibility</p:attrName>
                                        </p:attrNameLst>
                                      </p:cBhvr>
                                      <p:to>
                                        <p:strVal val="visible"/>
                                      </p:to>
                                    </p:set>
                                    <p:animEffect filter="fade" transition="in">
                                      <p:cBhvr>
                                        <p:cTn id="35" dur="1000"/>
                                        <p:tgtEl>
                                          <p:spTgt spid="16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164">
                                            <p:txEl>
                                              <p:pRg st="6" end="6"/>
                                            </p:txEl>
                                          </p:spTgt>
                                        </p:tgtEl>
                                        <p:attrNameLst>
                                          <p:attrName>style.visibility</p:attrName>
                                        </p:attrNameLst>
                                      </p:cBhvr>
                                      <p:to>
                                        <p:strVal val="visible"/>
                                      </p:to>
                                    </p:set>
                                    <p:animEffect filter="fade" transition="in">
                                      <p:cBhvr>
                                        <p:cTn id="40" dur="1000"/>
                                        <p:tgtEl>
                                          <p:spTgt spid="16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1" fill="hold">
                                  <p:stCondLst>
                                    <p:cond delay="0"/>
                                  </p:stCondLst>
                                  <p:iterate type="el" backwards="0">
                                    <p:tmAbs val="0"/>
                                  </p:iterate>
                                  <p:childTnLst>
                                    <p:set>
                                      <p:cBhvr>
                                        <p:cTn id="44" fill="hold"/>
                                        <p:tgtEl>
                                          <p:spTgt spid="164">
                                            <p:txEl>
                                              <p:pRg st="7" end="7"/>
                                            </p:txEl>
                                          </p:spTgt>
                                        </p:tgtEl>
                                        <p:attrNameLst>
                                          <p:attrName>style.visibility</p:attrName>
                                        </p:attrNameLst>
                                      </p:cBhvr>
                                      <p:to>
                                        <p:strVal val="visible"/>
                                      </p:to>
                                    </p:set>
                                    <p:animEffect filter="fade" transition="in">
                                      <p:cBhvr>
                                        <p:cTn id="45" dur="1000"/>
                                        <p:tgtEl>
                                          <p:spTgt spid="164">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p:cNvSpPr/>
          <p:nvPr/>
        </p:nvSpPr>
        <p:spPr>
          <a:xfrm>
            <a:off x="-296645" y="-278500"/>
            <a:ext cx="14593505" cy="10985862"/>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7" name="How to get all the animals?…"/>
          <p:cNvSpPr txBox="1"/>
          <p:nvPr/>
        </p:nvSpPr>
        <p:spPr>
          <a:xfrm>
            <a:off x="497431" y="1905000"/>
            <a:ext cx="12009938" cy="594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How to get all the animals?</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How to get all the wood?</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How to get all the food?</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What was life like on the ark?</a:t>
            </a:r>
          </a:p>
          <a:p>
            <a:pPr marL="228599" indent="-228599" algn="l">
              <a:buSzPct val="100000"/>
              <a:buChar char="•"/>
              <a:defRPr sz="6700">
                <a:solidFill>
                  <a:srgbClr val="FFFFFF"/>
                </a:solidFill>
                <a:latin typeface="Open Sans Regular Regular"/>
                <a:ea typeface="Open Sans Regular Regular"/>
                <a:cs typeface="Open Sans Regular Regular"/>
                <a:sym typeface="Open Sans Regular Regular"/>
              </a:defRPr>
            </a:pPr>
            <a:r>
              <a:t>What did the ark smell like?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animEffect filter="fade" transition="in">
                                      <p:cBhvr>
                                        <p:cTn id="7" dur="1000"/>
                                        <p:tgtEl>
                                          <p:spTgt spid="16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7">
                                            <p:txEl>
                                              <p:pRg st="0" end="0"/>
                                            </p:txEl>
                                          </p:spTgt>
                                        </p:tgtEl>
                                        <p:attrNameLst>
                                          <p:attrName>style.visibility</p:attrName>
                                        </p:attrNameLst>
                                      </p:cBhvr>
                                      <p:to>
                                        <p:strVal val="visible"/>
                                      </p:to>
                                    </p:set>
                                    <p:animEffect filter="fade" transition="in">
                                      <p:cBhvr>
                                        <p:cTn id="10" dur="1000"/>
                                        <p:tgtEl>
                                          <p:spTgt spid="1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67">
                                            <p:txEl>
                                              <p:pRg st="1" end="1"/>
                                            </p:txEl>
                                          </p:spTgt>
                                        </p:tgtEl>
                                        <p:attrNameLst>
                                          <p:attrName>style.visibility</p:attrName>
                                        </p:attrNameLst>
                                      </p:cBhvr>
                                      <p:to>
                                        <p:strVal val="visible"/>
                                      </p:to>
                                    </p:set>
                                    <p:animEffect filter="fade" transition="in">
                                      <p:cBhvr>
                                        <p:cTn id="15" dur="1000"/>
                                        <p:tgtEl>
                                          <p:spTgt spid="1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67">
                                            <p:txEl>
                                              <p:pRg st="2" end="2"/>
                                            </p:txEl>
                                          </p:spTgt>
                                        </p:tgtEl>
                                        <p:attrNameLst>
                                          <p:attrName>style.visibility</p:attrName>
                                        </p:attrNameLst>
                                      </p:cBhvr>
                                      <p:to>
                                        <p:strVal val="visible"/>
                                      </p:to>
                                    </p:set>
                                    <p:animEffect filter="fade" transition="in">
                                      <p:cBhvr>
                                        <p:cTn id="20" dur="1000"/>
                                        <p:tgtEl>
                                          <p:spTgt spid="16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67">
                                            <p:txEl>
                                              <p:pRg st="3" end="3"/>
                                            </p:txEl>
                                          </p:spTgt>
                                        </p:tgtEl>
                                        <p:attrNameLst>
                                          <p:attrName>style.visibility</p:attrName>
                                        </p:attrNameLst>
                                      </p:cBhvr>
                                      <p:to>
                                        <p:strVal val="visible"/>
                                      </p:to>
                                    </p:set>
                                    <p:animEffect filter="fade" transition="in">
                                      <p:cBhvr>
                                        <p:cTn id="25" dur="1000"/>
                                        <p:tgtEl>
                                          <p:spTgt spid="16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67">
                                            <p:txEl>
                                              <p:pRg st="4" end="4"/>
                                            </p:txEl>
                                          </p:spTgt>
                                        </p:tgtEl>
                                        <p:attrNameLst>
                                          <p:attrName>style.visibility</p:attrName>
                                        </p:attrNameLst>
                                      </p:cBhvr>
                                      <p:to>
                                        <p:strVal val="visible"/>
                                      </p:to>
                                    </p:set>
                                    <p:animEffect filter="fade" transition="in">
                                      <p:cBhvr>
                                        <p:cTn id="30" dur="1000"/>
                                        <p:tgtEl>
                                          <p:spTgt spid="16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ctangle"/>
          <p:cNvSpPr/>
          <p:nvPr/>
        </p:nvSpPr>
        <p:spPr>
          <a:xfrm>
            <a:off x="-296645" y="-278500"/>
            <a:ext cx="14593505" cy="10985862"/>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0" name="What was included:…"/>
          <p:cNvSpPr txBox="1"/>
          <p:nvPr/>
        </p:nvSpPr>
        <p:spPr>
          <a:xfrm>
            <a:off x="497431" y="-63501"/>
            <a:ext cx="12009938" cy="988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100">
                <a:solidFill>
                  <a:srgbClr val="FFFFFF"/>
                </a:solidFill>
                <a:latin typeface="Open Sans Regular Regular"/>
                <a:ea typeface="Open Sans Regular Regular"/>
                <a:cs typeface="Open Sans Regular Regular"/>
                <a:sym typeface="Open Sans Regular Regular"/>
              </a:defRPr>
            </a:pPr>
            <a:r>
              <a:t>What was included:</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seeing</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choosing</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regretting</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planning</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commanding</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promising</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remembering</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smelling</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deciding in His heart</a:t>
            </a:r>
          </a:p>
          <a:p>
            <a:pPr marL="228600" indent="-228600" algn="l">
              <a:buSzPct val="100000"/>
              <a:buChar char="•"/>
              <a:defRPr sz="5100">
                <a:solidFill>
                  <a:srgbClr val="FFFFFF"/>
                </a:solidFill>
                <a:latin typeface="Open Sans Regular Regular"/>
                <a:ea typeface="Open Sans Regular Regular"/>
                <a:cs typeface="Open Sans Regular Regular"/>
                <a:sym typeface="Open Sans Regular Regular"/>
              </a:defRPr>
            </a:pPr>
            <a:r>
              <a:t>God blessing</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animEffect filter="fade" transition="in">
                                      <p:cBhvr>
                                        <p:cTn id="7" dur="1000"/>
                                        <p:tgtEl>
                                          <p:spTgt spid="17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0">
                                            <p:txEl>
                                              <p:pRg st="0" end="0"/>
                                            </p:txEl>
                                          </p:spTgt>
                                        </p:tgtEl>
                                        <p:attrNameLst>
                                          <p:attrName>style.visibility</p:attrName>
                                        </p:attrNameLst>
                                      </p:cBhvr>
                                      <p:to>
                                        <p:strVal val="visible"/>
                                      </p:to>
                                    </p:set>
                                    <p:animEffect filter="fade" transition="in">
                                      <p:cBhvr>
                                        <p:cTn id="10" dur="1000"/>
                                        <p:tgtEl>
                                          <p:spTgt spid="1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0">
                                            <p:txEl>
                                              <p:pRg st="1" end="1"/>
                                            </p:txEl>
                                          </p:spTgt>
                                        </p:tgtEl>
                                        <p:attrNameLst>
                                          <p:attrName>style.visibility</p:attrName>
                                        </p:attrNameLst>
                                      </p:cBhvr>
                                      <p:to>
                                        <p:strVal val="visible"/>
                                      </p:to>
                                    </p:set>
                                    <p:animEffect filter="fade" transition="in">
                                      <p:cBhvr>
                                        <p:cTn id="15" dur="1000"/>
                                        <p:tgtEl>
                                          <p:spTgt spid="17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70">
                                            <p:txEl>
                                              <p:pRg st="2" end="2"/>
                                            </p:txEl>
                                          </p:spTgt>
                                        </p:tgtEl>
                                        <p:attrNameLst>
                                          <p:attrName>style.visibility</p:attrName>
                                        </p:attrNameLst>
                                      </p:cBhvr>
                                      <p:to>
                                        <p:strVal val="visible"/>
                                      </p:to>
                                    </p:set>
                                    <p:animEffect filter="fade" transition="in">
                                      <p:cBhvr>
                                        <p:cTn id="20" dur="1000"/>
                                        <p:tgtEl>
                                          <p:spTgt spid="17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70">
                                            <p:txEl>
                                              <p:pRg st="3" end="3"/>
                                            </p:txEl>
                                          </p:spTgt>
                                        </p:tgtEl>
                                        <p:attrNameLst>
                                          <p:attrName>style.visibility</p:attrName>
                                        </p:attrNameLst>
                                      </p:cBhvr>
                                      <p:to>
                                        <p:strVal val="visible"/>
                                      </p:to>
                                    </p:set>
                                    <p:animEffect filter="fade" transition="in">
                                      <p:cBhvr>
                                        <p:cTn id="25" dur="1000"/>
                                        <p:tgtEl>
                                          <p:spTgt spid="17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70">
                                            <p:txEl>
                                              <p:pRg st="4" end="4"/>
                                            </p:txEl>
                                          </p:spTgt>
                                        </p:tgtEl>
                                        <p:attrNameLst>
                                          <p:attrName>style.visibility</p:attrName>
                                        </p:attrNameLst>
                                      </p:cBhvr>
                                      <p:to>
                                        <p:strVal val="visible"/>
                                      </p:to>
                                    </p:set>
                                    <p:animEffect filter="fade" transition="in">
                                      <p:cBhvr>
                                        <p:cTn id="30" dur="1000"/>
                                        <p:tgtEl>
                                          <p:spTgt spid="17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170">
                                            <p:txEl>
                                              <p:pRg st="5" end="5"/>
                                            </p:txEl>
                                          </p:spTgt>
                                        </p:tgtEl>
                                        <p:attrNameLst>
                                          <p:attrName>style.visibility</p:attrName>
                                        </p:attrNameLst>
                                      </p:cBhvr>
                                      <p:to>
                                        <p:strVal val="visible"/>
                                      </p:to>
                                    </p:set>
                                    <p:animEffect filter="fade" transition="in">
                                      <p:cBhvr>
                                        <p:cTn id="35" dur="1000"/>
                                        <p:tgtEl>
                                          <p:spTgt spid="17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170">
                                            <p:txEl>
                                              <p:pRg st="6" end="6"/>
                                            </p:txEl>
                                          </p:spTgt>
                                        </p:tgtEl>
                                        <p:attrNameLst>
                                          <p:attrName>style.visibility</p:attrName>
                                        </p:attrNameLst>
                                      </p:cBhvr>
                                      <p:to>
                                        <p:strVal val="visible"/>
                                      </p:to>
                                    </p:set>
                                    <p:animEffect filter="fade" transition="in">
                                      <p:cBhvr>
                                        <p:cTn id="40" dur="1000"/>
                                        <p:tgtEl>
                                          <p:spTgt spid="17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1" fill="hold">
                                  <p:stCondLst>
                                    <p:cond delay="0"/>
                                  </p:stCondLst>
                                  <p:iterate type="el" backwards="0">
                                    <p:tmAbs val="0"/>
                                  </p:iterate>
                                  <p:childTnLst>
                                    <p:set>
                                      <p:cBhvr>
                                        <p:cTn id="44" fill="hold"/>
                                        <p:tgtEl>
                                          <p:spTgt spid="170">
                                            <p:txEl>
                                              <p:pRg st="7" end="7"/>
                                            </p:txEl>
                                          </p:spTgt>
                                        </p:tgtEl>
                                        <p:attrNameLst>
                                          <p:attrName>style.visibility</p:attrName>
                                        </p:attrNameLst>
                                      </p:cBhvr>
                                      <p:to>
                                        <p:strVal val="visible"/>
                                      </p:to>
                                    </p:set>
                                    <p:animEffect filter="fade" transition="in">
                                      <p:cBhvr>
                                        <p:cTn id="45" dur="1000"/>
                                        <p:tgtEl>
                                          <p:spTgt spid="170">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10" grpId="1" fill="hold">
                                  <p:stCondLst>
                                    <p:cond delay="0"/>
                                  </p:stCondLst>
                                  <p:iterate type="el" backwards="0">
                                    <p:tmAbs val="0"/>
                                  </p:iterate>
                                  <p:childTnLst>
                                    <p:set>
                                      <p:cBhvr>
                                        <p:cTn id="49" fill="hold"/>
                                        <p:tgtEl>
                                          <p:spTgt spid="170">
                                            <p:txEl>
                                              <p:pRg st="8" end="8"/>
                                            </p:txEl>
                                          </p:spTgt>
                                        </p:tgtEl>
                                        <p:attrNameLst>
                                          <p:attrName>style.visibility</p:attrName>
                                        </p:attrNameLst>
                                      </p:cBhvr>
                                      <p:to>
                                        <p:strVal val="visible"/>
                                      </p:to>
                                    </p:set>
                                    <p:animEffect filter="fade" transition="in">
                                      <p:cBhvr>
                                        <p:cTn id="50" dur="1000"/>
                                        <p:tgtEl>
                                          <p:spTgt spid="170">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10" grpId="1" fill="hold">
                                  <p:stCondLst>
                                    <p:cond delay="0"/>
                                  </p:stCondLst>
                                  <p:iterate type="el" backwards="0">
                                    <p:tmAbs val="0"/>
                                  </p:iterate>
                                  <p:childTnLst>
                                    <p:set>
                                      <p:cBhvr>
                                        <p:cTn id="54" fill="hold"/>
                                        <p:tgtEl>
                                          <p:spTgt spid="170">
                                            <p:txEl>
                                              <p:pRg st="9" end="9"/>
                                            </p:txEl>
                                          </p:spTgt>
                                        </p:tgtEl>
                                        <p:attrNameLst>
                                          <p:attrName>style.visibility</p:attrName>
                                        </p:attrNameLst>
                                      </p:cBhvr>
                                      <p:to>
                                        <p:strVal val="visible"/>
                                      </p:to>
                                    </p:set>
                                    <p:animEffect filter="fade" transition="in">
                                      <p:cBhvr>
                                        <p:cTn id="55" dur="1000"/>
                                        <p:tgtEl>
                                          <p:spTgt spid="170">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ID="10" grpId="1" fill="hold">
                                  <p:stCondLst>
                                    <p:cond delay="0"/>
                                  </p:stCondLst>
                                  <p:iterate type="el" backwards="0">
                                    <p:tmAbs val="0"/>
                                  </p:iterate>
                                  <p:childTnLst>
                                    <p:set>
                                      <p:cBhvr>
                                        <p:cTn id="59" fill="hold"/>
                                        <p:tgtEl>
                                          <p:spTgt spid="170">
                                            <p:txEl>
                                              <p:pRg st="10" end="10"/>
                                            </p:txEl>
                                          </p:spTgt>
                                        </p:tgtEl>
                                        <p:attrNameLst>
                                          <p:attrName>style.visibility</p:attrName>
                                        </p:attrNameLst>
                                      </p:cBhvr>
                                      <p:to>
                                        <p:strVal val="visible"/>
                                      </p:to>
                                    </p:set>
                                    <p:animEffect filter="fade" transition="in">
                                      <p:cBhvr>
                                        <p:cTn id="60" dur="1000"/>
                                        <p:tgtEl>
                                          <p:spTgt spid="170">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ai-generated-8375785_1280.png" descr="ai-generated-8375785_1280.png"/>
          <p:cNvPicPr>
            <a:picLocks noChangeAspect="1"/>
          </p:cNvPicPr>
          <p:nvPr/>
        </p:nvPicPr>
        <p:blipFill>
          <a:blip r:embed="rId2">
            <a:extLst/>
          </a:blip>
          <a:stretch>
            <a:fillRect/>
          </a:stretch>
        </p:blipFill>
        <p:spPr>
          <a:xfrm>
            <a:off x="-2264768" y="-241371"/>
            <a:ext cx="17899613" cy="10236342"/>
          </a:xfrm>
          <a:prstGeom prst="rect">
            <a:avLst/>
          </a:prstGeom>
          <a:ln w="12700">
            <a:miter lim="400000"/>
          </a:ln>
        </p:spPr>
      </p:pic>
      <p:sp>
        <p:nvSpPr>
          <p:cNvPr id="173" name="The account is written from a heavenly perspective"/>
          <p:cNvSpPr txBox="1"/>
          <p:nvPr/>
        </p:nvSpPr>
        <p:spPr>
          <a:xfrm>
            <a:off x="497431" y="6929483"/>
            <a:ext cx="12009938" cy="24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solidFill>
                  <a:srgbClr val="FFFFFF"/>
                </a:solidFill>
                <a:latin typeface="Open Sans Regular Regular"/>
                <a:ea typeface="Open Sans Regular Regular"/>
                <a:cs typeface="Open Sans Regular Regular"/>
                <a:sym typeface="Open Sans Regular Regular"/>
              </a:defRPr>
            </a:lvl1pPr>
          </a:lstStyle>
          <a:p>
            <a:pPr/>
            <a:r>
              <a:t>The account is written from a heavenly perspective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Rectangle"/>
          <p:cNvSpPr/>
          <p:nvPr/>
        </p:nvSpPr>
        <p:spPr>
          <a:xfrm>
            <a:off x="-296645" y="-278500"/>
            <a:ext cx="14593505" cy="10985862"/>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6" name="Choosing to leave"/>
          <p:cNvSpPr txBox="1"/>
          <p:nvPr/>
        </p:nvSpPr>
        <p:spPr>
          <a:xfrm>
            <a:off x="723062" y="802044"/>
            <a:ext cx="3067801"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Choosing to leave</a:t>
            </a:r>
          </a:p>
        </p:txBody>
      </p:sp>
      <p:sp>
        <p:nvSpPr>
          <p:cNvPr id="177" name="Feeling regret at making man"/>
          <p:cNvSpPr txBox="1"/>
          <p:nvPr/>
        </p:nvSpPr>
        <p:spPr>
          <a:xfrm>
            <a:off x="723062" y="2576019"/>
            <a:ext cx="3067801" cy="19685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Feeling regret at making man</a:t>
            </a:r>
          </a:p>
        </p:txBody>
      </p:sp>
      <p:sp>
        <p:nvSpPr>
          <p:cNvPr id="178" name="Choosing to destroy His own creation"/>
          <p:cNvSpPr txBox="1"/>
          <p:nvPr/>
        </p:nvSpPr>
        <p:spPr>
          <a:xfrm>
            <a:off x="959519" y="4972293"/>
            <a:ext cx="3067801" cy="19685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Choosing to destroy His own creation</a:t>
            </a:r>
          </a:p>
        </p:txBody>
      </p:sp>
      <p:sp>
        <p:nvSpPr>
          <p:cNvPr id="179" name="Feeling favor toward Noah"/>
          <p:cNvSpPr txBox="1"/>
          <p:nvPr/>
        </p:nvSpPr>
        <p:spPr>
          <a:xfrm>
            <a:off x="959519" y="7368567"/>
            <a:ext cx="3067801"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Feeling favor toward Noah</a:t>
            </a:r>
          </a:p>
        </p:txBody>
      </p:sp>
      <p:sp>
        <p:nvSpPr>
          <p:cNvPr id="180" name="Seeing the earth"/>
          <p:cNvSpPr txBox="1"/>
          <p:nvPr/>
        </p:nvSpPr>
        <p:spPr>
          <a:xfrm>
            <a:off x="4968499" y="637855"/>
            <a:ext cx="3067801"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Seeing the earth</a:t>
            </a:r>
          </a:p>
        </p:txBody>
      </p:sp>
      <p:sp>
        <p:nvSpPr>
          <p:cNvPr id="181" name="Telling Noah His plans"/>
          <p:cNvSpPr txBox="1"/>
          <p:nvPr/>
        </p:nvSpPr>
        <p:spPr>
          <a:xfrm>
            <a:off x="5167409" y="2411829"/>
            <a:ext cx="3067801"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Telling Noah His plans</a:t>
            </a:r>
          </a:p>
        </p:txBody>
      </p:sp>
      <p:sp>
        <p:nvSpPr>
          <p:cNvPr id="182" name="Blotting out life"/>
          <p:cNvSpPr txBox="1"/>
          <p:nvPr/>
        </p:nvSpPr>
        <p:spPr>
          <a:xfrm>
            <a:off x="4968499" y="5917083"/>
            <a:ext cx="3067801"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Blotting out life</a:t>
            </a:r>
          </a:p>
        </p:txBody>
      </p:sp>
      <p:sp>
        <p:nvSpPr>
          <p:cNvPr id="183" name="Remembering Noah"/>
          <p:cNvSpPr txBox="1"/>
          <p:nvPr/>
        </p:nvSpPr>
        <p:spPr>
          <a:xfrm>
            <a:off x="4707344" y="7763808"/>
            <a:ext cx="3654695"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Remembering Noah</a:t>
            </a:r>
          </a:p>
        </p:txBody>
      </p:sp>
      <p:sp>
        <p:nvSpPr>
          <p:cNvPr id="184" name="Smelling the worship"/>
          <p:cNvSpPr txBox="1"/>
          <p:nvPr/>
        </p:nvSpPr>
        <p:spPr>
          <a:xfrm>
            <a:off x="9042062" y="1562658"/>
            <a:ext cx="3067801"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Smelling the worship</a:t>
            </a:r>
          </a:p>
        </p:txBody>
      </p:sp>
      <p:sp>
        <p:nvSpPr>
          <p:cNvPr id="185" name="Making a decision to never curse the ground again"/>
          <p:cNvSpPr txBox="1"/>
          <p:nvPr/>
        </p:nvSpPr>
        <p:spPr>
          <a:xfrm>
            <a:off x="9042062" y="3270250"/>
            <a:ext cx="3067801" cy="32131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Making a decision to never curse the ground again</a:t>
            </a:r>
          </a:p>
        </p:txBody>
      </p:sp>
      <p:sp>
        <p:nvSpPr>
          <p:cNvPr id="186" name="Blessing people"/>
          <p:cNvSpPr txBox="1"/>
          <p:nvPr/>
        </p:nvSpPr>
        <p:spPr>
          <a:xfrm>
            <a:off x="9042062" y="6844741"/>
            <a:ext cx="3067801"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Blessing people</a:t>
            </a:r>
          </a:p>
        </p:txBody>
      </p:sp>
      <p:sp>
        <p:nvSpPr>
          <p:cNvPr id="187" name="Making a covenant"/>
          <p:cNvSpPr txBox="1"/>
          <p:nvPr/>
        </p:nvSpPr>
        <p:spPr>
          <a:xfrm>
            <a:off x="5000791" y="4195822"/>
            <a:ext cx="3067801"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Making a covenant</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fade" transition="in">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77"/>
                                        </p:tgtEl>
                                        <p:attrNameLst>
                                          <p:attrName>style.visibility</p:attrName>
                                        </p:attrNameLst>
                                      </p:cBhvr>
                                      <p:to>
                                        <p:strVal val="visible"/>
                                      </p:to>
                                    </p:set>
                                    <p:animEffect filter="fade" transition="in">
                                      <p:cBhvr>
                                        <p:cTn id="12" dur="10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78"/>
                                        </p:tgtEl>
                                        <p:attrNameLst>
                                          <p:attrName>style.visibility</p:attrName>
                                        </p:attrNameLst>
                                      </p:cBhvr>
                                      <p:to>
                                        <p:strVal val="visible"/>
                                      </p:to>
                                    </p:set>
                                    <p:animEffect filter="fade" transition="in">
                                      <p:cBhvr>
                                        <p:cTn id="17" dur="1000"/>
                                        <p:tgtEl>
                                          <p:spTgt spid="17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79"/>
                                        </p:tgtEl>
                                        <p:attrNameLst>
                                          <p:attrName>style.visibility</p:attrName>
                                        </p:attrNameLst>
                                      </p:cBhvr>
                                      <p:to>
                                        <p:strVal val="visible"/>
                                      </p:to>
                                    </p:set>
                                    <p:animEffect filter="fade" transition="in">
                                      <p:cBhvr>
                                        <p:cTn id="22" dur="1000"/>
                                        <p:tgtEl>
                                          <p:spTgt spid="17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180"/>
                                        </p:tgtEl>
                                        <p:attrNameLst>
                                          <p:attrName>style.visibility</p:attrName>
                                        </p:attrNameLst>
                                      </p:cBhvr>
                                      <p:to>
                                        <p:strVal val="visible"/>
                                      </p:to>
                                    </p:set>
                                    <p:animEffect filter="fade" transition="in">
                                      <p:cBhvr>
                                        <p:cTn id="27" dur="1000"/>
                                        <p:tgtEl>
                                          <p:spTgt spid="18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181"/>
                                        </p:tgtEl>
                                        <p:attrNameLst>
                                          <p:attrName>style.visibility</p:attrName>
                                        </p:attrNameLst>
                                      </p:cBhvr>
                                      <p:to>
                                        <p:strVal val="visible"/>
                                      </p:to>
                                    </p:set>
                                    <p:animEffect filter="fade" transition="in">
                                      <p:cBhvr>
                                        <p:cTn id="32" dur="1000"/>
                                        <p:tgtEl>
                                          <p:spTgt spid="18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187"/>
                                        </p:tgtEl>
                                        <p:attrNameLst>
                                          <p:attrName>style.visibility</p:attrName>
                                        </p:attrNameLst>
                                      </p:cBhvr>
                                      <p:to>
                                        <p:strVal val="visible"/>
                                      </p:to>
                                    </p:set>
                                    <p:animEffect filter="fade" transition="in">
                                      <p:cBhvr>
                                        <p:cTn id="37" dur="1000"/>
                                        <p:tgtEl>
                                          <p:spTgt spid="187"/>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182"/>
                                        </p:tgtEl>
                                        <p:attrNameLst>
                                          <p:attrName>style.visibility</p:attrName>
                                        </p:attrNameLst>
                                      </p:cBhvr>
                                      <p:to>
                                        <p:strVal val="visible"/>
                                      </p:to>
                                    </p:set>
                                    <p:animEffect filter="fade" transition="in">
                                      <p:cBhvr>
                                        <p:cTn id="42" dur="1000"/>
                                        <p:tgtEl>
                                          <p:spTgt spid="182"/>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9" fill="hold">
                                  <p:stCondLst>
                                    <p:cond delay="0"/>
                                  </p:stCondLst>
                                  <p:iterate type="el" backwards="0">
                                    <p:tmAbs val="0"/>
                                  </p:iterate>
                                  <p:childTnLst>
                                    <p:set>
                                      <p:cBhvr>
                                        <p:cTn id="46" fill="hold"/>
                                        <p:tgtEl>
                                          <p:spTgt spid="183"/>
                                        </p:tgtEl>
                                        <p:attrNameLst>
                                          <p:attrName>style.visibility</p:attrName>
                                        </p:attrNameLst>
                                      </p:cBhvr>
                                      <p:to>
                                        <p:strVal val="visible"/>
                                      </p:to>
                                    </p:set>
                                    <p:animEffect filter="fade" transition="in">
                                      <p:cBhvr>
                                        <p:cTn id="47" dur="1000"/>
                                        <p:tgtEl>
                                          <p:spTgt spid="183"/>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10" grpId="10" fill="hold">
                                  <p:stCondLst>
                                    <p:cond delay="0"/>
                                  </p:stCondLst>
                                  <p:iterate type="el" backwards="0">
                                    <p:tmAbs val="0"/>
                                  </p:iterate>
                                  <p:childTnLst>
                                    <p:set>
                                      <p:cBhvr>
                                        <p:cTn id="51" fill="hold"/>
                                        <p:tgtEl>
                                          <p:spTgt spid="184"/>
                                        </p:tgtEl>
                                        <p:attrNameLst>
                                          <p:attrName>style.visibility</p:attrName>
                                        </p:attrNameLst>
                                      </p:cBhvr>
                                      <p:to>
                                        <p:strVal val="visible"/>
                                      </p:to>
                                    </p:set>
                                    <p:animEffect filter="fade" transition="in">
                                      <p:cBhvr>
                                        <p:cTn id="52" dur="1000"/>
                                        <p:tgtEl>
                                          <p:spTgt spid="18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10" grpId="11" fill="hold">
                                  <p:stCondLst>
                                    <p:cond delay="0"/>
                                  </p:stCondLst>
                                  <p:iterate type="el" backwards="0">
                                    <p:tmAbs val="0"/>
                                  </p:iterate>
                                  <p:childTnLst>
                                    <p:set>
                                      <p:cBhvr>
                                        <p:cTn id="56" fill="hold"/>
                                        <p:tgtEl>
                                          <p:spTgt spid="185"/>
                                        </p:tgtEl>
                                        <p:attrNameLst>
                                          <p:attrName>style.visibility</p:attrName>
                                        </p:attrNameLst>
                                      </p:cBhvr>
                                      <p:to>
                                        <p:strVal val="visible"/>
                                      </p:to>
                                    </p:set>
                                    <p:animEffect filter="fade" transition="in">
                                      <p:cBhvr>
                                        <p:cTn id="57" dur="1000"/>
                                        <p:tgtEl>
                                          <p:spTgt spid="185"/>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10" grpId="12" fill="hold">
                                  <p:stCondLst>
                                    <p:cond delay="0"/>
                                  </p:stCondLst>
                                  <p:iterate type="el" backwards="0">
                                    <p:tmAbs val="0"/>
                                  </p:iterate>
                                  <p:childTnLst>
                                    <p:set>
                                      <p:cBhvr>
                                        <p:cTn id="61" fill="hold"/>
                                        <p:tgtEl>
                                          <p:spTgt spid="186"/>
                                        </p:tgtEl>
                                        <p:attrNameLst>
                                          <p:attrName>style.visibility</p:attrName>
                                        </p:attrNameLst>
                                      </p:cBhvr>
                                      <p:to>
                                        <p:strVal val="visible"/>
                                      </p:to>
                                    </p:set>
                                    <p:animEffect filter="fade" transition="in">
                                      <p:cBhvr>
                                        <p:cTn id="62"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0"/>
      <p:bldP build="whole" bldLvl="1" animBg="1" rev="0" advAuto="0" spid="186" grpId="12"/>
      <p:bldP build="whole" bldLvl="1" animBg="1" rev="0" advAuto="0" spid="185" grpId="11"/>
      <p:bldP build="whole" bldLvl="1" animBg="1" rev="0" advAuto="0" spid="179" grpId="4"/>
      <p:bldP build="whole" bldLvl="1" animBg="1" rev="0" advAuto="0" spid="187" grpId="7"/>
      <p:bldP build="whole" bldLvl="1" animBg="1" rev="0" advAuto="0" spid="183" grpId="9"/>
      <p:bldP build="whole" bldLvl="1" animBg="1" rev="0" advAuto="0" spid="177" grpId="2"/>
      <p:bldP build="whole" bldLvl="1" animBg="1" rev="0" advAuto="0" spid="181" grpId="6"/>
      <p:bldP build="whole" bldLvl="1" animBg="1" rev="0" advAuto="0" spid="180" grpId="5"/>
      <p:bldP build="whole" bldLvl="1" animBg="1" rev="0" advAuto="0" spid="178" grpId="3"/>
      <p:bldP build="whole" bldLvl="1" animBg="1" rev="0" advAuto="0" spid="182" grpId="8"/>
      <p:bldP build="whole" bldLvl="1" animBg="1" rev="0" advAuto="0" spid="17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ai-generated-8375785_1280.png" descr="ai-generated-8375785_1280.png"/>
          <p:cNvPicPr>
            <a:picLocks noChangeAspect="1"/>
          </p:cNvPicPr>
          <p:nvPr/>
        </p:nvPicPr>
        <p:blipFill>
          <a:blip r:embed="rId2">
            <a:extLst/>
          </a:blip>
          <a:stretch>
            <a:fillRect/>
          </a:stretch>
        </p:blipFill>
        <p:spPr>
          <a:xfrm>
            <a:off x="-2264768" y="-241371"/>
            <a:ext cx="17899613" cy="10236342"/>
          </a:xfrm>
          <a:prstGeom prst="rect">
            <a:avLst/>
          </a:prstGeom>
          <a:ln w="12700">
            <a:miter lim="400000"/>
          </a:ln>
        </p:spPr>
      </p:pic>
      <p:sp>
        <p:nvSpPr>
          <p:cNvPr id="190" name="The account is similar to Genesis 1"/>
          <p:cNvSpPr txBox="1"/>
          <p:nvPr/>
        </p:nvSpPr>
        <p:spPr>
          <a:xfrm>
            <a:off x="497431" y="6929483"/>
            <a:ext cx="12009938" cy="24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solidFill>
                  <a:srgbClr val="FFFFFF"/>
                </a:solidFill>
                <a:latin typeface="Open Sans Regular Regular"/>
                <a:ea typeface="Open Sans Regular Regular"/>
                <a:cs typeface="Open Sans Regular Regular"/>
                <a:sym typeface="Open Sans Regular Regular"/>
              </a:defRPr>
            </a:lvl1pPr>
          </a:lstStyle>
          <a:p>
            <a:pPr/>
            <a:r>
              <a:t>The account is similar to Genesis 1</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waves-3473335_1280.jpg" descr="waves-3473335_1280.jpg"/>
          <p:cNvPicPr>
            <a:picLocks noChangeAspect="1"/>
          </p:cNvPicPr>
          <p:nvPr/>
        </p:nvPicPr>
        <p:blipFill>
          <a:blip r:embed="rId2">
            <a:extLst/>
          </a:blip>
          <a:stretch>
            <a:fillRect/>
          </a:stretch>
        </p:blipFill>
        <p:spPr>
          <a:xfrm>
            <a:off x="0" y="-20244"/>
            <a:ext cx="17606355" cy="9903576"/>
          </a:xfrm>
          <a:prstGeom prst="rect">
            <a:avLst/>
          </a:prstGeom>
          <a:ln w="12700">
            <a:miter lim="400000"/>
          </a:ln>
        </p:spPr>
      </p:pic>
      <p:sp>
        <p:nvSpPr>
          <p:cNvPr id="193" name="Earth covered with water"/>
          <p:cNvSpPr txBox="1"/>
          <p:nvPr/>
        </p:nvSpPr>
        <p:spPr>
          <a:xfrm>
            <a:off x="2734666" y="2195780"/>
            <a:ext cx="7535468" cy="723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Earth covered with water</a:t>
            </a:r>
          </a:p>
        </p:txBody>
      </p:sp>
      <p:sp>
        <p:nvSpPr>
          <p:cNvPr id="194" name="Separating water from land"/>
          <p:cNvSpPr txBox="1"/>
          <p:nvPr/>
        </p:nvSpPr>
        <p:spPr>
          <a:xfrm>
            <a:off x="2734666" y="3571532"/>
            <a:ext cx="7535468" cy="723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Separating water from land</a:t>
            </a:r>
          </a:p>
        </p:txBody>
      </p:sp>
      <p:sp>
        <p:nvSpPr>
          <p:cNvPr id="195" name="Birds arrive"/>
          <p:cNvSpPr txBox="1"/>
          <p:nvPr/>
        </p:nvSpPr>
        <p:spPr>
          <a:xfrm>
            <a:off x="2734666" y="4947284"/>
            <a:ext cx="7535468" cy="723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Birds arrive</a:t>
            </a:r>
          </a:p>
        </p:txBody>
      </p:sp>
      <p:sp>
        <p:nvSpPr>
          <p:cNvPr id="196" name="Animals and people arrive"/>
          <p:cNvSpPr txBox="1"/>
          <p:nvPr/>
        </p:nvSpPr>
        <p:spPr>
          <a:xfrm>
            <a:off x="2734666" y="6323036"/>
            <a:ext cx="7535468" cy="723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Animals and people arrive</a:t>
            </a:r>
          </a:p>
        </p:txBody>
      </p:sp>
      <p:sp>
        <p:nvSpPr>
          <p:cNvPr id="197" name="Blessing"/>
          <p:cNvSpPr txBox="1"/>
          <p:nvPr/>
        </p:nvSpPr>
        <p:spPr>
          <a:xfrm>
            <a:off x="2734666" y="7698788"/>
            <a:ext cx="7535468" cy="723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0000"/>
                </a:solidFill>
                <a:latin typeface="Open Sans Regular Regular"/>
                <a:ea typeface="Open Sans Regular Regular"/>
                <a:cs typeface="Open Sans Regular Regular"/>
                <a:sym typeface="Open Sans Regular Regular"/>
              </a:defRPr>
            </a:lvl1pPr>
          </a:lstStyle>
          <a:p>
            <a:pPr/>
            <a:r>
              <a:t>Blessing</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fade" transition="in">
                                      <p:cBhvr>
                                        <p:cTn id="7" dur="1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94"/>
                                        </p:tgtEl>
                                        <p:attrNameLst>
                                          <p:attrName>style.visibility</p:attrName>
                                        </p:attrNameLst>
                                      </p:cBhvr>
                                      <p:to>
                                        <p:strVal val="visible"/>
                                      </p:to>
                                    </p:set>
                                    <p:animEffect filter="fade" transition="in">
                                      <p:cBhvr>
                                        <p:cTn id="12" dur="10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95"/>
                                        </p:tgtEl>
                                        <p:attrNameLst>
                                          <p:attrName>style.visibility</p:attrName>
                                        </p:attrNameLst>
                                      </p:cBhvr>
                                      <p:to>
                                        <p:strVal val="visible"/>
                                      </p:to>
                                    </p:set>
                                    <p:animEffect filter="fade" transition="in">
                                      <p:cBhvr>
                                        <p:cTn id="17" dur="10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96"/>
                                        </p:tgtEl>
                                        <p:attrNameLst>
                                          <p:attrName>style.visibility</p:attrName>
                                        </p:attrNameLst>
                                      </p:cBhvr>
                                      <p:to>
                                        <p:strVal val="visible"/>
                                      </p:to>
                                    </p:set>
                                    <p:animEffect filter="fade" transition="in">
                                      <p:cBhvr>
                                        <p:cTn id="22" dur="1000"/>
                                        <p:tgtEl>
                                          <p:spTgt spid="19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197"/>
                                        </p:tgtEl>
                                        <p:attrNameLst>
                                          <p:attrName>style.visibility</p:attrName>
                                        </p:attrNameLst>
                                      </p:cBhvr>
                                      <p:to>
                                        <p:strVal val="visible"/>
                                      </p:to>
                                    </p:set>
                                    <p:animEffect filter="fade" transition="in">
                                      <p:cBhvr>
                                        <p:cTn id="27"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4"/>
      <p:bldP build="whole" bldLvl="1" animBg="1" rev="0" advAuto="0" spid="197" grpId="5"/>
      <p:bldP build="whole" bldLvl="1" animBg="1" rev="0" advAuto="0" spid="193" grpId="1"/>
      <p:bldP build="whole" bldLvl="1" animBg="1" rev="0" advAuto="0" spid="194" grpId="2"/>
      <p:bldP build="whole" bldLvl="1" animBg="1" rev="0" advAuto="0" spid="195" grpId="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Rectangle"/>
          <p:cNvSpPr/>
          <p:nvPr/>
        </p:nvSpPr>
        <p:spPr>
          <a:xfrm>
            <a:off x="-296645" y="-278500"/>
            <a:ext cx="14593505" cy="10985862"/>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0" name="2 Peter 3:5–7…"/>
          <p:cNvSpPr txBox="1"/>
          <p:nvPr/>
        </p:nvSpPr>
        <p:spPr>
          <a:xfrm>
            <a:off x="497431" y="439231"/>
            <a:ext cx="12009938" cy="955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600">
                <a:solidFill>
                  <a:srgbClr val="FFFFFF"/>
                </a:solidFill>
                <a:latin typeface="Open Sans Regular Regular"/>
                <a:ea typeface="Open Sans Regular Regular"/>
                <a:cs typeface="Open Sans Regular Regular"/>
                <a:sym typeface="Open Sans Regular Regular"/>
              </a:defRPr>
            </a:pPr>
            <a:r>
              <a:t>2 Peter 3:5–7</a:t>
            </a:r>
          </a:p>
          <a:p>
            <a:pPr algn="l">
              <a:defRPr sz="4600">
                <a:solidFill>
                  <a:srgbClr val="FFFFFF"/>
                </a:solidFill>
                <a:latin typeface="Open Sans Regular Regular"/>
                <a:ea typeface="Open Sans Regular Regular"/>
                <a:cs typeface="Open Sans Regular Regular"/>
                <a:sym typeface="Open Sans Regular Regular"/>
              </a:defRPr>
            </a:pPr>
            <a:r>
              <a:t>For they deliberately overlook this fact, that the heavens existed long ago, and the earth was formed out of water and through water by the word of God, and that by means of these the world that then existed was deluged with water and perished. But by the same word the heavens and earth that now exist are stored up for fire, being kept until the day of judgment and destruction of the ungodly.</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