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of salad with fried rice, boiled eggs, and chopsticks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with salmon cakes, salad, and hummus"/>
          <p:cNvSpPr/>
          <p:nvPr>
            <p:ph type="pic" idx="23"/>
          </p:nvPr>
        </p:nvSpPr>
        <p:spPr>
          <a:xfrm>
            <a:off x="4984750" y="2749413"/>
            <a:ext cx="7937500" cy="9238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ctr" defTabSz="1300480">
              <a:lnSpc>
                <a:spcPct val="100000"/>
              </a:lnSpc>
              <a:defRPr b="0" spc="0"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/>
          <a:lstStyle>
            <a:lvl1pPr marL="0" indent="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12005833" y="9130186"/>
            <a:ext cx="348727" cy="339202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 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1" name="1 Thessalonians 2:11-13…"/>
          <p:cNvSpPr txBox="1"/>
          <p:nvPr/>
        </p:nvSpPr>
        <p:spPr>
          <a:xfrm>
            <a:off x="408753" y="704849"/>
            <a:ext cx="12187295" cy="834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3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1 Thessalonians 2:11-13</a:t>
            </a:r>
          </a:p>
          <a:p>
            <a:pPr>
              <a:defRPr sz="43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For you know how, like a father with his children, we </a:t>
            </a:r>
            <a:r>
              <a:rPr>
                <a:solidFill>
                  <a:srgbClr val="FFFB00"/>
                </a:solidFill>
              </a:rPr>
              <a:t>exhorted</a:t>
            </a:r>
            <a:r>
              <a:t> each one of you and </a:t>
            </a:r>
            <a:r>
              <a:rPr>
                <a:solidFill>
                  <a:srgbClr val="FFFB00"/>
                </a:solidFill>
              </a:rPr>
              <a:t>encouraged</a:t>
            </a:r>
            <a:r>
              <a:t> you and </a:t>
            </a:r>
            <a:r>
              <a:rPr>
                <a:solidFill>
                  <a:srgbClr val="FFFB00"/>
                </a:solidFill>
              </a:rPr>
              <a:t>charged</a:t>
            </a:r>
            <a:r>
              <a:t> you to walk in a manner worthy of God, who calls you into his own kingdom and glory. And we also thank God constantly for this, that when you </a:t>
            </a:r>
            <a:r>
              <a:rPr>
                <a:solidFill>
                  <a:srgbClr val="FFFB00"/>
                </a:solidFill>
              </a:rPr>
              <a:t>received the word of God</a:t>
            </a:r>
            <a:r>
              <a:t>, which you heard from us, you accepted it not as the word of men but as what it really is, </a:t>
            </a:r>
            <a:r>
              <a:rPr>
                <a:solidFill>
                  <a:srgbClr val="FFFB00"/>
                </a:solidFill>
              </a:rPr>
              <a:t>the word of God, which is at work in you believers.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8" name="Responding to Comments and Dealing with Issues"/>
          <p:cNvSpPr txBox="1"/>
          <p:nvPr/>
        </p:nvSpPr>
        <p:spPr>
          <a:xfrm>
            <a:off x="408753" y="2444750"/>
            <a:ext cx="12187295" cy="486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Responding to Comments and Dealing with Issues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91" name="What should you do if……"/>
          <p:cNvSpPr txBox="1"/>
          <p:nvPr/>
        </p:nvSpPr>
        <p:spPr>
          <a:xfrm>
            <a:off x="408753" y="2362199"/>
            <a:ext cx="12187295" cy="502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should you do if…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Someone makes a comment and you’re not sure if it’s scriptural or not.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94" name="What should you do if……"/>
          <p:cNvSpPr txBox="1"/>
          <p:nvPr/>
        </p:nvSpPr>
        <p:spPr>
          <a:xfrm>
            <a:off x="408753" y="2978149"/>
            <a:ext cx="12187295" cy="379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should you do if…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Don’t know the answer to a question someone asks.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97" name="What should you do if……"/>
          <p:cNvSpPr txBox="1"/>
          <p:nvPr/>
        </p:nvSpPr>
        <p:spPr>
          <a:xfrm>
            <a:off x="408753" y="2362199"/>
            <a:ext cx="12187295" cy="502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should you do if…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Someone displays an unChrist-like attitude in their comment.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00" name="What should you do if……"/>
          <p:cNvSpPr txBox="1"/>
          <p:nvPr/>
        </p:nvSpPr>
        <p:spPr>
          <a:xfrm>
            <a:off x="408753" y="2978149"/>
            <a:ext cx="12187295" cy="379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should you do if…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Someone tells a long story as a comment.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03" name="What should you do if……"/>
          <p:cNvSpPr txBox="1"/>
          <p:nvPr/>
        </p:nvSpPr>
        <p:spPr>
          <a:xfrm>
            <a:off x="408753" y="2978149"/>
            <a:ext cx="12187295" cy="379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should you do if…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The class has gotten way off topic.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06" name="What should you do if……"/>
          <p:cNvSpPr txBox="1"/>
          <p:nvPr/>
        </p:nvSpPr>
        <p:spPr>
          <a:xfrm>
            <a:off x="408753" y="2362199"/>
            <a:ext cx="12187295" cy="502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should you do if…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One person is monopolizing the class with their comments.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09" name="What should you do if……"/>
          <p:cNvSpPr txBox="1"/>
          <p:nvPr/>
        </p:nvSpPr>
        <p:spPr>
          <a:xfrm>
            <a:off x="408753" y="2362199"/>
            <a:ext cx="12187295" cy="502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should you do if…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You don’t feel like you’re in control of the class anymore.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2" name="Practicing…"/>
          <p:cNvSpPr txBox="1"/>
          <p:nvPr/>
        </p:nvSpPr>
        <p:spPr>
          <a:xfrm>
            <a:off x="408753" y="2444750"/>
            <a:ext cx="12187295" cy="486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Practicing</a:t>
            </a:r>
          </a:p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Responding to Comments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5" name="Scenario:…"/>
          <p:cNvSpPr txBox="1"/>
          <p:nvPr/>
        </p:nvSpPr>
        <p:spPr>
          <a:xfrm>
            <a:off x="408753" y="787399"/>
            <a:ext cx="12187295" cy="817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8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Scenario:</a:t>
            </a:r>
          </a:p>
          <a:p>
            <a:pPr>
              <a:defRPr sz="78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You are teaching</a:t>
            </a:r>
          </a:p>
          <a:p>
            <a:pPr>
              <a:defRPr sz="78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2 Timothy 2:15 where Paul tells Timothy to study to show himself approved to God.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4" name="Asking Good Questions"/>
          <p:cNvSpPr txBox="1"/>
          <p:nvPr/>
        </p:nvSpPr>
        <p:spPr>
          <a:xfrm>
            <a:off x="408753" y="3238500"/>
            <a:ext cx="12187295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Asking Good Questions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8" name="Comment:…"/>
          <p:cNvSpPr txBox="1"/>
          <p:nvPr/>
        </p:nvSpPr>
        <p:spPr>
          <a:xfrm>
            <a:off x="408753" y="1746250"/>
            <a:ext cx="12187295" cy="626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Comment: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“This is a verse that Catholics need to see because Catholics don’t ever read their Bibles.”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1" name="Scenario:…"/>
          <p:cNvSpPr txBox="1"/>
          <p:nvPr/>
        </p:nvSpPr>
        <p:spPr>
          <a:xfrm>
            <a:off x="408753" y="1651000"/>
            <a:ext cx="12187295" cy="645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92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Scenario:</a:t>
            </a:r>
          </a:p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You are teaching about the parable of the 10 virgins.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4" name="Comment:…"/>
          <p:cNvSpPr txBox="1"/>
          <p:nvPr/>
        </p:nvSpPr>
        <p:spPr>
          <a:xfrm>
            <a:off x="408753" y="1130299"/>
            <a:ext cx="12187295" cy="749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Comment: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“I think the oil represents the Holy Spirit. The foolish virgins didn’t have the Holy Spirit and that’s why they were shut out.”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7" name="Scenario:…"/>
          <p:cNvSpPr txBox="1"/>
          <p:nvPr/>
        </p:nvSpPr>
        <p:spPr>
          <a:xfrm>
            <a:off x="408753" y="1651000"/>
            <a:ext cx="12187295" cy="645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92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Scenario:</a:t>
            </a:r>
          </a:p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You are teaching about the parable of the sower.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30" name="Comment:…"/>
          <p:cNvSpPr txBox="1"/>
          <p:nvPr/>
        </p:nvSpPr>
        <p:spPr>
          <a:xfrm>
            <a:off x="408753" y="514350"/>
            <a:ext cx="12187295" cy="872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Comment: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“I think the rocky soil is a very common problem for Christians. It’s easy to get excited about following Jesus and then fall away when things get difficult.”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33" name="Scenario:…"/>
          <p:cNvSpPr txBox="1"/>
          <p:nvPr/>
        </p:nvSpPr>
        <p:spPr>
          <a:xfrm>
            <a:off x="408753" y="977900"/>
            <a:ext cx="12187295" cy="779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4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Scenario:</a:t>
            </a:r>
          </a:p>
          <a:p>
            <a:pPr>
              <a:defRPr sz="7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You’re teaching about the Lord’s Prayer and and studying the verse that says, “Forgive us our debts as we forgive our debtors.”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36" name="Comment:…"/>
          <p:cNvSpPr txBox="1"/>
          <p:nvPr/>
        </p:nvSpPr>
        <p:spPr>
          <a:xfrm>
            <a:off x="408753" y="1746250"/>
            <a:ext cx="12187295" cy="626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Comment: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“Why did Jesus say that someone can never be forgiven if they blaspheme the Holy Spirit?”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39" name="Scenario:…"/>
          <p:cNvSpPr txBox="1"/>
          <p:nvPr/>
        </p:nvSpPr>
        <p:spPr>
          <a:xfrm>
            <a:off x="408753" y="2901950"/>
            <a:ext cx="12187295" cy="394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4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Scenario:</a:t>
            </a:r>
          </a:p>
          <a:p>
            <a:pPr>
              <a:defRPr sz="7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You’re teaching about the conversion of Lydia.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2" name="Comment:…"/>
          <p:cNvSpPr txBox="1"/>
          <p:nvPr/>
        </p:nvSpPr>
        <p:spPr>
          <a:xfrm>
            <a:off x="408753" y="514350"/>
            <a:ext cx="12187295" cy="872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Comment: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“Why does the Bible say, ‘the Lord opened her heart to pay attention to what was said by Paul?’ What does it mean that the Lord opened her heart?”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5" name="Scenario:…"/>
          <p:cNvSpPr txBox="1"/>
          <p:nvPr/>
        </p:nvSpPr>
        <p:spPr>
          <a:xfrm>
            <a:off x="408753" y="2901950"/>
            <a:ext cx="12187295" cy="394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4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Scenario:</a:t>
            </a:r>
          </a:p>
          <a:p>
            <a:pPr>
              <a:defRPr sz="7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You are teaching about Ananias &amp; Sapphira.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7" name="Let’s make this question better:…"/>
          <p:cNvSpPr txBox="1"/>
          <p:nvPr/>
        </p:nvSpPr>
        <p:spPr>
          <a:xfrm>
            <a:off x="408753" y="1714499"/>
            <a:ext cx="12187295" cy="632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Let’s make this question better:</a:t>
            </a:r>
          </a:p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did Jesus say to the man?</a:t>
            </a: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Why do you think Jesus told a story rather than just giving a direct answer to the man’s question?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8" name="Comment:…"/>
          <p:cNvSpPr txBox="1"/>
          <p:nvPr/>
        </p:nvSpPr>
        <p:spPr>
          <a:xfrm>
            <a:off x="408753" y="2978149"/>
            <a:ext cx="12187295" cy="379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Comment: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“That makes me think of Uzzah.”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51" name="Scenario:…"/>
          <p:cNvSpPr txBox="1"/>
          <p:nvPr/>
        </p:nvSpPr>
        <p:spPr>
          <a:xfrm>
            <a:off x="408753" y="2260600"/>
            <a:ext cx="12187295" cy="523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4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Scenario:</a:t>
            </a:r>
          </a:p>
          <a:p>
            <a:pPr>
              <a:defRPr sz="7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You are teaching about Nicodemus coming to Jesus.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54" name="Comment:…"/>
          <p:cNvSpPr txBox="1"/>
          <p:nvPr/>
        </p:nvSpPr>
        <p:spPr>
          <a:xfrm>
            <a:off x="408753" y="2362199"/>
            <a:ext cx="12187295" cy="502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Comment: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“I think it’s interesting</a:t>
            </a:r>
          </a:p>
          <a:p>
            <a:pPr>
              <a:defRPr sz="7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that Nicodemus came to Jesus at night.”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0" name="Let’s make this question better:…"/>
          <p:cNvSpPr txBox="1"/>
          <p:nvPr/>
        </p:nvSpPr>
        <p:spPr>
          <a:xfrm>
            <a:off x="408753" y="1270000"/>
            <a:ext cx="12187295" cy="72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Let’s make this question better:</a:t>
            </a:r>
          </a:p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did Zacchaeus do when Jesus spoke to him?</a:t>
            </a: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If Jesus told you he was coming to your house what would your first thought be?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3" name="Let’s make this question better:…"/>
          <p:cNvSpPr txBox="1"/>
          <p:nvPr/>
        </p:nvSpPr>
        <p:spPr>
          <a:xfrm>
            <a:off x="408753" y="1714499"/>
            <a:ext cx="12187295" cy="632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Let’s make this question better:</a:t>
            </a:r>
          </a:p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What’s the last verse of this chapter say?</a:t>
            </a: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Why do you think the story ends so abruptly?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6" name="Let’s make this question better:…"/>
          <p:cNvSpPr txBox="1"/>
          <p:nvPr/>
        </p:nvSpPr>
        <p:spPr>
          <a:xfrm>
            <a:off x="408753" y="1270000"/>
            <a:ext cx="12187295" cy="72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Let’s make this question better:</a:t>
            </a:r>
          </a:p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are the teachings Jesus gave in this chapter?</a:t>
            </a: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Which one of these teachings that Jesus gave do you think would have been the hardest for people of the time to hear?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9" name="Let’s make this question better:…"/>
          <p:cNvSpPr txBox="1"/>
          <p:nvPr/>
        </p:nvSpPr>
        <p:spPr>
          <a:xfrm>
            <a:off x="408753" y="1270000"/>
            <a:ext cx="12187295" cy="72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Let’s make this question better:</a:t>
            </a:r>
          </a:p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is this chapter saying?</a:t>
            </a: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Now that we’ve read through the whole chapter, can you find any similarities between the first half of the chapter and the second half of the chapter?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2" name="Let’s make this question better:…"/>
          <p:cNvSpPr txBox="1"/>
          <p:nvPr/>
        </p:nvSpPr>
        <p:spPr>
          <a:xfrm>
            <a:off x="408753" y="1714499"/>
            <a:ext cx="12187295" cy="632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Let’s make this question better:</a:t>
            </a:r>
          </a:p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chapter of Luke would we need to go to to find this same parable?</a:t>
            </a: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was something that Luke included in this parable, but Mark left out?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5" name="Let’s make this question better:…"/>
          <p:cNvSpPr txBox="1"/>
          <p:nvPr/>
        </p:nvSpPr>
        <p:spPr>
          <a:xfrm>
            <a:off x="408753" y="2158999"/>
            <a:ext cx="12187295" cy="543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Let’s make this question better:</a:t>
            </a:r>
          </a:p>
          <a:p>
            <a:pPr>
              <a:defRPr sz="5100">
                <a:solidFill>
                  <a:srgbClr val="FFFB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do the weeds represent?</a:t>
            </a: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</a:p>
          <a:p>
            <a:pPr>
              <a:defRPr sz="5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could we do to identify weeds in our lives today?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