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of salad with fried rice, boiled eggs,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with salmon cakes, salad,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ctr" defTabSz="1300480">
              <a:lnSpc>
                <a:spcPct val="100000"/>
              </a:lnSpc>
              <a:defRPr b="0" spc="0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/>
          <a:lstStyle>
            <a:lvl1pPr marL="0" indent="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2005833" y="9130186"/>
            <a:ext cx="348727" cy="3392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00719" y="0"/>
            <a:ext cx="13936759" cy="10452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3" name="God’s Bigger…"/>
          <p:cNvSpPr txBox="1"/>
          <p:nvPr/>
        </p:nvSpPr>
        <p:spPr>
          <a:xfrm>
            <a:off x="-2878" y="3238500"/>
            <a:ext cx="13010556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God’s Bigger</a:t>
            </a:r>
          </a:p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Solution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"/>
          <p:cNvSpPr/>
          <p:nvPr/>
        </p:nvSpPr>
        <p:spPr>
          <a:xfrm>
            <a:off x="-120393" y="-40732"/>
            <a:ext cx="13190027" cy="998130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46" name="John 7:28–29…"/>
          <p:cNvSpPr txBox="1"/>
          <p:nvPr/>
        </p:nvSpPr>
        <p:spPr>
          <a:xfrm>
            <a:off x="793682" y="885921"/>
            <a:ext cx="12274230" cy="812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John 7:28–29</a:t>
            </a:r>
          </a:p>
          <a:p>
            <a:pPr algn="l">
              <a:defRPr sz="5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So Jesus proclaimed, as he taught in the temple, “You know me, and you know where I come from. But I have not come of my own accord. He who </a:t>
            </a:r>
            <a:r>
              <a:rPr>
                <a:solidFill>
                  <a:srgbClr val="FFFB00"/>
                </a:solidFill>
              </a:rPr>
              <a:t>sent me</a:t>
            </a:r>
            <a:r>
              <a:t> is true, and him you do not know. I know him, for I come from him, and </a:t>
            </a:r>
            <a:r>
              <a:rPr>
                <a:solidFill>
                  <a:srgbClr val="FFFB00"/>
                </a:solidFill>
              </a:rPr>
              <a:t>he sent me</a:t>
            </a:r>
            <a:r>
              <a:t>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251" name="Group"/>
          <p:cNvGrpSpPr/>
          <p:nvPr/>
        </p:nvGrpSpPr>
        <p:grpSpPr>
          <a:xfrm>
            <a:off x="5344310" y="5598492"/>
            <a:ext cx="5240010" cy="2292826"/>
            <a:chOff x="0" y="0"/>
            <a:chExt cx="5240009" cy="2292825"/>
          </a:xfrm>
        </p:grpSpPr>
        <p:sp>
          <p:nvSpPr>
            <p:cNvPr id="249" name="Arrow"/>
            <p:cNvSpPr/>
            <p:nvPr/>
          </p:nvSpPr>
          <p:spPr>
            <a:xfrm>
              <a:off x="0" y="365109"/>
              <a:ext cx="5134041" cy="192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85" y="16701"/>
                  </a:moveTo>
                  <a:lnTo>
                    <a:pt x="3385" y="21600"/>
                  </a:lnTo>
                  <a:lnTo>
                    <a:pt x="0" y="10800"/>
                  </a:lnTo>
                  <a:lnTo>
                    <a:pt x="3385" y="0"/>
                  </a:lnTo>
                  <a:lnTo>
                    <a:pt x="3385" y="4899"/>
                  </a:lnTo>
                  <a:lnTo>
                    <a:pt x="21600" y="4899"/>
                  </a:lnTo>
                  <a:lnTo>
                    <a:pt x="21600" y="16701"/>
                  </a:lnTo>
                  <a:close/>
                </a:path>
              </a:pathLst>
            </a:cu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50" name="God Sends"/>
            <p:cNvSpPr txBox="1"/>
            <p:nvPr/>
          </p:nvSpPr>
          <p:spPr>
            <a:xfrm>
              <a:off x="872003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God Sends</a:t>
              </a:r>
            </a:p>
          </p:txBody>
        </p:sp>
      </p:grpSp>
      <p:sp>
        <p:nvSpPr>
          <p:cNvPr id="252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253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grpSp>
        <p:nvGrpSpPr>
          <p:cNvPr id="256" name="Group"/>
          <p:cNvGrpSpPr/>
          <p:nvPr/>
        </p:nvGrpSpPr>
        <p:grpSpPr>
          <a:xfrm>
            <a:off x="9367017" y="4281129"/>
            <a:ext cx="4368007" cy="4115233"/>
            <a:chOff x="0" y="0"/>
            <a:chExt cx="4368006" cy="4115231"/>
          </a:xfrm>
        </p:grpSpPr>
        <p:pic>
          <p:nvPicPr>
            <p:cNvPr id="254" name="theme cover.PNG" descr="theme cover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1232382" y="596115"/>
              <a:ext cx="1632051" cy="35191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5" name="Jesus"/>
            <p:cNvSpPr txBox="1"/>
            <p:nvPr/>
          </p:nvSpPr>
          <p:spPr>
            <a:xfrm>
              <a:off x="0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Jesus</a:t>
              </a:r>
            </a:p>
          </p:txBody>
        </p:sp>
      </p:grpSp>
      <p:grpSp>
        <p:nvGrpSpPr>
          <p:cNvPr id="262" name="Group"/>
          <p:cNvGrpSpPr/>
          <p:nvPr/>
        </p:nvGrpSpPr>
        <p:grpSpPr>
          <a:xfrm>
            <a:off x="495676" y="3335673"/>
            <a:ext cx="4727596" cy="5311718"/>
            <a:chOff x="0" y="0"/>
            <a:chExt cx="4727594" cy="5311717"/>
          </a:xfrm>
        </p:grpSpPr>
        <p:pic>
          <p:nvPicPr>
            <p:cNvPr id="257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970" t="47925" r="60249" b="15745"/>
            <a:stretch>
              <a:fillRect/>
            </a:stretch>
          </p:blipFill>
          <p:spPr>
            <a:xfrm>
              <a:off x="0" y="1693136"/>
              <a:ext cx="2420154" cy="19520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8" name="The whole world lost in sin"/>
            <p:cNvSpPr txBox="1"/>
            <p:nvPr/>
          </p:nvSpPr>
          <p:spPr>
            <a:xfrm>
              <a:off x="339725" y="0"/>
              <a:ext cx="4368007" cy="152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The whole world lost in sin</a:t>
              </a:r>
            </a:p>
          </p:txBody>
        </p:sp>
        <p:pic>
          <p:nvPicPr>
            <p:cNvPr id="259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970" t="47925" r="60249" b="15745"/>
            <a:stretch>
              <a:fillRect/>
            </a:stretch>
          </p:blipFill>
          <p:spPr>
            <a:xfrm>
              <a:off x="2307440" y="1693136"/>
              <a:ext cx="2420155" cy="19520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0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970" t="47925" r="60249" b="15745"/>
            <a:stretch>
              <a:fillRect/>
            </a:stretch>
          </p:blipFill>
          <p:spPr>
            <a:xfrm>
              <a:off x="0" y="3359642"/>
              <a:ext cx="2420154" cy="19520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1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970" t="47925" r="60249" b="15745"/>
            <a:stretch>
              <a:fillRect/>
            </a:stretch>
          </p:blipFill>
          <p:spPr>
            <a:xfrm>
              <a:off x="2307440" y="3359642"/>
              <a:ext cx="2420155" cy="195207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2" grpId="1"/>
      <p:bldP build="whole" bldLvl="1" animBg="1" rev="0" advAuto="0" spid="253" grpId="2"/>
      <p:bldP build="whole" bldLvl="1" animBg="1" rev="0" advAuto="0" spid="251" grpId="4"/>
      <p:bldP build="whole" bldLvl="1" animBg="1" rev="0" advAuto="0" spid="256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ectangle"/>
          <p:cNvSpPr/>
          <p:nvPr/>
        </p:nvSpPr>
        <p:spPr>
          <a:xfrm>
            <a:off x="-120393" y="-40732"/>
            <a:ext cx="13190027" cy="998130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65" name="John 4:34…"/>
          <p:cNvSpPr txBox="1"/>
          <p:nvPr/>
        </p:nvSpPr>
        <p:spPr>
          <a:xfrm>
            <a:off x="793682" y="2892521"/>
            <a:ext cx="12274230" cy="411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John 4:34</a:t>
            </a:r>
          </a:p>
          <a:p>
            <a:pPr algn="l">
              <a:defRPr sz="5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Jesus said to them, My food is to do the will of </a:t>
            </a:r>
            <a:r>
              <a:rPr>
                <a:solidFill>
                  <a:srgbClr val="FFFB00"/>
                </a:solidFill>
              </a:rPr>
              <a:t>him who sent me</a:t>
            </a:r>
            <a:r>
              <a:t> and to accomplish his work.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"/>
          <p:cNvSpPr/>
          <p:nvPr/>
        </p:nvSpPr>
        <p:spPr>
          <a:xfrm>
            <a:off x="-120393" y="-40732"/>
            <a:ext cx="13190027" cy="998130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68" name="John 8:42.…"/>
          <p:cNvSpPr txBox="1"/>
          <p:nvPr/>
        </p:nvSpPr>
        <p:spPr>
          <a:xfrm>
            <a:off x="793682" y="1889221"/>
            <a:ext cx="12274230" cy="612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John 8:42.</a:t>
            </a:r>
          </a:p>
          <a:p>
            <a:pPr algn="l">
              <a:defRPr sz="58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Jesus said to them, “If God were your Father, you would love me, for I came from God and I am here. I came not of my own accord, but </a:t>
            </a:r>
            <a:r>
              <a:rPr>
                <a:solidFill>
                  <a:srgbClr val="FFFB00"/>
                </a:solidFill>
              </a:rPr>
              <a:t>he sent me</a:t>
            </a:r>
            <a: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Rectangle"/>
          <p:cNvSpPr/>
          <p:nvPr/>
        </p:nvSpPr>
        <p:spPr>
          <a:xfrm>
            <a:off x="-120393" y="-40732"/>
            <a:ext cx="13190027" cy="998130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71" name="John 11:41–42…"/>
          <p:cNvSpPr txBox="1"/>
          <p:nvPr/>
        </p:nvSpPr>
        <p:spPr>
          <a:xfrm>
            <a:off x="793682" y="1038321"/>
            <a:ext cx="12274230" cy="782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John 11:41–42</a:t>
            </a:r>
          </a:p>
          <a:p>
            <a:pPr algn="l">
              <a:defRPr sz="5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So they took away the stone. And Jesus lifted up his eyes and said, “Father, I thank you that you have heard me. I knew that you always hear me, but I said this on account of the people standing around, that they may believe that </a:t>
            </a:r>
            <a:r>
              <a:rPr>
                <a:solidFill>
                  <a:srgbClr val="FFFB00"/>
                </a:solidFill>
              </a:rPr>
              <a:t>you sent me</a:t>
            </a:r>
            <a:r>
              <a:t>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274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495676" y="5028810"/>
            <a:ext cx="2420155" cy="19520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7" name="Group"/>
          <p:cNvGrpSpPr/>
          <p:nvPr/>
        </p:nvGrpSpPr>
        <p:grpSpPr>
          <a:xfrm>
            <a:off x="5344310" y="5598492"/>
            <a:ext cx="5240010" cy="2292826"/>
            <a:chOff x="0" y="0"/>
            <a:chExt cx="5240009" cy="2292825"/>
          </a:xfrm>
        </p:grpSpPr>
        <p:sp>
          <p:nvSpPr>
            <p:cNvPr id="275" name="Arrow"/>
            <p:cNvSpPr/>
            <p:nvPr/>
          </p:nvSpPr>
          <p:spPr>
            <a:xfrm>
              <a:off x="0" y="365109"/>
              <a:ext cx="5134041" cy="192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85" y="16701"/>
                  </a:moveTo>
                  <a:lnTo>
                    <a:pt x="3385" y="21600"/>
                  </a:lnTo>
                  <a:lnTo>
                    <a:pt x="0" y="10800"/>
                  </a:lnTo>
                  <a:lnTo>
                    <a:pt x="3385" y="0"/>
                  </a:lnTo>
                  <a:lnTo>
                    <a:pt x="3385" y="4899"/>
                  </a:lnTo>
                  <a:lnTo>
                    <a:pt x="21600" y="4899"/>
                  </a:lnTo>
                  <a:lnTo>
                    <a:pt x="21600" y="16701"/>
                  </a:lnTo>
                  <a:close/>
                </a:path>
              </a:pathLst>
            </a:cu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76" name="Jesus sends"/>
            <p:cNvSpPr txBox="1"/>
            <p:nvPr/>
          </p:nvSpPr>
          <p:spPr>
            <a:xfrm>
              <a:off x="872003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rPr>
                  <a:solidFill>
                    <a:srgbClr val="50B1F9"/>
                  </a:solidFill>
                </a:rPr>
                <a:t>Jesus</a:t>
              </a:r>
              <a:r>
                <a:t> sends</a:t>
              </a:r>
            </a:p>
          </p:txBody>
        </p:sp>
      </p:grpSp>
      <p:sp>
        <p:nvSpPr>
          <p:cNvPr id="278" name="The whole world lost in sin"/>
          <p:cNvSpPr txBox="1"/>
          <p:nvPr/>
        </p:nvSpPr>
        <p:spPr>
          <a:xfrm>
            <a:off x="835402" y="3335673"/>
            <a:ext cx="4368007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The whole world lost in sin</a:t>
            </a:r>
          </a:p>
        </p:txBody>
      </p:sp>
      <p:sp>
        <p:nvSpPr>
          <p:cNvPr id="279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280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pic>
        <p:nvPicPr>
          <p:cNvPr id="281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2803117" y="5028810"/>
            <a:ext cx="2420155" cy="1952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495676" y="6695315"/>
            <a:ext cx="2420155" cy="1952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2803117" y="6695315"/>
            <a:ext cx="2420155" cy="19520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1" name="Group"/>
          <p:cNvGrpSpPr/>
          <p:nvPr/>
        </p:nvGrpSpPr>
        <p:grpSpPr>
          <a:xfrm>
            <a:off x="9367017" y="3382955"/>
            <a:ext cx="4368007" cy="5828001"/>
            <a:chOff x="0" y="0"/>
            <a:chExt cx="4368006" cy="5828000"/>
          </a:xfrm>
        </p:grpSpPr>
        <p:pic>
          <p:nvPicPr>
            <p:cNvPr id="284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1248093" y="793216"/>
              <a:ext cx="825550" cy="178009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5" name="Us"/>
            <p:cNvSpPr txBox="1"/>
            <p:nvPr/>
          </p:nvSpPr>
          <p:spPr>
            <a:xfrm>
              <a:off x="0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Us</a:t>
              </a:r>
            </a:p>
          </p:txBody>
        </p:sp>
        <p:pic>
          <p:nvPicPr>
            <p:cNvPr id="286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2178930" y="793216"/>
              <a:ext cx="825550" cy="178009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7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1232382" y="2420158"/>
              <a:ext cx="825549" cy="17800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8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2035952" y="2420158"/>
              <a:ext cx="825550" cy="17800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9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1232382" y="4047907"/>
              <a:ext cx="825549" cy="178009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0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2035952" y="4047907"/>
              <a:ext cx="825550" cy="178009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1" grpId="1"/>
      <p:bldP build="whole" bldLvl="1" animBg="1" rev="0" advAuto="0" spid="277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94" name="What Did People…"/>
          <p:cNvSpPr txBox="1"/>
          <p:nvPr/>
        </p:nvSpPr>
        <p:spPr>
          <a:xfrm>
            <a:off x="-2878" y="2444750"/>
            <a:ext cx="13010556" cy="486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What Did People</a:t>
            </a:r>
          </a:p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Do When God Sent Them?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297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495676" y="5028810"/>
            <a:ext cx="4707926" cy="37973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theme cover.PNG" descr="theme cover.PNG"/>
          <p:cNvPicPr>
            <a:picLocks noChangeAspect="1"/>
          </p:cNvPicPr>
          <p:nvPr/>
        </p:nvPicPr>
        <p:blipFill>
          <a:blip r:embed="rId3">
            <a:extLst/>
          </a:blip>
          <a:srcRect l="56591" t="47944" r="31697" b="18388"/>
          <a:stretch>
            <a:fillRect/>
          </a:stretch>
        </p:blipFill>
        <p:spPr>
          <a:xfrm>
            <a:off x="10599399" y="4877245"/>
            <a:ext cx="1632052" cy="3519117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Arrow"/>
          <p:cNvSpPr/>
          <p:nvPr/>
        </p:nvSpPr>
        <p:spPr>
          <a:xfrm>
            <a:off x="5344310" y="5963602"/>
            <a:ext cx="5134042" cy="192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85" y="16701"/>
                </a:moveTo>
                <a:lnTo>
                  <a:pt x="3385" y="21600"/>
                </a:lnTo>
                <a:lnTo>
                  <a:pt x="0" y="10800"/>
                </a:lnTo>
                <a:lnTo>
                  <a:pt x="3385" y="0"/>
                </a:lnTo>
                <a:lnTo>
                  <a:pt x="3385" y="4899"/>
                </a:lnTo>
                <a:lnTo>
                  <a:pt x="21600" y="4899"/>
                </a:lnTo>
                <a:lnTo>
                  <a:pt x="21600" y="16701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00" name="God Sends"/>
          <p:cNvSpPr txBox="1"/>
          <p:nvPr/>
        </p:nvSpPr>
        <p:spPr>
          <a:xfrm>
            <a:off x="6216313" y="5598492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 Sends</a:t>
            </a:r>
          </a:p>
        </p:txBody>
      </p:sp>
      <p:sp>
        <p:nvSpPr>
          <p:cNvPr id="301" name="Slaves in Egypt"/>
          <p:cNvSpPr txBox="1"/>
          <p:nvPr/>
        </p:nvSpPr>
        <p:spPr>
          <a:xfrm>
            <a:off x="665539" y="4087350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Slaves in Egypt</a:t>
            </a:r>
          </a:p>
        </p:txBody>
      </p:sp>
      <p:sp>
        <p:nvSpPr>
          <p:cNvPr id="302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303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304" name="Moses"/>
          <p:cNvSpPr txBox="1"/>
          <p:nvPr/>
        </p:nvSpPr>
        <p:spPr>
          <a:xfrm>
            <a:off x="9367017" y="4281129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Moses</a:t>
            </a:r>
          </a:p>
        </p:txBody>
      </p:sp>
      <p:grpSp>
        <p:nvGrpSpPr>
          <p:cNvPr id="307" name="Group"/>
          <p:cNvGrpSpPr/>
          <p:nvPr/>
        </p:nvGrpSpPr>
        <p:grpSpPr>
          <a:xfrm>
            <a:off x="6371337" y="308791"/>
            <a:ext cx="4981611" cy="4461915"/>
            <a:chOff x="0" y="0"/>
            <a:chExt cx="4981609" cy="4461914"/>
          </a:xfrm>
        </p:grpSpPr>
        <p:sp>
          <p:nvSpPr>
            <p:cNvPr id="305" name="Quote Bubble"/>
            <p:cNvSpPr/>
            <p:nvPr/>
          </p:nvSpPr>
          <p:spPr>
            <a:xfrm>
              <a:off x="0" y="0"/>
              <a:ext cx="4981610" cy="4461915"/>
            </a:xfrm>
            <a:prstGeom prst="wedgeEllipseCallout">
              <a:avLst>
                <a:gd name="adj1" fmla="val 38288"/>
                <a:gd name="adj2" fmla="val 71436"/>
              </a:avLst>
            </a:prstGeom>
            <a:solidFill>
              <a:schemeClr val="accent4">
                <a:hueOff val="348544"/>
                <a:lumOff val="7139"/>
              </a:schemeClr>
            </a:solidFill>
            <a:ln w="152400" cap="flat">
              <a:solidFill>
                <a:schemeClr val="accent4">
                  <a:hueOff val="-476017"/>
                  <a:lumOff val="-10042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06" name="Please send someone else."/>
            <p:cNvSpPr txBox="1"/>
            <p:nvPr/>
          </p:nvSpPr>
          <p:spPr>
            <a:xfrm>
              <a:off x="372422" y="876544"/>
              <a:ext cx="4236731" cy="311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58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Please send someone else.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10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495676" y="5028810"/>
            <a:ext cx="4707926" cy="37973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theme cover.PNG" descr="theme cover.PNG"/>
          <p:cNvPicPr>
            <a:picLocks noChangeAspect="1"/>
          </p:cNvPicPr>
          <p:nvPr/>
        </p:nvPicPr>
        <p:blipFill>
          <a:blip r:embed="rId3">
            <a:extLst/>
          </a:blip>
          <a:srcRect l="56591" t="47944" r="31697" b="18388"/>
          <a:stretch>
            <a:fillRect/>
          </a:stretch>
        </p:blipFill>
        <p:spPr>
          <a:xfrm>
            <a:off x="10599399" y="4877245"/>
            <a:ext cx="1632052" cy="3519117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Arrow"/>
          <p:cNvSpPr/>
          <p:nvPr/>
        </p:nvSpPr>
        <p:spPr>
          <a:xfrm>
            <a:off x="5344310" y="5963602"/>
            <a:ext cx="5134042" cy="192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85" y="16701"/>
                </a:moveTo>
                <a:lnTo>
                  <a:pt x="3385" y="21600"/>
                </a:lnTo>
                <a:lnTo>
                  <a:pt x="0" y="10800"/>
                </a:lnTo>
                <a:lnTo>
                  <a:pt x="3385" y="0"/>
                </a:lnTo>
                <a:lnTo>
                  <a:pt x="3385" y="4899"/>
                </a:lnTo>
                <a:lnTo>
                  <a:pt x="21600" y="4899"/>
                </a:lnTo>
                <a:lnTo>
                  <a:pt x="21600" y="16701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13" name="God Sends"/>
          <p:cNvSpPr txBox="1"/>
          <p:nvPr/>
        </p:nvSpPr>
        <p:spPr>
          <a:xfrm>
            <a:off x="6216313" y="5598492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 Sends</a:t>
            </a:r>
          </a:p>
        </p:txBody>
      </p:sp>
      <p:sp>
        <p:nvSpPr>
          <p:cNvPr id="314" name="Oppressed by Enemies"/>
          <p:cNvSpPr txBox="1"/>
          <p:nvPr/>
        </p:nvSpPr>
        <p:spPr>
          <a:xfrm>
            <a:off x="665539" y="3731750"/>
            <a:ext cx="4368007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Oppressed by Enemies</a:t>
            </a:r>
          </a:p>
        </p:txBody>
      </p:sp>
      <p:sp>
        <p:nvSpPr>
          <p:cNvPr id="315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316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317" name="Gideon"/>
          <p:cNvSpPr txBox="1"/>
          <p:nvPr/>
        </p:nvSpPr>
        <p:spPr>
          <a:xfrm>
            <a:off x="9367017" y="4281129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Gideon</a:t>
            </a:r>
          </a:p>
        </p:txBody>
      </p:sp>
      <p:grpSp>
        <p:nvGrpSpPr>
          <p:cNvPr id="320" name="Group"/>
          <p:cNvGrpSpPr/>
          <p:nvPr/>
        </p:nvGrpSpPr>
        <p:grpSpPr>
          <a:xfrm>
            <a:off x="6371337" y="308791"/>
            <a:ext cx="4981611" cy="4461915"/>
            <a:chOff x="0" y="0"/>
            <a:chExt cx="4981609" cy="4461914"/>
          </a:xfrm>
        </p:grpSpPr>
        <p:sp>
          <p:nvSpPr>
            <p:cNvPr id="318" name="Quote Bubble"/>
            <p:cNvSpPr/>
            <p:nvPr/>
          </p:nvSpPr>
          <p:spPr>
            <a:xfrm>
              <a:off x="0" y="0"/>
              <a:ext cx="4981610" cy="4461915"/>
            </a:xfrm>
            <a:prstGeom prst="wedgeEllipseCallout">
              <a:avLst>
                <a:gd name="adj1" fmla="val 38288"/>
                <a:gd name="adj2" fmla="val 71436"/>
              </a:avLst>
            </a:prstGeom>
            <a:solidFill>
              <a:schemeClr val="accent4">
                <a:hueOff val="348544"/>
                <a:lumOff val="7139"/>
              </a:schemeClr>
            </a:solidFill>
            <a:ln w="152400" cap="flat">
              <a:solidFill>
                <a:schemeClr val="accent4">
                  <a:hueOff val="-476017"/>
                  <a:lumOff val="-10042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19" name="How…"/>
            <p:cNvSpPr txBox="1"/>
            <p:nvPr/>
          </p:nvSpPr>
          <p:spPr>
            <a:xfrm>
              <a:off x="372422" y="102947"/>
              <a:ext cx="4236731" cy="4038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4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How</a:t>
              </a:r>
            </a:p>
            <a:p>
              <a:pPr>
                <a:defRPr sz="4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can I save Israel? My clan is the weakest in Israel…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erving Christians"/>
          <p:cNvSpPr txBox="1"/>
          <p:nvPr/>
        </p:nvSpPr>
        <p:spPr>
          <a:xfrm>
            <a:off x="573641" y="4354745"/>
            <a:ext cx="8753636" cy="1244601"/>
          </a:xfrm>
          <a:prstGeom prst="rect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Serving Christians</a:t>
            </a:r>
          </a:p>
        </p:txBody>
      </p:sp>
      <p:sp>
        <p:nvSpPr>
          <p:cNvPr id="163" name="Teaching the lost"/>
          <p:cNvSpPr txBox="1"/>
          <p:nvPr/>
        </p:nvSpPr>
        <p:spPr>
          <a:xfrm>
            <a:off x="883689" y="176370"/>
            <a:ext cx="7400584" cy="1244601"/>
          </a:xfrm>
          <a:prstGeom prst="rect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Teaching the lost</a:t>
            </a:r>
          </a:p>
        </p:txBody>
      </p:sp>
      <p:sp>
        <p:nvSpPr>
          <p:cNvPr id="164" name="Encouraging"/>
          <p:cNvSpPr txBox="1"/>
          <p:nvPr/>
        </p:nvSpPr>
        <p:spPr>
          <a:xfrm>
            <a:off x="4197322" y="2961954"/>
            <a:ext cx="7400584" cy="1244601"/>
          </a:xfrm>
          <a:prstGeom prst="rect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Encouraging</a:t>
            </a:r>
          </a:p>
        </p:txBody>
      </p:sp>
      <p:sp>
        <p:nvSpPr>
          <p:cNvPr id="165" name="Leading"/>
          <p:cNvSpPr txBox="1"/>
          <p:nvPr/>
        </p:nvSpPr>
        <p:spPr>
          <a:xfrm>
            <a:off x="5099381" y="7107628"/>
            <a:ext cx="4915435" cy="1244601"/>
          </a:xfrm>
          <a:prstGeom prst="rect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Leading</a:t>
            </a:r>
          </a:p>
        </p:txBody>
      </p:sp>
      <p:sp>
        <p:nvSpPr>
          <p:cNvPr id="166" name="Teaching the saved"/>
          <p:cNvSpPr txBox="1"/>
          <p:nvPr/>
        </p:nvSpPr>
        <p:spPr>
          <a:xfrm>
            <a:off x="2683039" y="1569162"/>
            <a:ext cx="9128024" cy="1244601"/>
          </a:xfrm>
          <a:prstGeom prst="rect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Teaching the saved</a:t>
            </a:r>
          </a:p>
        </p:txBody>
      </p:sp>
      <p:sp>
        <p:nvSpPr>
          <p:cNvPr id="167" name="Serving Non-Christians"/>
          <p:cNvSpPr txBox="1"/>
          <p:nvPr/>
        </p:nvSpPr>
        <p:spPr>
          <a:xfrm>
            <a:off x="2561700" y="5747537"/>
            <a:ext cx="9990798" cy="1244601"/>
          </a:xfrm>
          <a:prstGeom prst="rect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Serving Non-Christians</a:t>
            </a:r>
          </a:p>
        </p:txBody>
      </p:sp>
      <p:sp>
        <p:nvSpPr>
          <p:cNvPr id="168" name="Showing hospitality"/>
          <p:cNvSpPr txBox="1"/>
          <p:nvPr/>
        </p:nvSpPr>
        <p:spPr>
          <a:xfrm>
            <a:off x="615425" y="8467719"/>
            <a:ext cx="8670069" cy="1244601"/>
          </a:xfrm>
          <a:prstGeom prst="rect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Showing hospitality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4"/>
      <p:bldP build="whole" bldLvl="1" animBg="1" rev="0" advAuto="0" spid="163" grpId="1"/>
      <p:bldP build="whole" bldLvl="1" animBg="1" rev="0" advAuto="0" spid="166" grpId="2"/>
      <p:bldP build="whole" bldLvl="1" animBg="1" rev="0" advAuto="0" spid="167" grpId="5"/>
      <p:bldP build="whole" bldLvl="1" animBg="1" rev="0" advAuto="0" spid="164" grpId="3"/>
      <p:bldP build="whole" bldLvl="1" animBg="1" rev="0" advAuto="0" spid="165" grpId="6"/>
      <p:bldP build="whole" bldLvl="1" animBg="1" rev="0" advAuto="0" spid="168" grpId="7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23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495676" y="5028810"/>
            <a:ext cx="4707926" cy="37973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24" name="theme cover.PNG" descr="theme cover.PNG"/>
          <p:cNvPicPr>
            <a:picLocks noChangeAspect="1"/>
          </p:cNvPicPr>
          <p:nvPr/>
        </p:nvPicPr>
        <p:blipFill>
          <a:blip r:embed="rId3">
            <a:extLst/>
          </a:blip>
          <a:srcRect l="56591" t="47944" r="31697" b="18388"/>
          <a:stretch>
            <a:fillRect/>
          </a:stretch>
        </p:blipFill>
        <p:spPr>
          <a:xfrm>
            <a:off x="10599399" y="4877245"/>
            <a:ext cx="1632052" cy="3519117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Arrow"/>
          <p:cNvSpPr/>
          <p:nvPr/>
        </p:nvSpPr>
        <p:spPr>
          <a:xfrm>
            <a:off x="5344310" y="5963602"/>
            <a:ext cx="5134042" cy="192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85" y="16701"/>
                </a:moveTo>
                <a:lnTo>
                  <a:pt x="3385" y="21600"/>
                </a:lnTo>
                <a:lnTo>
                  <a:pt x="0" y="10800"/>
                </a:lnTo>
                <a:lnTo>
                  <a:pt x="3385" y="0"/>
                </a:lnTo>
                <a:lnTo>
                  <a:pt x="3385" y="4899"/>
                </a:lnTo>
                <a:lnTo>
                  <a:pt x="21600" y="4899"/>
                </a:lnTo>
                <a:lnTo>
                  <a:pt x="21600" y="16701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26" name="God Sends"/>
          <p:cNvSpPr txBox="1"/>
          <p:nvPr/>
        </p:nvSpPr>
        <p:spPr>
          <a:xfrm>
            <a:off x="6216313" y="5598492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 Sends</a:t>
            </a:r>
          </a:p>
        </p:txBody>
      </p:sp>
      <p:sp>
        <p:nvSpPr>
          <p:cNvPr id="327" name="Deep in sin"/>
          <p:cNvSpPr txBox="1"/>
          <p:nvPr/>
        </p:nvSpPr>
        <p:spPr>
          <a:xfrm>
            <a:off x="665539" y="4087350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Deep in sin</a:t>
            </a:r>
          </a:p>
        </p:txBody>
      </p:sp>
      <p:sp>
        <p:nvSpPr>
          <p:cNvPr id="328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329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330" name="Jeremiah"/>
          <p:cNvSpPr txBox="1"/>
          <p:nvPr/>
        </p:nvSpPr>
        <p:spPr>
          <a:xfrm>
            <a:off x="9367017" y="4281129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Jeremiah</a:t>
            </a:r>
          </a:p>
        </p:txBody>
      </p:sp>
      <p:grpSp>
        <p:nvGrpSpPr>
          <p:cNvPr id="333" name="Group"/>
          <p:cNvGrpSpPr/>
          <p:nvPr/>
        </p:nvGrpSpPr>
        <p:grpSpPr>
          <a:xfrm>
            <a:off x="5460572" y="253446"/>
            <a:ext cx="5537895" cy="4960166"/>
            <a:chOff x="0" y="0"/>
            <a:chExt cx="5537893" cy="4960165"/>
          </a:xfrm>
        </p:grpSpPr>
        <p:sp>
          <p:nvSpPr>
            <p:cNvPr id="331" name="Quote Bubble"/>
            <p:cNvSpPr/>
            <p:nvPr/>
          </p:nvSpPr>
          <p:spPr>
            <a:xfrm>
              <a:off x="0" y="0"/>
              <a:ext cx="5537894" cy="4960166"/>
            </a:xfrm>
            <a:prstGeom prst="wedgeEllipseCallout">
              <a:avLst>
                <a:gd name="adj1" fmla="val 43579"/>
                <a:gd name="adj2" fmla="val 62912"/>
              </a:avLst>
            </a:prstGeom>
            <a:solidFill>
              <a:schemeClr val="accent4">
                <a:hueOff val="348544"/>
                <a:lumOff val="7139"/>
              </a:schemeClr>
            </a:solidFill>
            <a:ln w="152400" cap="flat">
              <a:solidFill>
                <a:schemeClr val="accent4">
                  <a:hueOff val="-476017"/>
                  <a:lumOff val="-10042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32" name="Ah, Lord God!…"/>
            <p:cNvSpPr txBox="1"/>
            <p:nvPr/>
          </p:nvSpPr>
          <p:spPr>
            <a:xfrm>
              <a:off x="414079" y="380368"/>
              <a:ext cx="4709836" cy="44895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Ah, Lord God!</a:t>
              </a:r>
            </a:p>
            <a:p>
              <a:pPr>
                <a:defRPr sz="46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I do not know how to speak, for I am only a youth.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36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495676" y="5028810"/>
            <a:ext cx="4707926" cy="37973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37" name="theme cover.PNG" descr="theme cover.PNG"/>
          <p:cNvPicPr>
            <a:picLocks noChangeAspect="1"/>
          </p:cNvPicPr>
          <p:nvPr/>
        </p:nvPicPr>
        <p:blipFill>
          <a:blip r:embed="rId3">
            <a:extLst/>
          </a:blip>
          <a:srcRect l="56591" t="47944" r="31697" b="18388"/>
          <a:stretch>
            <a:fillRect/>
          </a:stretch>
        </p:blipFill>
        <p:spPr>
          <a:xfrm>
            <a:off x="10599399" y="4877245"/>
            <a:ext cx="1632052" cy="3519117"/>
          </a:xfrm>
          <a:prstGeom prst="rect">
            <a:avLst/>
          </a:prstGeom>
          <a:ln w="12700">
            <a:miter lim="400000"/>
          </a:ln>
        </p:spPr>
      </p:pic>
      <p:sp>
        <p:nvSpPr>
          <p:cNvPr id="338" name="Arrow"/>
          <p:cNvSpPr/>
          <p:nvPr/>
        </p:nvSpPr>
        <p:spPr>
          <a:xfrm>
            <a:off x="5344310" y="5963602"/>
            <a:ext cx="5134042" cy="192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85" y="16701"/>
                </a:moveTo>
                <a:lnTo>
                  <a:pt x="3385" y="21600"/>
                </a:lnTo>
                <a:lnTo>
                  <a:pt x="0" y="10800"/>
                </a:lnTo>
                <a:lnTo>
                  <a:pt x="3385" y="0"/>
                </a:lnTo>
                <a:lnTo>
                  <a:pt x="3385" y="4899"/>
                </a:lnTo>
                <a:lnTo>
                  <a:pt x="21600" y="4899"/>
                </a:lnTo>
                <a:lnTo>
                  <a:pt x="21600" y="16701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39" name="God Sends"/>
          <p:cNvSpPr txBox="1"/>
          <p:nvPr/>
        </p:nvSpPr>
        <p:spPr>
          <a:xfrm>
            <a:off x="6216313" y="5598492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 Sends</a:t>
            </a:r>
          </a:p>
        </p:txBody>
      </p:sp>
      <p:sp>
        <p:nvSpPr>
          <p:cNvPr id="340" name="Deep in sin"/>
          <p:cNvSpPr txBox="1"/>
          <p:nvPr/>
        </p:nvSpPr>
        <p:spPr>
          <a:xfrm>
            <a:off x="665539" y="4087350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Deep in sin</a:t>
            </a:r>
          </a:p>
        </p:txBody>
      </p:sp>
      <p:sp>
        <p:nvSpPr>
          <p:cNvPr id="341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342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343" name="Jonah"/>
          <p:cNvSpPr txBox="1"/>
          <p:nvPr/>
        </p:nvSpPr>
        <p:spPr>
          <a:xfrm>
            <a:off x="9367017" y="4281129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Jonah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46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495676" y="5028810"/>
            <a:ext cx="4707926" cy="37973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theme cover.PNG" descr="theme cover.PNG"/>
          <p:cNvPicPr>
            <a:picLocks noChangeAspect="1"/>
          </p:cNvPicPr>
          <p:nvPr/>
        </p:nvPicPr>
        <p:blipFill>
          <a:blip r:embed="rId3">
            <a:extLst/>
          </a:blip>
          <a:srcRect l="56591" t="47944" r="31697" b="18388"/>
          <a:stretch>
            <a:fillRect/>
          </a:stretch>
        </p:blipFill>
        <p:spPr>
          <a:xfrm rot="699282">
            <a:off x="12157166" y="4411297"/>
            <a:ext cx="1613117" cy="3478288"/>
          </a:xfrm>
          <a:prstGeom prst="rect">
            <a:avLst/>
          </a:prstGeom>
          <a:ln w="12700">
            <a:miter lim="400000"/>
          </a:ln>
        </p:spPr>
      </p:pic>
      <p:sp>
        <p:nvSpPr>
          <p:cNvPr id="348" name="Arrow"/>
          <p:cNvSpPr/>
          <p:nvPr/>
        </p:nvSpPr>
        <p:spPr>
          <a:xfrm>
            <a:off x="5344310" y="5963602"/>
            <a:ext cx="5134042" cy="192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85" y="16701"/>
                </a:moveTo>
                <a:lnTo>
                  <a:pt x="3385" y="21600"/>
                </a:lnTo>
                <a:lnTo>
                  <a:pt x="0" y="10800"/>
                </a:lnTo>
                <a:lnTo>
                  <a:pt x="3385" y="0"/>
                </a:lnTo>
                <a:lnTo>
                  <a:pt x="3385" y="4899"/>
                </a:lnTo>
                <a:lnTo>
                  <a:pt x="21600" y="4899"/>
                </a:lnTo>
                <a:lnTo>
                  <a:pt x="21600" y="16701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49" name="God Sends"/>
          <p:cNvSpPr txBox="1"/>
          <p:nvPr/>
        </p:nvSpPr>
        <p:spPr>
          <a:xfrm>
            <a:off x="6216313" y="5598492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 Sends</a:t>
            </a:r>
          </a:p>
        </p:txBody>
      </p:sp>
      <p:sp>
        <p:nvSpPr>
          <p:cNvPr id="350" name="Deep in sin"/>
          <p:cNvSpPr txBox="1"/>
          <p:nvPr/>
        </p:nvSpPr>
        <p:spPr>
          <a:xfrm>
            <a:off x="665539" y="4087350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Deep in sin</a:t>
            </a:r>
          </a:p>
        </p:txBody>
      </p:sp>
      <p:sp>
        <p:nvSpPr>
          <p:cNvPr id="351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352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353" name="Jonah"/>
          <p:cNvSpPr txBox="1"/>
          <p:nvPr/>
        </p:nvSpPr>
        <p:spPr>
          <a:xfrm>
            <a:off x="9367017" y="4281129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Jonah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56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495676" y="5028810"/>
            <a:ext cx="4707926" cy="3797372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theme cover.PNG" descr="theme cover.PNG"/>
          <p:cNvPicPr>
            <a:picLocks noChangeAspect="1"/>
          </p:cNvPicPr>
          <p:nvPr/>
        </p:nvPicPr>
        <p:blipFill>
          <a:blip r:embed="rId3">
            <a:extLst/>
          </a:blip>
          <a:srcRect l="56591" t="47944" r="31697" b="18388"/>
          <a:stretch>
            <a:fillRect/>
          </a:stretch>
        </p:blipFill>
        <p:spPr>
          <a:xfrm>
            <a:off x="10599399" y="4877245"/>
            <a:ext cx="1632052" cy="3519117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Arrow"/>
          <p:cNvSpPr/>
          <p:nvPr/>
        </p:nvSpPr>
        <p:spPr>
          <a:xfrm>
            <a:off x="5344310" y="5963602"/>
            <a:ext cx="5134042" cy="192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85" y="16701"/>
                </a:moveTo>
                <a:lnTo>
                  <a:pt x="3385" y="21600"/>
                </a:lnTo>
                <a:lnTo>
                  <a:pt x="0" y="10800"/>
                </a:lnTo>
                <a:lnTo>
                  <a:pt x="3385" y="0"/>
                </a:lnTo>
                <a:lnTo>
                  <a:pt x="3385" y="4899"/>
                </a:lnTo>
                <a:lnTo>
                  <a:pt x="21600" y="4899"/>
                </a:lnTo>
                <a:lnTo>
                  <a:pt x="21600" y="16701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59" name="God Sends"/>
          <p:cNvSpPr txBox="1"/>
          <p:nvPr/>
        </p:nvSpPr>
        <p:spPr>
          <a:xfrm>
            <a:off x="6216313" y="5598492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 Sends</a:t>
            </a:r>
          </a:p>
        </p:txBody>
      </p:sp>
      <p:sp>
        <p:nvSpPr>
          <p:cNvPr id="360" name="Deep in sin"/>
          <p:cNvSpPr txBox="1"/>
          <p:nvPr/>
        </p:nvSpPr>
        <p:spPr>
          <a:xfrm>
            <a:off x="665539" y="4087350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Deep in sin</a:t>
            </a:r>
          </a:p>
        </p:txBody>
      </p:sp>
      <p:sp>
        <p:nvSpPr>
          <p:cNvPr id="361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362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363" name="Isaiah"/>
          <p:cNvSpPr txBox="1"/>
          <p:nvPr/>
        </p:nvSpPr>
        <p:spPr>
          <a:xfrm>
            <a:off x="9367017" y="4281129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Isaiah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366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970" t="47925" r="60249" b="15745"/>
          <a:stretch>
            <a:fillRect/>
          </a:stretch>
        </p:blipFill>
        <p:spPr>
          <a:xfrm>
            <a:off x="495676" y="5028810"/>
            <a:ext cx="4707926" cy="3797372"/>
          </a:xfrm>
          <a:prstGeom prst="rect">
            <a:avLst/>
          </a:prstGeom>
          <a:ln w="12700">
            <a:miter lim="400000"/>
          </a:ln>
        </p:spPr>
      </p:pic>
      <p:sp>
        <p:nvSpPr>
          <p:cNvPr id="367" name="Arrow"/>
          <p:cNvSpPr/>
          <p:nvPr/>
        </p:nvSpPr>
        <p:spPr>
          <a:xfrm>
            <a:off x="5344310" y="5963602"/>
            <a:ext cx="5134042" cy="192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85" y="16701"/>
                </a:moveTo>
                <a:lnTo>
                  <a:pt x="3385" y="21600"/>
                </a:lnTo>
                <a:lnTo>
                  <a:pt x="0" y="10800"/>
                </a:lnTo>
                <a:lnTo>
                  <a:pt x="3385" y="0"/>
                </a:lnTo>
                <a:lnTo>
                  <a:pt x="3385" y="4899"/>
                </a:lnTo>
                <a:lnTo>
                  <a:pt x="21600" y="4899"/>
                </a:lnTo>
                <a:lnTo>
                  <a:pt x="21600" y="16701"/>
                </a:lnTo>
                <a:close/>
              </a:path>
            </a:pathLst>
          </a:custGeom>
          <a:solidFill>
            <a:schemeClr val="accent4">
              <a:hueOff val="-476017"/>
              <a:lumOff val="-100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368" name="God Sends"/>
          <p:cNvSpPr txBox="1"/>
          <p:nvPr/>
        </p:nvSpPr>
        <p:spPr>
          <a:xfrm>
            <a:off x="6216313" y="5598492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God Sends</a:t>
            </a:r>
          </a:p>
        </p:txBody>
      </p:sp>
      <p:sp>
        <p:nvSpPr>
          <p:cNvPr id="369" name="Deep in sin"/>
          <p:cNvSpPr txBox="1"/>
          <p:nvPr/>
        </p:nvSpPr>
        <p:spPr>
          <a:xfrm>
            <a:off x="665539" y="4087350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Deep in sin</a:t>
            </a:r>
          </a:p>
        </p:txBody>
      </p:sp>
      <p:sp>
        <p:nvSpPr>
          <p:cNvPr id="370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371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sp>
        <p:nvSpPr>
          <p:cNvPr id="372" name="Isaiah"/>
          <p:cNvSpPr txBox="1"/>
          <p:nvPr/>
        </p:nvSpPr>
        <p:spPr>
          <a:xfrm>
            <a:off x="9367017" y="4281129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Isaiah</a:t>
            </a:r>
          </a:p>
        </p:txBody>
      </p:sp>
      <p:grpSp>
        <p:nvGrpSpPr>
          <p:cNvPr id="375" name="Group"/>
          <p:cNvGrpSpPr/>
          <p:nvPr/>
        </p:nvGrpSpPr>
        <p:grpSpPr>
          <a:xfrm>
            <a:off x="6371337" y="308791"/>
            <a:ext cx="4981611" cy="4461915"/>
            <a:chOff x="0" y="0"/>
            <a:chExt cx="4981609" cy="4461914"/>
          </a:xfrm>
        </p:grpSpPr>
        <p:sp>
          <p:nvSpPr>
            <p:cNvPr id="373" name="Quote Bubble"/>
            <p:cNvSpPr/>
            <p:nvPr/>
          </p:nvSpPr>
          <p:spPr>
            <a:xfrm>
              <a:off x="0" y="0"/>
              <a:ext cx="4981610" cy="4461915"/>
            </a:xfrm>
            <a:prstGeom prst="wedgeEllipseCallout">
              <a:avLst>
                <a:gd name="adj1" fmla="val 38288"/>
                <a:gd name="adj2" fmla="val 71436"/>
              </a:avLst>
            </a:prstGeom>
            <a:solidFill>
              <a:schemeClr val="accent4">
                <a:hueOff val="348544"/>
                <a:lumOff val="7139"/>
              </a:schemeClr>
            </a:solidFill>
            <a:ln w="152400" cap="flat">
              <a:solidFill>
                <a:schemeClr val="accent4">
                  <a:hueOff val="-476017"/>
                  <a:lumOff val="-10042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74" name="Here am I!…"/>
            <p:cNvSpPr txBox="1"/>
            <p:nvPr/>
          </p:nvSpPr>
          <p:spPr>
            <a:xfrm>
              <a:off x="372422" y="1165037"/>
              <a:ext cx="4236731" cy="2108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58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Here am I!</a:t>
              </a:r>
            </a:p>
            <a:p>
              <a:pPr>
                <a:defRPr sz="58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Send me!</a:t>
              </a:r>
            </a:p>
          </p:txBody>
        </p:sp>
      </p:grpSp>
      <p:pic>
        <p:nvPicPr>
          <p:cNvPr id="376" name="theme cover.PNG" descr="theme cover.PNG"/>
          <p:cNvPicPr>
            <a:picLocks noChangeAspect="1"/>
          </p:cNvPicPr>
          <p:nvPr/>
        </p:nvPicPr>
        <p:blipFill>
          <a:blip r:embed="rId3">
            <a:extLst/>
          </a:blip>
          <a:srcRect l="37063" t="33148" r="44595" b="27241"/>
          <a:stretch>
            <a:fillRect/>
          </a:stretch>
        </p:blipFill>
        <p:spPr>
          <a:xfrm flipH="1">
            <a:off x="10832410" y="5065615"/>
            <a:ext cx="1793002" cy="29041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Isaiah"/>
          <p:cNvSpPr txBox="1"/>
          <p:nvPr/>
        </p:nvSpPr>
        <p:spPr>
          <a:xfrm>
            <a:off x="5622457" y="4572867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Isaiah</a:t>
            </a:r>
          </a:p>
        </p:txBody>
      </p:sp>
      <p:pic>
        <p:nvPicPr>
          <p:cNvPr id="379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37063" t="33148" r="44595" b="27241"/>
          <a:stretch>
            <a:fillRect/>
          </a:stretch>
        </p:blipFill>
        <p:spPr>
          <a:xfrm flipH="1">
            <a:off x="7087850" y="5357352"/>
            <a:ext cx="1793001" cy="2904190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Let’s be an Isaiah."/>
          <p:cNvSpPr txBox="1"/>
          <p:nvPr/>
        </p:nvSpPr>
        <p:spPr>
          <a:xfrm>
            <a:off x="-16533" y="8556593"/>
            <a:ext cx="13037866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Let’s be an Isaiah.</a:t>
            </a:r>
          </a:p>
        </p:txBody>
      </p:sp>
      <p:grpSp>
        <p:nvGrpSpPr>
          <p:cNvPr id="383" name="Group"/>
          <p:cNvGrpSpPr/>
          <p:nvPr/>
        </p:nvGrpSpPr>
        <p:grpSpPr>
          <a:xfrm>
            <a:off x="2626777" y="600529"/>
            <a:ext cx="4981611" cy="4461915"/>
            <a:chOff x="0" y="0"/>
            <a:chExt cx="4981609" cy="4461914"/>
          </a:xfrm>
        </p:grpSpPr>
        <p:sp>
          <p:nvSpPr>
            <p:cNvPr id="381" name="Quote Bubble"/>
            <p:cNvSpPr/>
            <p:nvPr/>
          </p:nvSpPr>
          <p:spPr>
            <a:xfrm>
              <a:off x="0" y="0"/>
              <a:ext cx="4981610" cy="4461915"/>
            </a:xfrm>
            <a:prstGeom prst="wedgeEllipseCallout">
              <a:avLst>
                <a:gd name="adj1" fmla="val 38288"/>
                <a:gd name="adj2" fmla="val 71436"/>
              </a:avLst>
            </a:prstGeom>
            <a:solidFill>
              <a:schemeClr val="accent4">
                <a:hueOff val="348544"/>
                <a:lumOff val="7139"/>
              </a:schemeClr>
            </a:solidFill>
            <a:ln w="152400" cap="flat">
              <a:solidFill>
                <a:schemeClr val="accent4">
                  <a:hueOff val="-476017"/>
                  <a:lumOff val="-10042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382" name="Here am I!…"/>
            <p:cNvSpPr txBox="1"/>
            <p:nvPr/>
          </p:nvSpPr>
          <p:spPr>
            <a:xfrm>
              <a:off x="372422" y="1165037"/>
              <a:ext cx="4236731" cy="2108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58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Here am I!</a:t>
              </a:r>
            </a:p>
            <a:p>
              <a:pPr>
                <a:defRPr sz="58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Send me!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Isaiah"/>
          <p:cNvSpPr txBox="1"/>
          <p:nvPr/>
        </p:nvSpPr>
        <p:spPr>
          <a:xfrm>
            <a:off x="9212949" y="1792164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Isaiah</a:t>
            </a:r>
          </a:p>
        </p:txBody>
      </p:sp>
      <p:pic>
        <p:nvPicPr>
          <p:cNvPr id="386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37063" t="33148" r="44595" b="27241"/>
          <a:stretch>
            <a:fillRect/>
          </a:stretch>
        </p:blipFill>
        <p:spPr>
          <a:xfrm flipH="1">
            <a:off x="10608936" y="2526194"/>
            <a:ext cx="2002292" cy="3243186"/>
          </a:xfrm>
          <a:prstGeom prst="rect">
            <a:avLst/>
          </a:prstGeom>
          <a:ln w="12700">
            <a:miter lim="400000"/>
          </a:ln>
        </p:spPr>
      </p:pic>
      <p:sp>
        <p:nvSpPr>
          <p:cNvPr id="387" name="Which one will you be?"/>
          <p:cNvSpPr txBox="1"/>
          <p:nvPr/>
        </p:nvSpPr>
        <p:spPr>
          <a:xfrm>
            <a:off x="-16533" y="7416244"/>
            <a:ext cx="13037866" cy="115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Which one will you be?</a:t>
            </a:r>
          </a:p>
        </p:txBody>
      </p:sp>
      <p:pic>
        <p:nvPicPr>
          <p:cNvPr id="388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6591" t="47944" r="31697" b="18388"/>
          <a:stretch>
            <a:fillRect/>
          </a:stretch>
        </p:blipFill>
        <p:spPr>
          <a:xfrm>
            <a:off x="7396467" y="2388279"/>
            <a:ext cx="1632051" cy="3519117"/>
          </a:xfrm>
          <a:prstGeom prst="rect">
            <a:avLst/>
          </a:prstGeom>
          <a:ln w="12700">
            <a:miter lim="400000"/>
          </a:ln>
        </p:spPr>
      </p:pic>
      <p:sp>
        <p:nvSpPr>
          <p:cNvPr id="389" name="Jonah"/>
          <p:cNvSpPr txBox="1"/>
          <p:nvPr/>
        </p:nvSpPr>
        <p:spPr>
          <a:xfrm>
            <a:off x="6164084" y="1792164"/>
            <a:ext cx="4368008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Jonah</a:t>
            </a:r>
          </a:p>
        </p:txBody>
      </p:sp>
      <p:pic>
        <p:nvPicPr>
          <p:cNvPr id="390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6591" t="47944" r="31697" b="18388"/>
          <a:stretch>
            <a:fillRect/>
          </a:stretch>
        </p:blipFill>
        <p:spPr>
          <a:xfrm>
            <a:off x="5095003" y="2388279"/>
            <a:ext cx="1632051" cy="3519117"/>
          </a:xfrm>
          <a:prstGeom prst="rect">
            <a:avLst/>
          </a:prstGeom>
          <a:ln w="12700">
            <a:miter lim="400000"/>
          </a:ln>
        </p:spPr>
      </p:pic>
      <p:sp>
        <p:nvSpPr>
          <p:cNvPr id="391" name="Jeremiah"/>
          <p:cNvSpPr txBox="1"/>
          <p:nvPr/>
        </p:nvSpPr>
        <p:spPr>
          <a:xfrm>
            <a:off x="3983601" y="1792164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Jeremiah</a:t>
            </a:r>
          </a:p>
        </p:txBody>
      </p:sp>
      <p:pic>
        <p:nvPicPr>
          <p:cNvPr id="392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6591" t="47944" r="31697" b="18388"/>
          <a:stretch>
            <a:fillRect/>
          </a:stretch>
        </p:blipFill>
        <p:spPr>
          <a:xfrm>
            <a:off x="2793539" y="2388279"/>
            <a:ext cx="1632052" cy="3519117"/>
          </a:xfrm>
          <a:prstGeom prst="rect">
            <a:avLst/>
          </a:prstGeom>
          <a:ln w="12700">
            <a:miter lim="400000"/>
          </a:ln>
        </p:spPr>
      </p:pic>
      <p:sp>
        <p:nvSpPr>
          <p:cNvPr id="393" name="Gideon"/>
          <p:cNvSpPr txBox="1"/>
          <p:nvPr/>
        </p:nvSpPr>
        <p:spPr>
          <a:xfrm>
            <a:off x="1561157" y="1792164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Gideon</a:t>
            </a:r>
          </a:p>
        </p:txBody>
      </p:sp>
      <p:pic>
        <p:nvPicPr>
          <p:cNvPr id="394" name="theme cover.PNG" descr="theme cover.PNG"/>
          <p:cNvPicPr>
            <a:picLocks noChangeAspect="1"/>
          </p:cNvPicPr>
          <p:nvPr/>
        </p:nvPicPr>
        <p:blipFill>
          <a:blip r:embed="rId2">
            <a:extLst/>
          </a:blip>
          <a:srcRect l="56591" t="47944" r="31697" b="18388"/>
          <a:stretch>
            <a:fillRect/>
          </a:stretch>
        </p:blipFill>
        <p:spPr>
          <a:xfrm>
            <a:off x="656226" y="2388279"/>
            <a:ext cx="1632051" cy="3519117"/>
          </a:xfrm>
          <a:prstGeom prst="rect">
            <a:avLst/>
          </a:prstGeom>
          <a:ln w="12700">
            <a:miter lim="400000"/>
          </a:ln>
        </p:spPr>
      </p:pic>
      <p:sp>
        <p:nvSpPr>
          <p:cNvPr id="395" name="Moses"/>
          <p:cNvSpPr txBox="1"/>
          <p:nvPr/>
        </p:nvSpPr>
        <p:spPr>
          <a:xfrm>
            <a:off x="-576156" y="1792164"/>
            <a:ext cx="4368007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1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Moses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Motivation"/>
          <p:cNvSpPr txBox="1"/>
          <p:nvPr/>
        </p:nvSpPr>
        <p:spPr>
          <a:xfrm>
            <a:off x="2802108" y="1888898"/>
            <a:ext cx="7400584" cy="1244601"/>
          </a:xfrm>
          <a:prstGeom prst="rect">
            <a:avLst/>
          </a:prstGeom>
          <a:solidFill>
            <a:schemeClr val="accent4">
              <a:hueOff val="348544"/>
              <a:lumOff val="713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Motivation</a:t>
            </a:r>
          </a:p>
        </p:txBody>
      </p:sp>
      <p:sp>
        <p:nvSpPr>
          <p:cNvPr id="171" name="Awareness"/>
          <p:cNvSpPr txBox="1"/>
          <p:nvPr/>
        </p:nvSpPr>
        <p:spPr>
          <a:xfrm>
            <a:off x="2802108" y="4254499"/>
            <a:ext cx="7400584" cy="1244601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Awareness</a:t>
            </a:r>
          </a:p>
        </p:txBody>
      </p:sp>
      <p:sp>
        <p:nvSpPr>
          <p:cNvPr id="172" name="Equipping"/>
          <p:cNvSpPr txBox="1"/>
          <p:nvPr/>
        </p:nvSpPr>
        <p:spPr>
          <a:xfrm>
            <a:off x="2802108" y="6620101"/>
            <a:ext cx="7400584" cy="1244601"/>
          </a:xfrm>
          <a:prstGeom prst="rect">
            <a:avLst/>
          </a:prstGeom>
          <a:solidFill>
            <a:schemeClr val="accent1">
              <a:lumOff val="16847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Equipping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3"/>
      <p:bldP build="whole" bldLvl="1" animBg="1" rev="0" advAuto="0" spid="170" grpId="1"/>
      <p:bldP build="whole" bldLvl="1" animBg="1" rev="0" advAuto="0" spid="171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4">
              <a:hueOff val="-1247790"/>
              <a:lumOff val="-1232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5" name="God’s Solution…"/>
          <p:cNvSpPr txBox="1"/>
          <p:nvPr/>
        </p:nvSpPr>
        <p:spPr>
          <a:xfrm>
            <a:off x="-2878" y="3238500"/>
            <a:ext cx="13010556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God’s Solution</a:t>
            </a:r>
          </a:p>
          <a:p>
            <a:pPr>
              <a:defRPr sz="92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to Problems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80" name="Group"/>
          <p:cNvGrpSpPr/>
          <p:nvPr/>
        </p:nvGrpSpPr>
        <p:grpSpPr>
          <a:xfrm>
            <a:off x="5344310" y="5598492"/>
            <a:ext cx="5240010" cy="2292826"/>
            <a:chOff x="0" y="0"/>
            <a:chExt cx="5240009" cy="2292825"/>
          </a:xfrm>
        </p:grpSpPr>
        <p:sp>
          <p:nvSpPr>
            <p:cNvPr id="178" name="Arrow"/>
            <p:cNvSpPr/>
            <p:nvPr/>
          </p:nvSpPr>
          <p:spPr>
            <a:xfrm>
              <a:off x="0" y="365109"/>
              <a:ext cx="5134041" cy="192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85" y="16701"/>
                  </a:moveTo>
                  <a:lnTo>
                    <a:pt x="3385" y="21600"/>
                  </a:lnTo>
                  <a:lnTo>
                    <a:pt x="0" y="10800"/>
                  </a:lnTo>
                  <a:lnTo>
                    <a:pt x="3385" y="0"/>
                  </a:lnTo>
                  <a:lnTo>
                    <a:pt x="3385" y="4899"/>
                  </a:lnTo>
                  <a:lnTo>
                    <a:pt x="21600" y="4899"/>
                  </a:lnTo>
                  <a:lnTo>
                    <a:pt x="21600" y="16701"/>
                  </a:lnTo>
                  <a:close/>
                </a:path>
              </a:pathLst>
            </a:cu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79" name="God Sends"/>
            <p:cNvSpPr txBox="1"/>
            <p:nvPr/>
          </p:nvSpPr>
          <p:spPr>
            <a:xfrm>
              <a:off x="872003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God Sends</a:t>
              </a:r>
            </a:p>
          </p:txBody>
        </p:sp>
      </p:grpSp>
      <p:grpSp>
        <p:nvGrpSpPr>
          <p:cNvPr id="183" name="Group"/>
          <p:cNvGrpSpPr/>
          <p:nvPr/>
        </p:nvGrpSpPr>
        <p:grpSpPr>
          <a:xfrm>
            <a:off x="495676" y="4281129"/>
            <a:ext cx="4707926" cy="4545053"/>
            <a:chOff x="0" y="0"/>
            <a:chExt cx="4707924" cy="4545052"/>
          </a:xfrm>
        </p:grpSpPr>
        <p:pic>
          <p:nvPicPr>
            <p:cNvPr id="181" name="theme cover.PNG" descr="theme cover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5970" t="47925" r="60249" b="15745"/>
            <a:stretch>
              <a:fillRect/>
            </a:stretch>
          </p:blipFill>
          <p:spPr>
            <a:xfrm>
              <a:off x="0" y="747680"/>
              <a:ext cx="4707925" cy="37973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2" name="Slavery in Egypt"/>
            <p:cNvSpPr txBox="1"/>
            <p:nvPr/>
          </p:nvSpPr>
          <p:spPr>
            <a:xfrm>
              <a:off x="169862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Slavery in Egypt</a:t>
              </a:r>
            </a:p>
          </p:txBody>
        </p:sp>
      </p:grpSp>
      <p:sp>
        <p:nvSpPr>
          <p:cNvPr id="184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185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grpSp>
        <p:nvGrpSpPr>
          <p:cNvPr id="188" name="Group"/>
          <p:cNvGrpSpPr/>
          <p:nvPr/>
        </p:nvGrpSpPr>
        <p:grpSpPr>
          <a:xfrm>
            <a:off x="9367017" y="4281129"/>
            <a:ext cx="4368007" cy="4115233"/>
            <a:chOff x="0" y="0"/>
            <a:chExt cx="4368006" cy="4115231"/>
          </a:xfrm>
        </p:grpSpPr>
        <p:pic>
          <p:nvPicPr>
            <p:cNvPr id="186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1232382" y="596115"/>
              <a:ext cx="1632051" cy="35191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7" name="Moses"/>
            <p:cNvSpPr txBox="1"/>
            <p:nvPr/>
          </p:nvSpPr>
          <p:spPr>
            <a:xfrm>
              <a:off x="0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Moses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5" grpId="2"/>
      <p:bldP build="whole" bldLvl="1" animBg="1" rev="0" advAuto="0" spid="183" grpId="1"/>
      <p:bldP build="whole" bldLvl="1" animBg="1" rev="0" advAuto="0" spid="188" grpId="3"/>
      <p:bldP build="whole" bldLvl="1" animBg="1" rev="0" advAuto="0" spid="180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193" name="Group"/>
          <p:cNvGrpSpPr/>
          <p:nvPr/>
        </p:nvGrpSpPr>
        <p:grpSpPr>
          <a:xfrm>
            <a:off x="5344310" y="5598492"/>
            <a:ext cx="5240010" cy="2292826"/>
            <a:chOff x="0" y="0"/>
            <a:chExt cx="5240009" cy="2292825"/>
          </a:xfrm>
        </p:grpSpPr>
        <p:sp>
          <p:nvSpPr>
            <p:cNvPr id="191" name="Arrow"/>
            <p:cNvSpPr/>
            <p:nvPr/>
          </p:nvSpPr>
          <p:spPr>
            <a:xfrm>
              <a:off x="0" y="365109"/>
              <a:ext cx="5134041" cy="192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85" y="16701"/>
                  </a:moveTo>
                  <a:lnTo>
                    <a:pt x="3385" y="21600"/>
                  </a:lnTo>
                  <a:lnTo>
                    <a:pt x="0" y="10800"/>
                  </a:lnTo>
                  <a:lnTo>
                    <a:pt x="3385" y="0"/>
                  </a:lnTo>
                  <a:lnTo>
                    <a:pt x="3385" y="4899"/>
                  </a:lnTo>
                  <a:lnTo>
                    <a:pt x="21600" y="4899"/>
                  </a:lnTo>
                  <a:lnTo>
                    <a:pt x="21600" y="16701"/>
                  </a:lnTo>
                  <a:close/>
                </a:path>
              </a:pathLst>
            </a:cu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2" name="God Sends"/>
            <p:cNvSpPr txBox="1"/>
            <p:nvPr/>
          </p:nvSpPr>
          <p:spPr>
            <a:xfrm>
              <a:off x="872003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God Sends</a:t>
              </a:r>
            </a:p>
          </p:txBody>
        </p:sp>
      </p:grpSp>
      <p:grpSp>
        <p:nvGrpSpPr>
          <p:cNvPr id="196" name="Group"/>
          <p:cNvGrpSpPr/>
          <p:nvPr/>
        </p:nvGrpSpPr>
        <p:grpSpPr>
          <a:xfrm>
            <a:off x="495676" y="3925529"/>
            <a:ext cx="4707926" cy="4900653"/>
            <a:chOff x="0" y="-355600"/>
            <a:chExt cx="4707924" cy="4900652"/>
          </a:xfrm>
        </p:grpSpPr>
        <p:pic>
          <p:nvPicPr>
            <p:cNvPr id="194" name="theme cover.PNG" descr="theme cover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5970" t="47925" r="60249" b="15745"/>
            <a:stretch>
              <a:fillRect/>
            </a:stretch>
          </p:blipFill>
          <p:spPr>
            <a:xfrm>
              <a:off x="0" y="747680"/>
              <a:ext cx="4707925" cy="37973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5" name="Oppressed by enemies"/>
            <p:cNvSpPr txBox="1"/>
            <p:nvPr/>
          </p:nvSpPr>
          <p:spPr>
            <a:xfrm>
              <a:off x="169862" y="-355601"/>
              <a:ext cx="4368007" cy="1524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Oppressed by enemies</a:t>
              </a:r>
            </a:p>
          </p:txBody>
        </p:sp>
      </p:grpSp>
      <p:sp>
        <p:nvSpPr>
          <p:cNvPr id="197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198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grpSp>
        <p:nvGrpSpPr>
          <p:cNvPr id="201" name="Group"/>
          <p:cNvGrpSpPr/>
          <p:nvPr/>
        </p:nvGrpSpPr>
        <p:grpSpPr>
          <a:xfrm>
            <a:off x="9367017" y="4281129"/>
            <a:ext cx="4368007" cy="4115233"/>
            <a:chOff x="0" y="0"/>
            <a:chExt cx="4368006" cy="4115231"/>
          </a:xfrm>
        </p:grpSpPr>
        <p:pic>
          <p:nvPicPr>
            <p:cNvPr id="199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1232382" y="596115"/>
              <a:ext cx="1632051" cy="35191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0" name="Gideon"/>
            <p:cNvSpPr txBox="1"/>
            <p:nvPr/>
          </p:nvSpPr>
          <p:spPr>
            <a:xfrm>
              <a:off x="0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Gideon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6" grpId="1"/>
      <p:bldP build="whole" bldLvl="1" animBg="1" rev="0" advAuto="0" spid="198" grpId="2"/>
      <p:bldP build="whole" bldLvl="1" animBg="1" rev="0" advAuto="0" spid="201" grpId="3"/>
      <p:bldP build="whole" bldLvl="1" animBg="1" rev="0" advAuto="0" spid="193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206" name="Group"/>
          <p:cNvGrpSpPr/>
          <p:nvPr/>
        </p:nvGrpSpPr>
        <p:grpSpPr>
          <a:xfrm>
            <a:off x="5344310" y="5598492"/>
            <a:ext cx="5240010" cy="2292826"/>
            <a:chOff x="0" y="0"/>
            <a:chExt cx="5240009" cy="2292825"/>
          </a:xfrm>
        </p:grpSpPr>
        <p:sp>
          <p:nvSpPr>
            <p:cNvPr id="204" name="Arrow"/>
            <p:cNvSpPr/>
            <p:nvPr/>
          </p:nvSpPr>
          <p:spPr>
            <a:xfrm>
              <a:off x="0" y="365109"/>
              <a:ext cx="5134041" cy="192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85" y="16701"/>
                  </a:moveTo>
                  <a:lnTo>
                    <a:pt x="3385" y="21600"/>
                  </a:lnTo>
                  <a:lnTo>
                    <a:pt x="0" y="10800"/>
                  </a:lnTo>
                  <a:lnTo>
                    <a:pt x="3385" y="0"/>
                  </a:lnTo>
                  <a:lnTo>
                    <a:pt x="3385" y="4899"/>
                  </a:lnTo>
                  <a:lnTo>
                    <a:pt x="21600" y="4899"/>
                  </a:lnTo>
                  <a:lnTo>
                    <a:pt x="21600" y="16701"/>
                  </a:lnTo>
                  <a:close/>
                </a:path>
              </a:pathLst>
            </a:cu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5" name="God Sends"/>
            <p:cNvSpPr txBox="1"/>
            <p:nvPr/>
          </p:nvSpPr>
          <p:spPr>
            <a:xfrm>
              <a:off x="872003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God Sends</a:t>
              </a:r>
            </a:p>
          </p:txBody>
        </p:sp>
      </p:grpSp>
      <p:grpSp>
        <p:nvGrpSpPr>
          <p:cNvPr id="209" name="Group"/>
          <p:cNvGrpSpPr/>
          <p:nvPr/>
        </p:nvGrpSpPr>
        <p:grpSpPr>
          <a:xfrm>
            <a:off x="495676" y="4281129"/>
            <a:ext cx="4707926" cy="4545053"/>
            <a:chOff x="0" y="0"/>
            <a:chExt cx="4707924" cy="4545052"/>
          </a:xfrm>
        </p:grpSpPr>
        <p:pic>
          <p:nvPicPr>
            <p:cNvPr id="207" name="theme cover.PNG" descr="theme cover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5970" t="47925" r="60249" b="15745"/>
            <a:stretch>
              <a:fillRect/>
            </a:stretch>
          </p:blipFill>
          <p:spPr>
            <a:xfrm>
              <a:off x="0" y="747680"/>
              <a:ext cx="4707925" cy="37973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8" name="Deep in sin"/>
            <p:cNvSpPr txBox="1"/>
            <p:nvPr/>
          </p:nvSpPr>
          <p:spPr>
            <a:xfrm>
              <a:off x="169862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Deep in sin</a:t>
              </a:r>
            </a:p>
          </p:txBody>
        </p:sp>
      </p:grpSp>
      <p:sp>
        <p:nvSpPr>
          <p:cNvPr id="210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211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grpSp>
        <p:nvGrpSpPr>
          <p:cNvPr id="214" name="Group"/>
          <p:cNvGrpSpPr/>
          <p:nvPr/>
        </p:nvGrpSpPr>
        <p:grpSpPr>
          <a:xfrm>
            <a:off x="9367017" y="4281129"/>
            <a:ext cx="4368007" cy="4115233"/>
            <a:chOff x="0" y="0"/>
            <a:chExt cx="4368006" cy="4115231"/>
          </a:xfrm>
        </p:grpSpPr>
        <p:pic>
          <p:nvPicPr>
            <p:cNvPr id="212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1232382" y="596115"/>
              <a:ext cx="1632051" cy="35191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3" name="Isaiah"/>
            <p:cNvSpPr txBox="1"/>
            <p:nvPr/>
          </p:nvSpPr>
          <p:spPr>
            <a:xfrm>
              <a:off x="0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Isaiah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1" grpId="2"/>
      <p:bldP build="whole" bldLvl="1" animBg="1" rev="0" advAuto="0" spid="209" grpId="1"/>
      <p:bldP build="whole" bldLvl="1" animBg="1" rev="0" advAuto="0" spid="206" grpId="4"/>
      <p:bldP build="whole" bldLvl="1" animBg="1" rev="0" advAuto="0" spid="214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219" name="Group"/>
          <p:cNvGrpSpPr/>
          <p:nvPr/>
        </p:nvGrpSpPr>
        <p:grpSpPr>
          <a:xfrm>
            <a:off x="5344310" y="5598492"/>
            <a:ext cx="5240010" cy="2292826"/>
            <a:chOff x="0" y="0"/>
            <a:chExt cx="5240009" cy="2292825"/>
          </a:xfrm>
        </p:grpSpPr>
        <p:sp>
          <p:nvSpPr>
            <p:cNvPr id="217" name="Arrow"/>
            <p:cNvSpPr/>
            <p:nvPr/>
          </p:nvSpPr>
          <p:spPr>
            <a:xfrm>
              <a:off x="0" y="365109"/>
              <a:ext cx="5134041" cy="192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85" y="16701"/>
                  </a:moveTo>
                  <a:lnTo>
                    <a:pt x="3385" y="21600"/>
                  </a:lnTo>
                  <a:lnTo>
                    <a:pt x="0" y="10800"/>
                  </a:lnTo>
                  <a:lnTo>
                    <a:pt x="3385" y="0"/>
                  </a:lnTo>
                  <a:lnTo>
                    <a:pt x="3385" y="4899"/>
                  </a:lnTo>
                  <a:lnTo>
                    <a:pt x="21600" y="4899"/>
                  </a:lnTo>
                  <a:lnTo>
                    <a:pt x="21600" y="16701"/>
                  </a:lnTo>
                  <a:close/>
                </a:path>
              </a:pathLst>
            </a:cu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18" name="God Sends"/>
            <p:cNvSpPr txBox="1"/>
            <p:nvPr/>
          </p:nvSpPr>
          <p:spPr>
            <a:xfrm>
              <a:off x="872003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God Sends</a:t>
              </a:r>
            </a:p>
          </p:txBody>
        </p:sp>
      </p:grpSp>
      <p:grpSp>
        <p:nvGrpSpPr>
          <p:cNvPr id="222" name="Group"/>
          <p:cNvGrpSpPr/>
          <p:nvPr/>
        </p:nvGrpSpPr>
        <p:grpSpPr>
          <a:xfrm>
            <a:off x="495676" y="4281129"/>
            <a:ext cx="4707926" cy="4545053"/>
            <a:chOff x="0" y="0"/>
            <a:chExt cx="4707924" cy="4545052"/>
          </a:xfrm>
        </p:grpSpPr>
        <p:pic>
          <p:nvPicPr>
            <p:cNvPr id="220" name="theme cover.PNG" descr="theme cover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5970" t="47925" r="60249" b="15745"/>
            <a:stretch>
              <a:fillRect/>
            </a:stretch>
          </p:blipFill>
          <p:spPr>
            <a:xfrm>
              <a:off x="0" y="747680"/>
              <a:ext cx="4707925" cy="37973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1" name="Deep in sin"/>
            <p:cNvSpPr txBox="1"/>
            <p:nvPr/>
          </p:nvSpPr>
          <p:spPr>
            <a:xfrm>
              <a:off x="169862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Deep in sin</a:t>
              </a:r>
            </a:p>
          </p:txBody>
        </p:sp>
      </p:grpSp>
      <p:sp>
        <p:nvSpPr>
          <p:cNvPr id="223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224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grpSp>
        <p:nvGrpSpPr>
          <p:cNvPr id="227" name="Group"/>
          <p:cNvGrpSpPr/>
          <p:nvPr/>
        </p:nvGrpSpPr>
        <p:grpSpPr>
          <a:xfrm>
            <a:off x="9367017" y="4281129"/>
            <a:ext cx="4368007" cy="4115233"/>
            <a:chOff x="0" y="0"/>
            <a:chExt cx="4368006" cy="4115231"/>
          </a:xfrm>
        </p:grpSpPr>
        <p:pic>
          <p:nvPicPr>
            <p:cNvPr id="225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1232382" y="596115"/>
              <a:ext cx="1632051" cy="35191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6" name="Jeremiah"/>
            <p:cNvSpPr txBox="1"/>
            <p:nvPr/>
          </p:nvSpPr>
          <p:spPr>
            <a:xfrm>
              <a:off x="0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Jeremiah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7" grpId="3"/>
      <p:bldP build="whole" bldLvl="1" animBg="1" rev="0" advAuto="0" spid="219" grpId="4"/>
      <p:bldP build="whole" bldLvl="1" animBg="1" rev="0" advAuto="0" spid="222" grpId="1"/>
      <p:bldP build="whole" bldLvl="1" animBg="1" rev="0" advAuto="0" spid="22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angle"/>
          <p:cNvSpPr/>
          <p:nvPr/>
        </p:nvSpPr>
        <p:spPr>
          <a:xfrm>
            <a:off x="6371337" y="-2279"/>
            <a:ext cx="175531" cy="9902736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grpSp>
        <p:nvGrpSpPr>
          <p:cNvPr id="232" name="Group"/>
          <p:cNvGrpSpPr/>
          <p:nvPr/>
        </p:nvGrpSpPr>
        <p:grpSpPr>
          <a:xfrm>
            <a:off x="5344310" y="5598492"/>
            <a:ext cx="5240010" cy="2292826"/>
            <a:chOff x="0" y="0"/>
            <a:chExt cx="5240009" cy="2292825"/>
          </a:xfrm>
        </p:grpSpPr>
        <p:sp>
          <p:nvSpPr>
            <p:cNvPr id="230" name="Arrow"/>
            <p:cNvSpPr/>
            <p:nvPr/>
          </p:nvSpPr>
          <p:spPr>
            <a:xfrm>
              <a:off x="0" y="365109"/>
              <a:ext cx="5134041" cy="192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85" y="16701"/>
                  </a:moveTo>
                  <a:lnTo>
                    <a:pt x="3385" y="21600"/>
                  </a:lnTo>
                  <a:lnTo>
                    <a:pt x="0" y="10800"/>
                  </a:lnTo>
                  <a:lnTo>
                    <a:pt x="3385" y="0"/>
                  </a:lnTo>
                  <a:lnTo>
                    <a:pt x="3385" y="4899"/>
                  </a:lnTo>
                  <a:lnTo>
                    <a:pt x="21600" y="4899"/>
                  </a:lnTo>
                  <a:lnTo>
                    <a:pt x="21600" y="16701"/>
                  </a:lnTo>
                  <a:close/>
                </a:path>
              </a:pathLst>
            </a:custGeom>
            <a:solidFill>
              <a:schemeClr val="accent4">
                <a:hueOff val="-476017"/>
                <a:lumOff val="-1004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31" name="God Sends"/>
            <p:cNvSpPr txBox="1"/>
            <p:nvPr/>
          </p:nvSpPr>
          <p:spPr>
            <a:xfrm>
              <a:off x="872003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God Sends</a:t>
              </a:r>
            </a:p>
          </p:txBody>
        </p:sp>
      </p:grpSp>
      <p:grpSp>
        <p:nvGrpSpPr>
          <p:cNvPr id="235" name="Group"/>
          <p:cNvGrpSpPr/>
          <p:nvPr/>
        </p:nvGrpSpPr>
        <p:grpSpPr>
          <a:xfrm>
            <a:off x="495676" y="4281129"/>
            <a:ext cx="4707926" cy="4545053"/>
            <a:chOff x="0" y="0"/>
            <a:chExt cx="4707924" cy="4545052"/>
          </a:xfrm>
        </p:grpSpPr>
        <p:pic>
          <p:nvPicPr>
            <p:cNvPr id="233" name="theme cover.PNG" descr="theme cover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5970" t="47925" r="60249" b="15745"/>
            <a:stretch>
              <a:fillRect/>
            </a:stretch>
          </p:blipFill>
          <p:spPr>
            <a:xfrm>
              <a:off x="0" y="747680"/>
              <a:ext cx="4707925" cy="37973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4" name="Deep in sin"/>
            <p:cNvSpPr txBox="1"/>
            <p:nvPr/>
          </p:nvSpPr>
          <p:spPr>
            <a:xfrm>
              <a:off x="169862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Deep in sin</a:t>
              </a:r>
            </a:p>
          </p:txBody>
        </p:sp>
      </p:grpSp>
      <p:sp>
        <p:nvSpPr>
          <p:cNvPr id="236" name="Problem"/>
          <p:cNvSpPr txBox="1"/>
          <p:nvPr/>
        </p:nvSpPr>
        <p:spPr>
          <a:xfrm>
            <a:off x="835402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Problem</a:t>
            </a:r>
          </a:p>
        </p:txBody>
      </p:sp>
      <p:sp>
        <p:nvSpPr>
          <p:cNvPr id="237" name="Solution"/>
          <p:cNvSpPr txBox="1"/>
          <p:nvPr/>
        </p:nvSpPr>
        <p:spPr>
          <a:xfrm>
            <a:off x="7714796" y="1596565"/>
            <a:ext cx="436800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800">
                <a:solidFill>
                  <a:srgbClr val="000000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Solution</a:t>
            </a:r>
          </a:p>
        </p:txBody>
      </p:sp>
      <p:grpSp>
        <p:nvGrpSpPr>
          <p:cNvPr id="240" name="Group"/>
          <p:cNvGrpSpPr/>
          <p:nvPr/>
        </p:nvGrpSpPr>
        <p:grpSpPr>
          <a:xfrm>
            <a:off x="9367017" y="4281129"/>
            <a:ext cx="4368007" cy="4115233"/>
            <a:chOff x="0" y="0"/>
            <a:chExt cx="4368006" cy="4115231"/>
          </a:xfrm>
        </p:grpSpPr>
        <p:pic>
          <p:nvPicPr>
            <p:cNvPr id="238" name="theme cover.PNG" descr="theme cover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56591" t="47944" r="31697" b="18388"/>
            <a:stretch>
              <a:fillRect/>
            </a:stretch>
          </p:blipFill>
          <p:spPr>
            <a:xfrm>
              <a:off x="1232382" y="596115"/>
              <a:ext cx="1632051" cy="351911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9" name="Jonah"/>
            <p:cNvSpPr txBox="1"/>
            <p:nvPr/>
          </p:nvSpPr>
          <p:spPr>
            <a:xfrm>
              <a:off x="0" y="0"/>
              <a:ext cx="4368007" cy="812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4100">
                  <a:solidFill>
                    <a:srgbClr val="000000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Jonah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5" grpId="1"/>
      <p:bldP build="whole" bldLvl="1" animBg="1" rev="0" advAuto="0" spid="237" grpId="2"/>
      <p:bldP build="whole" bldLvl="1" animBg="1" rev="0" advAuto="0" spid="232" grpId="4"/>
      <p:bldP build="whole" bldLvl="1" animBg="1" rev="0" advAuto="0" spid="240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