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1" name="Matthew 17:20…"/>
          <p:cNvSpPr txBox="1"/>
          <p:nvPr/>
        </p:nvSpPr>
        <p:spPr>
          <a:xfrm>
            <a:off x="605182" y="1371600"/>
            <a:ext cx="12065728" cy="701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FFFFFF"/>
                </a:solidFill>
                <a:latin typeface="Open Sans Regular Regular"/>
                <a:ea typeface="Open Sans Regular Regular"/>
                <a:cs typeface="Open Sans Regular Regular"/>
                <a:sym typeface="Open Sans Regular Regular"/>
              </a:defRPr>
            </a:pPr>
            <a:r>
              <a:t>Matthew 17:20</a:t>
            </a:r>
          </a:p>
          <a:p>
            <a:pPr algn="l">
              <a:defRPr sz="5000">
                <a:solidFill>
                  <a:srgbClr val="FFFFFF"/>
                </a:solidFill>
                <a:latin typeface="Open Sans Regular Regular"/>
                <a:ea typeface="Open Sans Regular Regular"/>
                <a:cs typeface="Open Sans Regular Regular"/>
                <a:sym typeface="Open Sans Regular Regular"/>
              </a:defRPr>
            </a:pPr>
            <a:r>
              <a:t>He said to them, “Because of your little faith. For truly, I say to you, if you have faith like a grain of mustard seed, you will say to this mountain, ‘Move from here to there,’ and it will move, and nothing will be impossible for you.”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5"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12" name="Group"/>
          <p:cNvGrpSpPr/>
          <p:nvPr/>
        </p:nvGrpSpPr>
        <p:grpSpPr>
          <a:xfrm>
            <a:off x="1905662" y="5472882"/>
            <a:ext cx="2771130" cy="4410209"/>
            <a:chOff x="0" y="0"/>
            <a:chExt cx="2771128" cy="4410208"/>
          </a:xfrm>
        </p:grpSpPr>
        <p:sp>
          <p:nvSpPr>
            <p:cNvPr id="306"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7"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8"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9"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0"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1"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327" name="Group"/>
          <p:cNvGrpSpPr/>
          <p:nvPr/>
        </p:nvGrpSpPr>
        <p:grpSpPr>
          <a:xfrm>
            <a:off x="7472960" y="5373161"/>
            <a:ext cx="4728318" cy="5020581"/>
            <a:chOff x="0" y="0"/>
            <a:chExt cx="4728317" cy="5020579"/>
          </a:xfrm>
        </p:grpSpPr>
        <p:sp>
          <p:nvSpPr>
            <p:cNvPr id="313"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4"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21" name="Group"/>
            <p:cNvGrpSpPr/>
            <p:nvPr/>
          </p:nvGrpSpPr>
          <p:grpSpPr>
            <a:xfrm>
              <a:off x="2211368" y="3683896"/>
              <a:ext cx="305582" cy="486327"/>
              <a:chOff x="0" y="0"/>
              <a:chExt cx="305580" cy="486326"/>
            </a:xfrm>
          </p:grpSpPr>
          <p:sp>
            <p:nvSpPr>
              <p:cNvPr id="315"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6"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7"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8"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9"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0"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322"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23"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24"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25"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26"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328"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331" name="Group"/>
          <p:cNvGrpSpPr/>
          <p:nvPr/>
        </p:nvGrpSpPr>
        <p:grpSpPr>
          <a:xfrm>
            <a:off x="298356" y="1560334"/>
            <a:ext cx="5985742" cy="3633308"/>
            <a:chOff x="0" y="0"/>
            <a:chExt cx="5985740" cy="3633307"/>
          </a:xfrm>
        </p:grpSpPr>
        <p:sp>
          <p:nvSpPr>
            <p:cNvPr id="329"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0" name="I know so much."/>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know so much.</a:t>
              </a:r>
            </a:p>
          </p:txBody>
        </p:sp>
      </p:grpSp>
      <p:grpSp>
        <p:nvGrpSpPr>
          <p:cNvPr id="334" name="Group"/>
          <p:cNvGrpSpPr/>
          <p:nvPr/>
        </p:nvGrpSpPr>
        <p:grpSpPr>
          <a:xfrm>
            <a:off x="6844248" y="1560334"/>
            <a:ext cx="5985742" cy="3633308"/>
            <a:chOff x="0" y="0"/>
            <a:chExt cx="5985740" cy="3633307"/>
          </a:xfrm>
        </p:grpSpPr>
        <p:sp>
          <p:nvSpPr>
            <p:cNvPr id="332"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33" name="I know so little compared to God."/>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know so little compared to God.</a:t>
              </a:r>
            </a:p>
          </p:txBody>
        </p:sp>
      </p:grpSp>
      <p:grpSp>
        <p:nvGrpSpPr>
          <p:cNvPr id="337" name="Group"/>
          <p:cNvGrpSpPr/>
          <p:nvPr/>
        </p:nvGrpSpPr>
        <p:grpSpPr>
          <a:xfrm>
            <a:off x="393283" y="7091"/>
            <a:ext cx="5795888" cy="1168401"/>
            <a:chOff x="0" y="0"/>
            <a:chExt cx="5795887" cy="1168400"/>
          </a:xfrm>
        </p:grpSpPr>
        <p:sp>
          <p:nvSpPr>
            <p:cNvPr id="335"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336"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340" name="Group"/>
          <p:cNvGrpSpPr/>
          <p:nvPr/>
        </p:nvGrpSpPr>
        <p:grpSpPr>
          <a:xfrm>
            <a:off x="6939174" y="7091"/>
            <a:ext cx="5795889" cy="1168401"/>
            <a:chOff x="0" y="0"/>
            <a:chExt cx="5795887" cy="1168400"/>
          </a:xfrm>
        </p:grpSpPr>
        <p:sp>
          <p:nvSpPr>
            <p:cNvPr id="338"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339"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7"/>
                                        </p:tgtEl>
                                        <p:attrNameLst>
                                          <p:attrName>style.visibility</p:attrName>
                                        </p:attrNameLst>
                                      </p:cBhvr>
                                      <p:to>
                                        <p:strVal val="visible"/>
                                      </p:to>
                                    </p:set>
                                    <p:animEffect filter="fade" transition="in">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34"/>
                                        </p:tgtEl>
                                        <p:attrNameLst>
                                          <p:attrName>style.visibility</p:attrName>
                                        </p:attrNameLst>
                                      </p:cBhvr>
                                      <p:to>
                                        <p:strVal val="visible"/>
                                      </p:to>
                                    </p:set>
                                    <p:animEffect filter="fade" transition="in">
                                      <p:cBhvr>
                                        <p:cTn id="12"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2"/>
      <p:bldP build="whole" bldLvl="1" animBg="1" rev="0" advAuto="0" spid="32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3" name="My Confidence"/>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Confidence</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6"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53" name="Group"/>
          <p:cNvGrpSpPr/>
          <p:nvPr/>
        </p:nvGrpSpPr>
        <p:grpSpPr>
          <a:xfrm>
            <a:off x="1905662" y="5472882"/>
            <a:ext cx="2771130" cy="4410209"/>
            <a:chOff x="0" y="0"/>
            <a:chExt cx="2771128" cy="4410208"/>
          </a:xfrm>
        </p:grpSpPr>
        <p:sp>
          <p:nvSpPr>
            <p:cNvPr id="347"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8"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49"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0"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1"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2"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354"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357" name="Group"/>
          <p:cNvGrpSpPr/>
          <p:nvPr/>
        </p:nvGrpSpPr>
        <p:grpSpPr>
          <a:xfrm>
            <a:off x="298356" y="1560334"/>
            <a:ext cx="5985742" cy="3633308"/>
            <a:chOff x="0" y="0"/>
            <a:chExt cx="5985740" cy="3633307"/>
          </a:xfrm>
        </p:grpSpPr>
        <p:sp>
          <p:nvSpPr>
            <p:cNvPr id="355"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6" name="I prepared well so I can handle this."/>
            <p:cNvSpPr txBox="1"/>
            <p:nvPr/>
          </p:nvSpPr>
          <p:spPr>
            <a:xfrm>
              <a:off x="226109" y="165653"/>
              <a:ext cx="5533522"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prepared well so I can handle this.</a:t>
              </a:r>
            </a:p>
          </p:txBody>
        </p:sp>
      </p:grpSp>
      <p:grpSp>
        <p:nvGrpSpPr>
          <p:cNvPr id="360" name="Group"/>
          <p:cNvGrpSpPr/>
          <p:nvPr/>
        </p:nvGrpSpPr>
        <p:grpSpPr>
          <a:xfrm>
            <a:off x="393283" y="7091"/>
            <a:ext cx="5795888" cy="1168401"/>
            <a:chOff x="0" y="0"/>
            <a:chExt cx="5795887" cy="1168400"/>
          </a:xfrm>
        </p:grpSpPr>
        <p:sp>
          <p:nvSpPr>
            <p:cNvPr id="358"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359"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365" name="Group"/>
          <p:cNvGrpSpPr/>
          <p:nvPr/>
        </p:nvGrpSpPr>
        <p:grpSpPr>
          <a:xfrm>
            <a:off x="6939174" y="7091"/>
            <a:ext cx="5795889" cy="7536507"/>
            <a:chOff x="0" y="0"/>
            <a:chExt cx="5795887" cy="7536506"/>
          </a:xfrm>
        </p:grpSpPr>
        <p:sp>
          <p:nvSpPr>
            <p:cNvPr id="361" name="Psalm 20:7…"/>
            <p:cNvSpPr txBox="1"/>
            <p:nvPr/>
          </p:nvSpPr>
          <p:spPr>
            <a:xfrm>
              <a:off x="0" y="3243906"/>
              <a:ext cx="5795888" cy="429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000">
                  <a:solidFill>
                    <a:srgbClr val="000000"/>
                  </a:solidFill>
                  <a:latin typeface="Open Sans Regular Bold"/>
                  <a:ea typeface="Open Sans Regular Bold"/>
                  <a:cs typeface="Open Sans Regular Bold"/>
                  <a:sym typeface="Open Sans Regular Bold"/>
                </a:defRPr>
              </a:pPr>
              <a:r>
                <a:t>Psalm 20:7</a:t>
              </a:r>
            </a:p>
            <a:p>
              <a:pPr algn="l">
                <a:defRPr sz="4000">
                  <a:solidFill>
                    <a:srgbClr val="000000"/>
                  </a:solidFill>
                  <a:latin typeface="Open Sans Regular Regular"/>
                  <a:ea typeface="Open Sans Regular Regular"/>
                  <a:cs typeface="Open Sans Regular Regular"/>
                  <a:sym typeface="Open Sans Regular Regular"/>
                </a:defRPr>
              </a:pPr>
              <a:r>
                <a:t>Some trust in chariots and some in horses, but we trust in the name of the LORD our God.</a:t>
              </a:r>
            </a:p>
          </p:txBody>
        </p:sp>
        <p:grpSp>
          <p:nvGrpSpPr>
            <p:cNvPr id="364" name="Group"/>
            <p:cNvGrpSpPr/>
            <p:nvPr/>
          </p:nvGrpSpPr>
          <p:grpSpPr>
            <a:xfrm>
              <a:off x="0" y="0"/>
              <a:ext cx="5795888" cy="1168400"/>
              <a:chOff x="0" y="0"/>
              <a:chExt cx="5795887" cy="1168400"/>
            </a:xfrm>
          </p:grpSpPr>
          <p:sp>
            <p:nvSpPr>
              <p:cNvPr id="362"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363"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7"/>
                                        </p:tgtEl>
                                        <p:attrNameLst>
                                          <p:attrName>style.visibility</p:attrName>
                                        </p:attrNameLst>
                                      </p:cBhvr>
                                      <p:to>
                                        <p:strVal val="visible"/>
                                      </p:to>
                                    </p:set>
                                    <p:animEffect filter="fade" transition="in">
                                      <p:cBhvr>
                                        <p:cTn id="7" dur="1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60"/>
                                        </p:tgtEl>
                                        <p:attrNameLst>
                                          <p:attrName>style.visibility</p:attrName>
                                        </p:attrNameLst>
                                      </p:cBhvr>
                                      <p:to>
                                        <p:strVal val="visible"/>
                                      </p:to>
                                    </p:set>
                                    <p:animEffect filter="fade" transition="in">
                                      <p:cBhvr>
                                        <p:cTn id="12" dur="10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65"/>
                                        </p:tgtEl>
                                        <p:attrNameLst>
                                          <p:attrName>style.visibility</p:attrName>
                                        </p:attrNameLst>
                                      </p:cBhvr>
                                      <p:to>
                                        <p:strVal val="visible"/>
                                      </p:to>
                                    </p:set>
                                    <p:animEffect filter="fade" transition="in">
                                      <p:cBhvr>
                                        <p:cTn id="17"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3"/>
      <p:bldP build="whole" bldLvl="1" animBg="1" rev="0" advAuto="0" spid="360" grpId="2"/>
      <p:bldP build="whole" bldLvl="1" animBg="1" rev="0" advAuto="0" spid="35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68"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75" name="Group"/>
          <p:cNvGrpSpPr/>
          <p:nvPr/>
        </p:nvGrpSpPr>
        <p:grpSpPr>
          <a:xfrm>
            <a:off x="1905662" y="5472882"/>
            <a:ext cx="2771130" cy="4410209"/>
            <a:chOff x="0" y="0"/>
            <a:chExt cx="2771128" cy="4410208"/>
          </a:xfrm>
        </p:grpSpPr>
        <p:sp>
          <p:nvSpPr>
            <p:cNvPr id="369"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0"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1"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2"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3"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4"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390" name="Group"/>
          <p:cNvGrpSpPr/>
          <p:nvPr/>
        </p:nvGrpSpPr>
        <p:grpSpPr>
          <a:xfrm>
            <a:off x="7472960" y="5373161"/>
            <a:ext cx="4728318" cy="5020581"/>
            <a:chOff x="0" y="0"/>
            <a:chExt cx="4728317" cy="5020579"/>
          </a:xfrm>
        </p:grpSpPr>
        <p:sp>
          <p:nvSpPr>
            <p:cNvPr id="376"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7"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84" name="Group"/>
            <p:cNvGrpSpPr/>
            <p:nvPr/>
          </p:nvGrpSpPr>
          <p:grpSpPr>
            <a:xfrm>
              <a:off x="2211368" y="3683896"/>
              <a:ext cx="305582" cy="486327"/>
              <a:chOff x="0" y="0"/>
              <a:chExt cx="305580" cy="486326"/>
            </a:xfrm>
          </p:grpSpPr>
          <p:sp>
            <p:nvSpPr>
              <p:cNvPr id="378"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79"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0"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1"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2"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3"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385"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86"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87"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88"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389"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391"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394" name="Group"/>
          <p:cNvGrpSpPr/>
          <p:nvPr/>
        </p:nvGrpSpPr>
        <p:grpSpPr>
          <a:xfrm>
            <a:off x="298356" y="1560334"/>
            <a:ext cx="5985742" cy="3633308"/>
            <a:chOff x="0" y="0"/>
            <a:chExt cx="5985740" cy="3633307"/>
          </a:xfrm>
        </p:grpSpPr>
        <p:sp>
          <p:nvSpPr>
            <p:cNvPr id="392"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3" name="I prepared well so I can handle this."/>
            <p:cNvSpPr txBox="1"/>
            <p:nvPr/>
          </p:nvSpPr>
          <p:spPr>
            <a:xfrm>
              <a:off x="226109" y="165653"/>
              <a:ext cx="5533522"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prepared well so I can handle this.</a:t>
              </a:r>
            </a:p>
          </p:txBody>
        </p:sp>
      </p:grpSp>
      <p:grpSp>
        <p:nvGrpSpPr>
          <p:cNvPr id="397" name="Group"/>
          <p:cNvGrpSpPr/>
          <p:nvPr/>
        </p:nvGrpSpPr>
        <p:grpSpPr>
          <a:xfrm>
            <a:off x="6844248" y="1560334"/>
            <a:ext cx="5985742" cy="3633308"/>
            <a:chOff x="0" y="0"/>
            <a:chExt cx="5985740" cy="3633307"/>
          </a:xfrm>
        </p:grpSpPr>
        <p:sp>
          <p:nvSpPr>
            <p:cNvPr id="395"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96" name="I need God’s help to handle this."/>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need God’s help to handle this.</a:t>
              </a:r>
            </a:p>
          </p:txBody>
        </p:sp>
      </p:grpSp>
      <p:grpSp>
        <p:nvGrpSpPr>
          <p:cNvPr id="400" name="Group"/>
          <p:cNvGrpSpPr/>
          <p:nvPr/>
        </p:nvGrpSpPr>
        <p:grpSpPr>
          <a:xfrm>
            <a:off x="393283" y="7091"/>
            <a:ext cx="5795888" cy="1168401"/>
            <a:chOff x="0" y="0"/>
            <a:chExt cx="5795887" cy="1168400"/>
          </a:xfrm>
        </p:grpSpPr>
        <p:sp>
          <p:nvSpPr>
            <p:cNvPr id="398"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399"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403" name="Group"/>
          <p:cNvGrpSpPr/>
          <p:nvPr/>
        </p:nvGrpSpPr>
        <p:grpSpPr>
          <a:xfrm>
            <a:off x="6939174" y="7091"/>
            <a:ext cx="5795889" cy="1168401"/>
            <a:chOff x="0" y="0"/>
            <a:chExt cx="5795887" cy="1168400"/>
          </a:xfrm>
        </p:grpSpPr>
        <p:sp>
          <p:nvSpPr>
            <p:cNvPr id="401"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402"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0"/>
                                        </p:tgtEl>
                                        <p:attrNameLst>
                                          <p:attrName>style.visibility</p:attrName>
                                        </p:attrNameLst>
                                      </p:cBhvr>
                                      <p:to>
                                        <p:strVal val="visible"/>
                                      </p:to>
                                    </p:set>
                                    <p:animEffect filter="fade" transition="in">
                                      <p:cBhvr>
                                        <p:cTn id="7" dur="10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97"/>
                                        </p:tgtEl>
                                        <p:attrNameLst>
                                          <p:attrName>style.visibility</p:attrName>
                                        </p:attrNameLst>
                                      </p:cBhvr>
                                      <p:to>
                                        <p:strVal val="visible"/>
                                      </p:to>
                                    </p:set>
                                    <p:animEffect filter="fade" transition="in">
                                      <p:cBhvr>
                                        <p:cTn id="12"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1"/>
      <p:bldP build="whole" bldLvl="1" animBg="1" rev="0" advAuto="0" spid="397"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06" name="My Planning"/>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Planning</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09"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416" name="Group"/>
          <p:cNvGrpSpPr/>
          <p:nvPr/>
        </p:nvGrpSpPr>
        <p:grpSpPr>
          <a:xfrm>
            <a:off x="1905662" y="5472882"/>
            <a:ext cx="2771130" cy="4410209"/>
            <a:chOff x="0" y="0"/>
            <a:chExt cx="2771128" cy="4410208"/>
          </a:xfrm>
        </p:grpSpPr>
        <p:sp>
          <p:nvSpPr>
            <p:cNvPr id="410"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1"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2"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3"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4"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5"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417"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420" name="Group"/>
          <p:cNvGrpSpPr/>
          <p:nvPr/>
        </p:nvGrpSpPr>
        <p:grpSpPr>
          <a:xfrm>
            <a:off x="298356" y="1560334"/>
            <a:ext cx="5985742" cy="3633308"/>
            <a:chOff x="0" y="0"/>
            <a:chExt cx="5985740" cy="3633307"/>
          </a:xfrm>
        </p:grpSpPr>
        <p:sp>
          <p:nvSpPr>
            <p:cNvPr id="418"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19" name="I can pla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6200">
                  <a:solidFill>
                    <a:srgbClr val="000000"/>
                  </a:solidFill>
                  <a:latin typeface="Open Sans Regular Regular"/>
                  <a:ea typeface="Open Sans Regular Regular"/>
                  <a:cs typeface="Open Sans Regular Regular"/>
                  <a:sym typeface="Open Sans Regular Regular"/>
                </a:defRPr>
              </a:pPr>
              <a:r>
                <a:t>I can plan</a:t>
              </a:r>
            </a:p>
            <a:p>
              <a:pPr>
                <a:defRPr sz="6200">
                  <a:solidFill>
                    <a:srgbClr val="000000"/>
                  </a:solidFill>
                  <a:latin typeface="Open Sans Regular Regular"/>
                  <a:ea typeface="Open Sans Regular Regular"/>
                  <a:cs typeface="Open Sans Regular Regular"/>
                  <a:sym typeface="Open Sans Regular Regular"/>
                </a:defRPr>
              </a:pPr>
              <a:r>
                <a:t>my future.</a:t>
              </a:r>
            </a:p>
          </p:txBody>
        </p:sp>
      </p:grpSp>
      <p:grpSp>
        <p:nvGrpSpPr>
          <p:cNvPr id="423" name="Group"/>
          <p:cNvGrpSpPr/>
          <p:nvPr/>
        </p:nvGrpSpPr>
        <p:grpSpPr>
          <a:xfrm>
            <a:off x="393283" y="7091"/>
            <a:ext cx="5795888" cy="1168401"/>
            <a:chOff x="0" y="0"/>
            <a:chExt cx="5795887" cy="1168400"/>
          </a:xfrm>
        </p:grpSpPr>
        <p:sp>
          <p:nvSpPr>
            <p:cNvPr id="421"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422"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428" name="Group"/>
          <p:cNvGrpSpPr/>
          <p:nvPr/>
        </p:nvGrpSpPr>
        <p:grpSpPr>
          <a:xfrm>
            <a:off x="6939174" y="7091"/>
            <a:ext cx="5795889" cy="9585816"/>
            <a:chOff x="0" y="0"/>
            <a:chExt cx="5795887" cy="9585814"/>
          </a:xfrm>
        </p:grpSpPr>
        <p:sp>
          <p:nvSpPr>
            <p:cNvPr id="424" name="James 4:13–16…"/>
            <p:cNvSpPr txBox="1"/>
            <p:nvPr/>
          </p:nvSpPr>
          <p:spPr>
            <a:xfrm>
              <a:off x="-1" y="1483214"/>
              <a:ext cx="5795889" cy="810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100">
                  <a:solidFill>
                    <a:srgbClr val="000000"/>
                  </a:solidFill>
                  <a:latin typeface="Open Sans Regular Bold"/>
                  <a:ea typeface="Open Sans Regular Bold"/>
                  <a:cs typeface="Open Sans Regular Bold"/>
                  <a:sym typeface="Open Sans Regular Bold"/>
                </a:defRPr>
              </a:pPr>
              <a:r>
                <a:t>James 4:13–16</a:t>
              </a:r>
            </a:p>
            <a:p>
              <a:pPr algn="l">
                <a:defRPr sz="3100">
                  <a:solidFill>
                    <a:srgbClr val="000000"/>
                  </a:solidFill>
                  <a:latin typeface="Open Sans Regular Regular"/>
                  <a:ea typeface="Open Sans Regular Regular"/>
                  <a:cs typeface="Open Sans Regular Regular"/>
                  <a:sym typeface="Open Sans Regular Regular"/>
                </a:defRPr>
              </a:pPr>
              <a:r>
                <a:t>Come now, you who say, “Today or tomorrow we will go into such and such a town and spend a year there and trade and make a profit”— yet you do not know what tomorrow will bring. What is your life? For you are a mist that appears for a little time and then vanishes. Instead you ought to say, “If the Lord wills, we will live and do this or that.” As it is, you boast in your arrogance. All such boasting is evil.</a:t>
              </a:r>
            </a:p>
          </p:txBody>
        </p:sp>
        <p:grpSp>
          <p:nvGrpSpPr>
            <p:cNvPr id="427" name="Group"/>
            <p:cNvGrpSpPr/>
            <p:nvPr/>
          </p:nvGrpSpPr>
          <p:grpSpPr>
            <a:xfrm>
              <a:off x="0" y="0"/>
              <a:ext cx="5795888" cy="1168400"/>
              <a:chOff x="0" y="0"/>
              <a:chExt cx="5795887" cy="1168400"/>
            </a:xfrm>
          </p:grpSpPr>
          <p:sp>
            <p:nvSpPr>
              <p:cNvPr id="425"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426"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fade" transition="in">
                                      <p:cBhvr>
                                        <p:cTn id="7" dur="10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23"/>
                                        </p:tgtEl>
                                        <p:attrNameLst>
                                          <p:attrName>style.visibility</p:attrName>
                                        </p:attrNameLst>
                                      </p:cBhvr>
                                      <p:to>
                                        <p:strVal val="visible"/>
                                      </p:to>
                                    </p:set>
                                    <p:animEffect filter="fade" transition="in">
                                      <p:cBhvr>
                                        <p:cTn id="12" dur="10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28"/>
                                        </p:tgtEl>
                                        <p:attrNameLst>
                                          <p:attrName>style.visibility</p:attrName>
                                        </p:attrNameLst>
                                      </p:cBhvr>
                                      <p:to>
                                        <p:strVal val="visible"/>
                                      </p:to>
                                    </p:set>
                                    <p:animEffect filter="fade" transition="in">
                                      <p:cBhvr>
                                        <p:cTn id="17"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2"/>
      <p:bldP build="whole" bldLvl="1" animBg="1" rev="0" advAuto="0" spid="428" grpId="3"/>
      <p:bldP build="whole" bldLvl="1" animBg="1" rev="0" advAuto="0" spid="42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1"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438" name="Group"/>
          <p:cNvGrpSpPr/>
          <p:nvPr/>
        </p:nvGrpSpPr>
        <p:grpSpPr>
          <a:xfrm>
            <a:off x="1905662" y="5472882"/>
            <a:ext cx="2771130" cy="4410209"/>
            <a:chOff x="0" y="0"/>
            <a:chExt cx="2771128" cy="4410208"/>
          </a:xfrm>
        </p:grpSpPr>
        <p:sp>
          <p:nvSpPr>
            <p:cNvPr id="432"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3"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4"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5"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6"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37"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453" name="Group"/>
          <p:cNvGrpSpPr/>
          <p:nvPr/>
        </p:nvGrpSpPr>
        <p:grpSpPr>
          <a:xfrm>
            <a:off x="7472960" y="5373161"/>
            <a:ext cx="4728318" cy="5020581"/>
            <a:chOff x="0" y="0"/>
            <a:chExt cx="4728317" cy="5020579"/>
          </a:xfrm>
        </p:grpSpPr>
        <p:sp>
          <p:nvSpPr>
            <p:cNvPr id="439"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0"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447" name="Group"/>
            <p:cNvGrpSpPr/>
            <p:nvPr/>
          </p:nvGrpSpPr>
          <p:grpSpPr>
            <a:xfrm>
              <a:off x="2211368" y="3683896"/>
              <a:ext cx="305582" cy="486327"/>
              <a:chOff x="0" y="0"/>
              <a:chExt cx="305580" cy="486326"/>
            </a:xfrm>
          </p:grpSpPr>
          <p:sp>
            <p:nvSpPr>
              <p:cNvPr id="441"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2"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3"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4"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5"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6"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448"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49"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450"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451"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452"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454"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457" name="Group"/>
          <p:cNvGrpSpPr/>
          <p:nvPr/>
        </p:nvGrpSpPr>
        <p:grpSpPr>
          <a:xfrm>
            <a:off x="298356" y="1560334"/>
            <a:ext cx="5985742" cy="3633308"/>
            <a:chOff x="0" y="0"/>
            <a:chExt cx="5985740" cy="3633307"/>
          </a:xfrm>
        </p:grpSpPr>
        <p:sp>
          <p:nvSpPr>
            <p:cNvPr id="455"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56" name="I can pla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6200">
                  <a:solidFill>
                    <a:srgbClr val="000000"/>
                  </a:solidFill>
                  <a:latin typeface="Open Sans Regular Regular"/>
                  <a:ea typeface="Open Sans Regular Regular"/>
                  <a:cs typeface="Open Sans Regular Regular"/>
                  <a:sym typeface="Open Sans Regular Regular"/>
                </a:defRPr>
              </a:pPr>
              <a:r>
                <a:t>I can plan</a:t>
              </a:r>
            </a:p>
            <a:p>
              <a:pPr>
                <a:defRPr sz="6200">
                  <a:solidFill>
                    <a:srgbClr val="000000"/>
                  </a:solidFill>
                  <a:latin typeface="Open Sans Regular Regular"/>
                  <a:ea typeface="Open Sans Regular Regular"/>
                  <a:cs typeface="Open Sans Regular Regular"/>
                  <a:sym typeface="Open Sans Regular Regular"/>
                </a:defRPr>
              </a:pPr>
              <a:r>
                <a:t>my future.</a:t>
              </a:r>
            </a:p>
          </p:txBody>
        </p:sp>
      </p:grpSp>
      <p:grpSp>
        <p:nvGrpSpPr>
          <p:cNvPr id="460" name="Group"/>
          <p:cNvGrpSpPr/>
          <p:nvPr/>
        </p:nvGrpSpPr>
        <p:grpSpPr>
          <a:xfrm>
            <a:off x="6844248" y="1560334"/>
            <a:ext cx="5985742" cy="3633308"/>
            <a:chOff x="0" y="0"/>
            <a:chExt cx="5985740" cy="3633307"/>
          </a:xfrm>
        </p:grpSpPr>
        <p:sp>
          <p:nvSpPr>
            <p:cNvPr id="458"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59" name="My future is only if God wills."/>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My future is only if God wills.</a:t>
              </a:r>
            </a:p>
          </p:txBody>
        </p:sp>
      </p:grpSp>
      <p:grpSp>
        <p:nvGrpSpPr>
          <p:cNvPr id="463" name="Group"/>
          <p:cNvGrpSpPr/>
          <p:nvPr/>
        </p:nvGrpSpPr>
        <p:grpSpPr>
          <a:xfrm>
            <a:off x="393283" y="7091"/>
            <a:ext cx="5795888" cy="1168401"/>
            <a:chOff x="0" y="0"/>
            <a:chExt cx="5795887" cy="1168400"/>
          </a:xfrm>
        </p:grpSpPr>
        <p:sp>
          <p:nvSpPr>
            <p:cNvPr id="461"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462"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466" name="Group"/>
          <p:cNvGrpSpPr/>
          <p:nvPr/>
        </p:nvGrpSpPr>
        <p:grpSpPr>
          <a:xfrm>
            <a:off x="6939174" y="7091"/>
            <a:ext cx="5795889" cy="1168401"/>
            <a:chOff x="0" y="0"/>
            <a:chExt cx="5795887" cy="1168400"/>
          </a:xfrm>
        </p:grpSpPr>
        <p:sp>
          <p:nvSpPr>
            <p:cNvPr id="464"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465"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53"/>
                                        </p:tgtEl>
                                        <p:attrNameLst>
                                          <p:attrName>style.visibility</p:attrName>
                                        </p:attrNameLst>
                                      </p:cBhvr>
                                      <p:to>
                                        <p:strVal val="visible"/>
                                      </p:to>
                                    </p:set>
                                    <p:animEffect filter="fade" transition="in">
                                      <p:cBhvr>
                                        <p:cTn id="7" dur="10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60"/>
                                        </p:tgtEl>
                                        <p:attrNameLst>
                                          <p:attrName>style.visibility</p:attrName>
                                        </p:attrNameLst>
                                      </p:cBhvr>
                                      <p:to>
                                        <p:strVal val="visible"/>
                                      </p:to>
                                    </p:set>
                                    <p:animEffect filter="fade" transition="in">
                                      <p:cBhvr>
                                        <p:cTn id="12"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3" grpId="1"/>
      <p:bldP build="whole" bldLvl="1" animBg="1" rev="0" advAuto="0" spid="460"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69" name="My Money"/>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Money</a:t>
            </a:r>
          </a:p>
        </p:txBody>
      </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2"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479" name="Group"/>
          <p:cNvGrpSpPr/>
          <p:nvPr/>
        </p:nvGrpSpPr>
        <p:grpSpPr>
          <a:xfrm>
            <a:off x="1905662" y="5472882"/>
            <a:ext cx="2771130" cy="4410209"/>
            <a:chOff x="0" y="0"/>
            <a:chExt cx="2771128" cy="4410208"/>
          </a:xfrm>
        </p:grpSpPr>
        <p:sp>
          <p:nvSpPr>
            <p:cNvPr id="473"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4"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5"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6"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7"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78"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480"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483" name="Group"/>
          <p:cNvGrpSpPr/>
          <p:nvPr/>
        </p:nvGrpSpPr>
        <p:grpSpPr>
          <a:xfrm>
            <a:off x="298356" y="1560334"/>
            <a:ext cx="5985742" cy="3633308"/>
            <a:chOff x="0" y="0"/>
            <a:chExt cx="5985740" cy="3633307"/>
          </a:xfrm>
        </p:grpSpPr>
        <p:sp>
          <p:nvSpPr>
            <p:cNvPr id="481"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82" name="I earn a lot of money."/>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earn a lot of money.</a:t>
              </a:r>
            </a:p>
          </p:txBody>
        </p:sp>
      </p:grpSp>
      <p:grpSp>
        <p:nvGrpSpPr>
          <p:cNvPr id="486" name="Group"/>
          <p:cNvGrpSpPr/>
          <p:nvPr/>
        </p:nvGrpSpPr>
        <p:grpSpPr>
          <a:xfrm>
            <a:off x="393283" y="7091"/>
            <a:ext cx="5795888" cy="1168401"/>
            <a:chOff x="0" y="0"/>
            <a:chExt cx="5795887" cy="1168400"/>
          </a:xfrm>
        </p:grpSpPr>
        <p:sp>
          <p:nvSpPr>
            <p:cNvPr id="484"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485"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491" name="Group"/>
          <p:cNvGrpSpPr/>
          <p:nvPr/>
        </p:nvGrpSpPr>
        <p:grpSpPr>
          <a:xfrm>
            <a:off x="6939174" y="7091"/>
            <a:ext cx="5795889" cy="8950816"/>
            <a:chOff x="0" y="0"/>
            <a:chExt cx="5795887" cy="8950814"/>
          </a:xfrm>
        </p:grpSpPr>
        <p:sp>
          <p:nvSpPr>
            <p:cNvPr id="487" name="Deuteronomy 8:17–18…"/>
            <p:cNvSpPr txBox="1"/>
            <p:nvPr/>
          </p:nvSpPr>
          <p:spPr>
            <a:xfrm>
              <a:off x="-1" y="2118214"/>
              <a:ext cx="5795889" cy="683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900">
                  <a:solidFill>
                    <a:srgbClr val="000000"/>
                  </a:solidFill>
                  <a:latin typeface="Open Sans Regular Bold"/>
                  <a:ea typeface="Open Sans Regular Bold"/>
                  <a:cs typeface="Open Sans Regular Bold"/>
                  <a:sym typeface="Open Sans Regular Bold"/>
                </a:defRPr>
              </a:pPr>
              <a:r>
                <a:t>Deuteronomy 8:17–18</a:t>
              </a:r>
            </a:p>
            <a:p>
              <a:pPr algn="l">
                <a:defRPr sz="3900">
                  <a:solidFill>
                    <a:srgbClr val="000000"/>
                  </a:solidFill>
                  <a:latin typeface="Open Sans Regular Regular"/>
                  <a:ea typeface="Open Sans Regular Regular"/>
                  <a:cs typeface="Open Sans Regular Regular"/>
                  <a:sym typeface="Open Sans Regular Regular"/>
                </a:defRPr>
              </a:pPr>
              <a:r>
                <a:t>Beware lest you say in your heart, ‘My power and the might of my hand have gotten me this wealth.’ You shall remember the Lord your God, for it is he who gives you power to get wealth.</a:t>
              </a:r>
            </a:p>
          </p:txBody>
        </p:sp>
        <p:grpSp>
          <p:nvGrpSpPr>
            <p:cNvPr id="490" name="Group"/>
            <p:cNvGrpSpPr/>
            <p:nvPr/>
          </p:nvGrpSpPr>
          <p:grpSpPr>
            <a:xfrm>
              <a:off x="0" y="0"/>
              <a:ext cx="5795888" cy="1168400"/>
              <a:chOff x="0" y="0"/>
              <a:chExt cx="5795887" cy="1168400"/>
            </a:xfrm>
          </p:grpSpPr>
          <p:sp>
            <p:nvSpPr>
              <p:cNvPr id="488"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489"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83"/>
                                        </p:tgtEl>
                                        <p:attrNameLst>
                                          <p:attrName>style.visibility</p:attrName>
                                        </p:attrNameLst>
                                      </p:cBhvr>
                                      <p:to>
                                        <p:strVal val="visible"/>
                                      </p:to>
                                    </p:set>
                                    <p:animEffect filter="fade" transition="in">
                                      <p:cBhvr>
                                        <p:cTn id="7" dur="10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86"/>
                                        </p:tgtEl>
                                        <p:attrNameLst>
                                          <p:attrName>style.visibility</p:attrName>
                                        </p:attrNameLst>
                                      </p:cBhvr>
                                      <p:to>
                                        <p:strVal val="visible"/>
                                      </p:to>
                                    </p:set>
                                    <p:animEffect filter="fade" transition="in">
                                      <p:cBhvr>
                                        <p:cTn id="12" dur="1000"/>
                                        <p:tgtEl>
                                          <p:spTgt spid="4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91"/>
                                        </p:tgtEl>
                                        <p:attrNameLst>
                                          <p:attrName>style.visibility</p:attrName>
                                        </p:attrNameLst>
                                      </p:cBhvr>
                                      <p:to>
                                        <p:strVal val="visible"/>
                                      </p:to>
                                    </p:set>
                                    <p:animEffect filter="fade" transition="in">
                                      <p:cBhvr>
                                        <p:cTn id="17"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1"/>
      <p:bldP build="whole" bldLvl="1" animBg="1" rev="0" advAuto="0" spid="486" grpId="2"/>
      <p:bldP build="whole" bldLvl="1" animBg="1" rev="0" advAuto="0" spid="491"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94"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01" name="Group"/>
          <p:cNvGrpSpPr/>
          <p:nvPr/>
        </p:nvGrpSpPr>
        <p:grpSpPr>
          <a:xfrm>
            <a:off x="1905662" y="5472882"/>
            <a:ext cx="2771130" cy="4410209"/>
            <a:chOff x="0" y="0"/>
            <a:chExt cx="2771128" cy="4410208"/>
          </a:xfrm>
        </p:grpSpPr>
        <p:sp>
          <p:nvSpPr>
            <p:cNvPr id="495"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96"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97"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98"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99"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0"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516" name="Group"/>
          <p:cNvGrpSpPr/>
          <p:nvPr/>
        </p:nvGrpSpPr>
        <p:grpSpPr>
          <a:xfrm>
            <a:off x="7472960" y="5373161"/>
            <a:ext cx="4728318" cy="5020581"/>
            <a:chOff x="0" y="0"/>
            <a:chExt cx="4728317" cy="5020579"/>
          </a:xfrm>
        </p:grpSpPr>
        <p:sp>
          <p:nvSpPr>
            <p:cNvPr id="502"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3"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10" name="Group"/>
            <p:cNvGrpSpPr/>
            <p:nvPr/>
          </p:nvGrpSpPr>
          <p:grpSpPr>
            <a:xfrm>
              <a:off x="2211368" y="3683896"/>
              <a:ext cx="305582" cy="486327"/>
              <a:chOff x="0" y="0"/>
              <a:chExt cx="305580" cy="486326"/>
            </a:xfrm>
          </p:grpSpPr>
          <p:sp>
            <p:nvSpPr>
              <p:cNvPr id="504"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5"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6"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7"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8"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09"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511"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12"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13"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14"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15"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517"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520" name="Group"/>
          <p:cNvGrpSpPr/>
          <p:nvPr/>
        </p:nvGrpSpPr>
        <p:grpSpPr>
          <a:xfrm>
            <a:off x="298356" y="1560334"/>
            <a:ext cx="5985742" cy="3633308"/>
            <a:chOff x="0" y="0"/>
            <a:chExt cx="5985740" cy="3633307"/>
          </a:xfrm>
        </p:grpSpPr>
        <p:sp>
          <p:nvSpPr>
            <p:cNvPr id="518"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19" name="I earn a lot of money."/>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earn a lot of money.</a:t>
              </a:r>
            </a:p>
          </p:txBody>
        </p:sp>
      </p:grpSp>
      <p:grpSp>
        <p:nvGrpSpPr>
          <p:cNvPr id="523" name="Group"/>
          <p:cNvGrpSpPr/>
          <p:nvPr/>
        </p:nvGrpSpPr>
        <p:grpSpPr>
          <a:xfrm>
            <a:off x="6844248" y="1560334"/>
            <a:ext cx="5985742" cy="3633308"/>
            <a:chOff x="0" y="0"/>
            <a:chExt cx="5985740" cy="3633307"/>
          </a:xfrm>
        </p:grpSpPr>
        <p:sp>
          <p:nvSpPr>
            <p:cNvPr id="521"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22" name="God gave me the power to get wealth."/>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God gave me the power to get wealth.</a:t>
              </a:r>
            </a:p>
          </p:txBody>
        </p:sp>
      </p:grpSp>
      <p:grpSp>
        <p:nvGrpSpPr>
          <p:cNvPr id="526" name="Group"/>
          <p:cNvGrpSpPr/>
          <p:nvPr/>
        </p:nvGrpSpPr>
        <p:grpSpPr>
          <a:xfrm>
            <a:off x="393283" y="7091"/>
            <a:ext cx="5795888" cy="1168401"/>
            <a:chOff x="0" y="0"/>
            <a:chExt cx="5795887" cy="1168400"/>
          </a:xfrm>
        </p:grpSpPr>
        <p:sp>
          <p:nvSpPr>
            <p:cNvPr id="524"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525"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529" name="Group"/>
          <p:cNvGrpSpPr/>
          <p:nvPr/>
        </p:nvGrpSpPr>
        <p:grpSpPr>
          <a:xfrm>
            <a:off x="6939174" y="7091"/>
            <a:ext cx="5795889" cy="1168401"/>
            <a:chOff x="0" y="0"/>
            <a:chExt cx="5795887" cy="1168400"/>
          </a:xfrm>
        </p:grpSpPr>
        <p:sp>
          <p:nvSpPr>
            <p:cNvPr id="527"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528"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16"/>
                                        </p:tgtEl>
                                        <p:attrNameLst>
                                          <p:attrName>style.visibility</p:attrName>
                                        </p:attrNameLst>
                                      </p:cBhvr>
                                      <p:to>
                                        <p:strVal val="visible"/>
                                      </p:to>
                                    </p:set>
                                    <p:animEffect filter="fade" transition="in">
                                      <p:cBhvr>
                                        <p:cTn id="7" dur="10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23"/>
                                        </p:tgtEl>
                                        <p:attrNameLst>
                                          <p:attrName>style.visibility</p:attrName>
                                        </p:attrNameLst>
                                      </p:cBhvr>
                                      <p:to>
                                        <p:strVal val="visible"/>
                                      </p:to>
                                    </p:set>
                                    <p:animEffect filter="fade" transition="in">
                                      <p:cBhvr>
                                        <p:cTn id="12"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3" grpId="2"/>
      <p:bldP build="whole" bldLvl="1" animBg="1" rev="0" advAuto="0" spid="51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khamkeo-vilaysing-rpVQJbZMw8o-unsplash.jpg" descr="khamkeo-vilaysing-rpVQJbZMw8o-unsplash.jpg"/>
          <p:cNvPicPr>
            <a:picLocks noChangeAspect="1"/>
          </p:cNvPicPr>
          <p:nvPr/>
        </p:nvPicPr>
        <p:blipFill>
          <a:blip r:embed="rId2">
            <a:extLst/>
          </a:blip>
          <a:stretch>
            <a:fillRect/>
          </a:stretch>
        </p:blipFill>
        <p:spPr>
          <a:xfrm>
            <a:off x="-214073" y="-9339506"/>
            <a:ext cx="13432946" cy="20145388"/>
          </a:xfrm>
          <a:prstGeom prst="rect">
            <a:avLst/>
          </a:prstGeom>
          <a:ln w="12700">
            <a:miter lim="400000"/>
          </a:ln>
        </p:spPr>
      </p:pic>
      <p:sp>
        <p:nvSpPr>
          <p:cNvPr id="164" name="is a"/>
          <p:cNvSpPr txBox="1"/>
          <p:nvPr/>
        </p:nvSpPr>
        <p:spPr>
          <a:xfrm>
            <a:off x="-2406578" y="9811665"/>
            <a:ext cx="168578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200">
                <a:solidFill>
                  <a:srgbClr val="FFFFFF"/>
                </a:solidFill>
                <a:latin typeface="Open Sans Regular Regular"/>
                <a:ea typeface="Open Sans Regular Regular"/>
                <a:cs typeface="Open Sans Regular Regular"/>
                <a:sym typeface="Open Sans Regular Regular"/>
              </a:defRPr>
            </a:lvl1pPr>
          </a:lstStyle>
          <a:p>
            <a:pPr/>
            <a:r>
              <a:t>is a</a:t>
            </a:r>
          </a:p>
        </p:txBody>
      </p:sp>
      <p:sp>
        <p:nvSpPr>
          <p:cNvPr id="165" name="Do You Have Enough Faith…"/>
          <p:cNvSpPr txBox="1"/>
          <p:nvPr/>
        </p:nvSpPr>
        <p:spPr>
          <a:xfrm>
            <a:off x="733279" y="236805"/>
            <a:ext cx="11538243" cy="5816601"/>
          </a:xfrm>
          <a:prstGeom prst="rect">
            <a:avLst/>
          </a:prstGeom>
          <a:ln w="12700">
            <a:miter lim="400000"/>
          </a:ln>
          <a:effectLst>
            <a:outerShdw sx="100000" sy="100000" kx="0" ky="0" algn="b" rotWithShape="0" blurRad="1270000" dist="0" dir="5400000">
              <a:srgbClr val="FFFFFF"/>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11000">
                <a:solidFill>
                  <a:srgbClr val="FFFFFF"/>
                </a:solidFill>
                <a:latin typeface="Open Sans Regular Regular"/>
                <a:ea typeface="Open Sans Regular Regular"/>
                <a:cs typeface="Open Sans Regular Regular"/>
                <a:sym typeface="Open Sans Regular Regular"/>
              </a:defRPr>
            </a:pPr>
            <a:r>
              <a:t>Do You Have Enough Faith</a:t>
            </a:r>
          </a:p>
          <a:p>
            <a:pPr>
              <a:defRPr sz="11000">
                <a:solidFill>
                  <a:srgbClr val="FFFFFF"/>
                </a:solidFill>
                <a:latin typeface="Open Sans Regular Regular"/>
                <a:ea typeface="Open Sans Regular Regular"/>
                <a:cs typeface="Open Sans Regular Regular"/>
                <a:sym typeface="Open Sans Regular Regular"/>
              </a:defRPr>
            </a:pPr>
            <a:r>
              <a:t>to Be Humble?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32" name="My Generosity"/>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Generosity</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35"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42" name="Group"/>
          <p:cNvGrpSpPr/>
          <p:nvPr/>
        </p:nvGrpSpPr>
        <p:grpSpPr>
          <a:xfrm>
            <a:off x="1905662" y="5472882"/>
            <a:ext cx="2771130" cy="4410209"/>
            <a:chOff x="0" y="0"/>
            <a:chExt cx="2771128" cy="4410208"/>
          </a:xfrm>
        </p:grpSpPr>
        <p:sp>
          <p:nvSpPr>
            <p:cNvPr id="536"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37"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38"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39"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40"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41"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543"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546" name="Group"/>
          <p:cNvGrpSpPr/>
          <p:nvPr/>
        </p:nvGrpSpPr>
        <p:grpSpPr>
          <a:xfrm>
            <a:off x="298356" y="1560334"/>
            <a:ext cx="5985742" cy="3633308"/>
            <a:chOff x="0" y="0"/>
            <a:chExt cx="5985740" cy="3633307"/>
          </a:xfrm>
        </p:grpSpPr>
        <p:sp>
          <p:nvSpPr>
            <p:cNvPr id="544"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45" name="I gave a lot to others."/>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gave a lot to others.</a:t>
              </a:r>
            </a:p>
          </p:txBody>
        </p:sp>
      </p:grpSp>
      <p:grpSp>
        <p:nvGrpSpPr>
          <p:cNvPr id="549" name="Group"/>
          <p:cNvGrpSpPr/>
          <p:nvPr/>
        </p:nvGrpSpPr>
        <p:grpSpPr>
          <a:xfrm>
            <a:off x="393283" y="7091"/>
            <a:ext cx="5795888" cy="1168401"/>
            <a:chOff x="0" y="0"/>
            <a:chExt cx="5795887" cy="1168400"/>
          </a:xfrm>
        </p:grpSpPr>
        <p:sp>
          <p:nvSpPr>
            <p:cNvPr id="547"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548"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554" name="Group"/>
          <p:cNvGrpSpPr/>
          <p:nvPr/>
        </p:nvGrpSpPr>
        <p:grpSpPr>
          <a:xfrm>
            <a:off x="6939174" y="7091"/>
            <a:ext cx="5795889" cy="8842866"/>
            <a:chOff x="0" y="0"/>
            <a:chExt cx="5795887" cy="8842864"/>
          </a:xfrm>
        </p:grpSpPr>
        <p:sp>
          <p:nvSpPr>
            <p:cNvPr id="550" name="1 Chronicles 29:14…"/>
            <p:cNvSpPr txBox="1"/>
            <p:nvPr/>
          </p:nvSpPr>
          <p:spPr>
            <a:xfrm>
              <a:off x="-1" y="2226164"/>
              <a:ext cx="5795889" cy="661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200">
                  <a:solidFill>
                    <a:srgbClr val="000000"/>
                  </a:solidFill>
                  <a:latin typeface="Open Sans Regular Bold"/>
                  <a:ea typeface="Open Sans Regular Bold"/>
                  <a:cs typeface="Open Sans Regular Bold"/>
                  <a:sym typeface="Open Sans Regular Bold"/>
                </a:defRPr>
              </a:pPr>
              <a:r>
                <a:t>1 Chronicles 29:14</a:t>
              </a:r>
            </a:p>
            <a:p>
              <a:pPr algn="l">
                <a:defRPr sz="4200">
                  <a:solidFill>
                    <a:srgbClr val="000000"/>
                  </a:solidFill>
                  <a:latin typeface="Open Sans Regular Regular"/>
                  <a:ea typeface="Open Sans Regular Regular"/>
                  <a:cs typeface="Open Sans Regular Regular"/>
                  <a:sym typeface="Open Sans Regular Regular"/>
                </a:defRPr>
              </a:pPr>
              <a:r>
                <a:t>“But who am I, and what is my people, that we should be able thus to offer willingly? For all things come from you, and of your own have we given you.</a:t>
              </a:r>
            </a:p>
          </p:txBody>
        </p:sp>
        <p:grpSp>
          <p:nvGrpSpPr>
            <p:cNvPr id="553" name="Group"/>
            <p:cNvGrpSpPr/>
            <p:nvPr/>
          </p:nvGrpSpPr>
          <p:grpSpPr>
            <a:xfrm>
              <a:off x="0" y="0"/>
              <a:ext cx="5795888" cy="1168400"/>
              <a:chOff x="0" y="0"/>
              <a:chExt cx="5795887" cy="1168400"/>
            </a:xfrm>
          </p:grpSpPr>
          <p:sp>
            <p:nvSpPr>
              <p:cNvPr id="551"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552"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46"/>
                                        </p:tgtEl>
                                        <p:attrNameLst>
                                          <p:attrName>style.visibility</p:attrName>
                                        </p:attrNameLst>
                                      </p:cBhvr>
                                      <p:to>
                                        <p:strVal val="visible"/>
                                      </p:to>
                                    </p:set>
                                    <p:animEffect filter="fade" transition="in">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49"/>
                                        </p:tgtEl>
                                        <p:attrNameLst>
                                          <p:attrName>style.visibility</p:attrName>
                                        </p:attrNameLst>
                                      </p:cBhvr>
                                      <p:to>
                                        <p:strVal val="visible"/>
                                      </p:to>
                                    </p:set>
                                    <p:animEffect filter="fade" transition="in">
                                      <p:cBhvr>
                                        <p:cTn id="12" dur="1000"/>
                                        <p:tgtEl>
                                          <p:spTgt spid="5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54"/>
                                        </p:tgtEl>
                                        <p:attrNameLst>
                                          <p:attrName>style.visibility</p:attrName>
                                        </p:attrNameLst>
                                      </p:cBhvr>
                                      <p:to>
                                        <p:strVal val="visible"/>
                                      </p:to>
                                    </p:set>
                                    <p:animEffect filter="fade" transition="in">
                                      <p:cBhvr>
                                        <p:cTn id="17" dur="1000"/>
                                        <p:tgtEl>
                                          <p:spTgt spid="5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4" grpId="3"/>
      <p:bldP build="whole" bldLvl="1" animBg="1" rev="0" advAuto="0" spid="546" grpId="1"/>
      <p:bldP build="whole" bldLvl="1" animBg="1" rev="0" advAuto="0" spid="549"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57"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64" name="Group"/>
          <p:cNvGrpSpPr/>
          <p:nvPr/>
        </p:nvGrpSpPr>
        <p:grpSpPr>
          <a:xfrm>
            <a:off x="1905662" y="5472882"/>
            <a:ext cx="2771130" cy="4410209"/>
            <a:chOff x="0" y="0"/>
            <a:chExt cx="2771128" cy="4410208"/>
          </a:xfrm>
        </p:grpSpPr>
        <p:sp>
          <p:nvSpPr>
            <p:cNvPr id="558"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59"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0"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1"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2"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3"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579" name="Group"/>
          <p:cNvGrpSpPr/>
          <p:nvPr/>
        </p:nvGrpSpPr>
        <p:grpSpPr>
          <a:xfrm>
            <a:off x="7472960" y="5373161"/>
            <a:ext cx="4728318" cy="5020581"/>
            <a:chOff x="0" y="0"/>
            <a:chExt cx="4728317" cy="5020579"/>
          </a:xfrm>
        </p:grpSpPr>
        <p:sp>
          <p:nvSpPr>
            <p:cNvPr id="565"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6"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73" name="Group"/>
            <p:cNvGrpSpPr/>
            <p:nvPr/>
          </p:nvGrpSpPr>
          <p:grpSpPr>
            <a:xfrm>
              <a:off x="2211368" y="3683896"/>
              <a:ext cx="305582" cy="486327"/>
              <a:chOff x="0" y="0"/>
              <a:chExt cx="305580" cy="486326"/>
            </a:xfrm>
          </p:grpSpPr>
          <p:sp>
            <p:nvSpPr>
              <p:cNvPr id="567"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8"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69"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70"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71"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72"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574"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75"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76"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77"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578"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580"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583" name="Group"/>
          <p:cNvGrpSpPr/>
          <p:nvPr/>
        </p:nvGrpSpPr>
        <p:grpSpPr>
          <a:xfrm>
            <a:off x="298356" y="1560334"/>
            <a:ext cx="5985742" cy="3633308"/>
            <a:chOff x="0" y="0"/>
            <a:chExt cx="5985740" cy="3633307"/>
          </a:xfrm>
        </p:grpSpPr>
        <p:sp>
          <p:nvSpPr>
            <p:cNvPr id="581"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82" name="I gave a lot to others."/>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gave a lot to others.</a:t>
              </a:r>
            </a:p>
          </p:txBody>
        </p:sp>
      </p:grpSp>
      <p:grpSp>
        <p:nvGrpSpPr>
          <p:cNvPr id="586" name="Group"/>
          <p:cNvGrpSpPr/>
          <p:nvPr/>
        </p:nvGrpSpPr>
        <p:grpSpPr>
          <a:xfrm>
            <a:off x="6844248" y="1560334"/>
            <a:ext cx="5985742" cy="3633308"/>
            <a:chOff x="0" y="0"/>
            <a:chExt cx="5985740" cy="3633307"/>
          </a:xfrm>
        </p:grpSpPr>
        <p:sp>
          <p:nvSpPr>
            <p:cNvPr id="584"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85" name="It all belongs…"/>
            <p:cNvSpPr txBox="1"/>
            <p:nvPr/>
          </p:nvSpPr>
          <p:spPr>
            <a:xfrm>
              <a:off x="94925" y="699053"/>
              <a:ext cx="5795889"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6200">
                  <a:solidFill>
                    <a:srgbClr val="000000"/>
                  </a:solidFill>
                  <a:latin typeface="Open Sans Regular Regular"/>
                  <a:ea typeface="Open Sans Regular Regular"/>
                  <a:cs typeface="Open Sans Regular Regular"/>
                  <a:sym typeface="Open Sans Regular Regular"/>
                </a:defRPr>
              </a:pPr>
              <a:r>
                <a:t>It all belongs</a:t>
              </a:r>
            </a:p>
            <a:p>
              <a:pPr>
                <a:defRPr sz="6200">
                  <a:solidFill>
                    <a:srgbClr val="000000"/>
                  </a:solidFill>
                  <a:latin typeface="Open Sans Regular Regular"/>
                  <a:ea typeface="Open Sans Regular Regular"/>
                  <a:cs typeface="Open Sans Regular Regular"/>
                  <a:sym typeface="Open Sans Regular Regular"/>
                </a:defRPr>
              </a:pPr>
              <a:r>
                <a:t>to God.</a:t>
              </a:r>
            </a:p>
          </p:txBody>
        </p:sp>
      </p:grpSp>
      <p:grpSp>
        <p:nvGrpSpPr>
          <p:cNvPr id="589" name="Group"/>
          <p:cNvGrpSpPr/>
          <p:nvPr/>
        </p:nvGrpSpPr>
        <p:grpSpPr>
          <a:xfrm>
            <a:off x="393283" y="7091"/>
            <a:ext cx="5795888" cy="1168401"/>
            <a:chOff x="0" y="0"/>
            <a:chExt cx="5795887" cy="1168400"/>
          </a:xfrm>
        </p:grpSpPr>
        <p:sp>
          <p:nvSpPr>
            <p:cNvPr id="587"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588"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592" name="Group"/>
          <p:cNvGrpSpPr/>
          <p:nvPr/>
        </p:nvGrpSpPr>
        <p:grpSpPr>
          <a:xfrm>
            <a:off x="6939174" y="7091"/>
            <a:ext cx="5795889" cy="1168401"/>
            <a:chOff x="0" y="0"/>
            <a:chExt cx="5795887" cy="1168400"/>
          </a:xfrm>
        </p:grpSpPr>
        <p:sp>
          <p:nvSpPr>
            <p:cNvPr id="590"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591"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79"/>
                                        </p:tgtEl>
                                        <p:attrNameLst>
                                          <p:attrName>style.visibility</p:attrName>
                                        </p:attrNameLst>
                                      </p:cBhvr>
                                      <p:to>
                                        <p:strVal val="visible"/>
                                      </p:to>
                                    </p:set>
                                    <p:animEffect filter="fade" transition="in">
                                      <p:cBhvr>
                                        <p:cTn id="7" dur="1000"/>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86"/>
                                        </p:tgtEl>
                                        <p:attrNameLst>
                                          <p:attrName>style.visibility</p:attrName>
                                        </p:attrNameLst>
                                      </p:cBhvr>
                                      <p:to>
                                        <p:strVal val="visible"/>
                                      </p:to>
                                    </p:set>
                                    <p:animEffect filter="fade" transition="in">
                                      <p:cBhvr>
                                        <p:cTn id="12" dur="10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6" grpId="2"/>
      <p:bldP build="whole" bldLvl="1" animBg="1" rev="0" advAuto="0" spid="57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95" name="My Talents"/>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Talents</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598"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05" name="Group"/>
          <p:cNvGrpSpPr/>
          <p:nvPr/>
        </p:nvGrpSpPr>
        <p:grpSpPr>
          <a:xfrm>
            <a:off x="1905662" y="5472882"/>
            <a:ext cx="2771130" cy="4410209"/>
            <a:chOff x="0" y="0"/>
            <a:chExt cx="2771128" cy="4410208"/>
          </a:xfrm>
        </p:grpSpPr>
        <p:sp>
          <p:nvSpPr>
            <p:cNvPr id="599"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0"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1"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2"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3"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4"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606"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609" name="Group"/>
          <p:cNvGrpSpPr/>
          <p:nvPr/>
        </p:nvGrpSpPr>
        <p:grpSpPr>
          <a:xfrm>
            <a:off x="298356" y="1560334"/>
            <a:ext cx="5985742" cy="3633308"/>
            <a:chOff x="0" y="0"/>
            <a:chExt cx="5985740" cy="3633307"/>
          </a:xfrm>
        </p:grpSpPr>
        <p:sp>
          <p:nvSpPr>
            <p:cNvPr id="607"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8" name="I am very talented."/>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very talented.</a:t>
              </a:r>
            </a:p>
          </p:txBody>
        </p:sp>
      </p:grpSp>
      <p:grpSp>
        <p:nvGrpSpPr>
          <p:cNvPr id="612" name="Group"/>
          <p:cNvGrpSpPr/>
          <p:nvPr/>
        </p:nvGrpSpPr>
        <p:grpSpPr>
          <a:xfrm>
            <a:off x="393283" y="7091"/>
            <a:ext cx="5795888" cy="1168401"/>
            <a:chOff x="0" y="0"/>
            <a:chExt cx="5795887" cy="1168400"/>
          </a:xfrm>
        </p:grpSpPr>
        <p:sp>
          <p:nvSpPr>
            <p:cNvPr id="610"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611"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617" name="Group"/>
          <p:cNvGrpSpPr/>
          <p:nvPr/>
        </p:nvGrpSpPr>
        <p:grpSpPr>
          <a:xfrm>
            <a:off x="6939174" y="7091"/>
            <a:ext cx="5795889" cy="9300066"/>
            <a:chOff x="0" y="0"/>
            <a:chExt cx="5795887" cy="9300065"/>
          </a:xfrm>
        </p:grpSpPr>
        <p:sp>
          <p:nvSpPr>
            <p:cNvPr id="613" name="1 Peter 4:10…"/>
            <p:cNvSpPr txBox="1"/>
            <p:nvPr/>
          </p:nvSpPr>
          <p:spPr>
            <a:xfrm>
              <a:off x="-1" y="1768965"/>
              <a:ext cx="5795889" cy="753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300">
                  <a:solidFill>
                    <a:srgbClr val="000000"/>
                  </a:solidFill>
                  <a:latin typeface="Open Sans Regular Bold"/>
                  <a:ea typeface="Open Sans Regular Bold"/>
                  <a:cs typeface="Open Sans Regular Bold"/>
                  <a:sym typeface="Open Sans Regular Bold"/>
                </a:defRPr>
              </a:pPr>
              <a:r>
                <a:t>1 Peter 4:10</a:t>
              </a:r>
            </a:p>
            <a:p>
              <a:pPr algn="l">
                <a:defRPr sz="3300">
                  <a:solidFill>
                    <a:srgbClr val="000000"/>
                  </a:solidFill>
                  <a:latin typeface="Open Sans Regular Regular"/>
                  <a:ea typeface="Open Sans Regular Regular"/>
                  <a:cs typeface="Open Sans Regular Regular"/>
                  <a:sym typeface="Open Sans Regular Regular"/>
                </a:defRPr>
              </a:pPr>
              <a:r>
                <a:t>As each has received a gift, use it to serve one another, as good stewards of God’s varied grace: whoever speaks, as one who speaks oracles of God; whoever serves, as one who serves by the strength that God supplies—in order that in everything God may be glorified through Jesus Christ.</a:t>
              </a:r>
            </a:p>
          </p:txBody>
        </p:sp>
        <p:grpSp>
          <p:nvGrpSpPr>
            <p:cNvPr id="616" name="Group"/>
            <p:cNvGrpSpPr/>
            <p:nvPr/>
          </p:nvGrpSpPr>
          <p:grpSpPr>
            <a:xfrm>
              <a:off x="0" y="0"/>
              <a:ext cx="5795888" cy="1168400"/>
              <a:chOff x="0" y="0"/>
              <a:chExt cx="5795887" cy="1168400"/>
            </a:xfrm>
          </p:grpSpPr>
          <p:sp>
            <p:nvSpPr>
              <p:cNvPr id="614"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615"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09"/>
                                        </p:tgtEl>
                                        <p:attrNameLst>
                                          <p:attrName>style.visibility</p:attrName>
                                        </p:attrNameLst>
                                      </p:cBhvr>
                                      <p:to>
                                        <p:strVal val="visible"/>
                                      </p:to>
                                    </p:set>
                                    <p:animEffect filter="fade" transition="in">
                                      <p:cBhvr>
                                        <p:cTn id="7" dur="1000"/>
                                        <p:tgtEl>
                                          <p:spTgt spid="6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12"/>
                                        </p:tgtEl>
                                        <p:attrNameLst>
                                          <p:attrName>style.visibility</p:attrName>
                                        </p:attrNameLst>
                                      </p:cBhvr>
                                      <p:to>
                                        <p:strVal val="visible"/>
                                      </p:to>
                                    </p:set>
                                    <p:animEffect filter="fade" transition="in">
                                      <p:cBhvr>
                                        <p:cTn id="12" dur="1000"/>
                                        <p:tgtEl>
                                          <p:spTgt spid="6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617"/>
                                        </p:tgtEl>
                                        <p:attrNameLst>
                                          <p:attrName>style.visibility</p:attrName>
                                        </p:attrNameLst>
                                      </p:cBhvr>
                                      <p:to>
                                        <p:strVal val="visible"/>
                                      </p:to>
                                    </p:set>
                                    <p:animEffect filter="fade" transition="in">
                                      <p:cBhvr>
                                        <p:cTn id="17" dur="10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3"/>
      <p:bldP build="whole" bldLvl="1" animBg="1" rev="0" advAuto="0" spid="612" grpId="2"/>
      <p:bldP build="whole" bldLvl="1" animBg="1" rev="0" advAuto="0" spid="60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0"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27" name="Group"/>
          <p:cNvGrpSpPr/>
          <p:nvPr/>
        </p:nvGrpSpPr>
        <p:grpSpPr>
          <a:xfrm>
            <a:off x="1905662" y="5472882"/>
            <a:ext cx="2771130" cy="4410209"/>
            <a:chOff x="0" y="0"/>
            <a:chExt cx="2771128" cy="4410208"/>
          </a:xfrm>
        </p:grpSpPr>
        <p:sp>
          <p:nvSpPr>
            <p:cNvPr id="621"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2"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3"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4"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5"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6"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642" name="Group"/>
          <p:cNvGrpSpPr/>
          <p:nvPr/>
        </p:nvGrpSpPr>
        <p:grpSpPr>
          <a:xfrm>
            <a:off x="7472960" y="5373161"/>
            <a:ext cx="4728318" cy="5020581"/>
            <a:chOff x="0" y="0"/>
            <a:chExt cx="4728317" cy="5020579"/>
          </a:xfrm>
        </p:grpSpPr>
        <p:sp>
          <p:nvSpPr>
            <p:cNvPr id="628"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29"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36" name="Group"/>
            <p:cNvGrpSpPr/>
            <p:nvPr/>
          </p:nvGrpSpPr>
          <p:grpSpPr>
            <a:xfrm>
              <a:off x="2211368" y="3683896"/>
              <a:ext cx="305582" cy="486327"/>
              <a:chOff x="0" y="0"/>
              <a:chExt cx="305580" cy="486326"/>
            </a:xfrm>
          </p:grpSpPr>
          <p:sp>
            <p:nvSpPr>
              <p:cNvPr id="630"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1"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2"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3"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4"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5"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637"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38"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639"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640"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641"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643"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646" name="Group"/>
          <p:cNvGrpSpPr/>
          <p:nvPr/>
        </p:nvGrpSpPr>
        <p:grpSpPr>
          <a:xfrm>
            <a:off x="298356" y="1560334"/>
            <a:ext cx="5985742" cy="3633308"/>
            <a:chOff x="0" y="0"/>
            <a:chExt cx="5985740" cy="3633307"/>
          </a:xfrm>
        </p:grpSpPr>
        <p:sp>
          <p:nvSpPr>
            <p:cNvPr id="644"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45" name="I am very talented."/>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very talented.</a:t>
              </a:r>
            </a:p>
          </p:txBody>
        </p:sp>
      </p:grpSp>
      <p:grpSp>
        <p:nvGrpSpPr>
          <p:cNvPr id="649" name="Group"/>
          <p:cNvGrpSpPr/>
          <p:nvPr/>
        </p:nvGrpSpPr>
        <p:grpSpPr>
          <a:xfrm>
            <a:off x="6844248" y="1560334"/>
            <a:ext cx="5985742" cy="3633308"/>
            <a:chOff x="0" y="0"/>
            <a:chExt cx="5985740" cy="3633307"/>
          </a:xfrm>
        </p:grpSpPr>
        <p:sp>
          <p:nvSpPr>
            <p:cNvPr id="647"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48" name="God blessed me with these talents."/>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God blessed me with these talents.</a:t>
              </a:r>
            </a:p>
          </p:txBody>
        </p:sp>
      </p:grpSp>
      <p:grpSp>
        <p:nvGrpSpPr>
          <p:cNvPr id="652" name="Group"/>
          <p:cNvGrpSpPr/>
          <p:nvPr/>
        </p:nvGrpSpPr>
        <p:grpSpPr>
          <a:xfrm>
            <a:off x="393283" y="7091"/>
            <a:ext cx="5795888" cy="1168401"/>
            <a:chOff x="0" y="0"/>
            <a:chExt cx="5795887" cy="1168400"/>
          </a:xfrm>
        </p:grpSpPr>
        <p:sp>
          <p:nvSpPr>
            <p:cNvPr id="650"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651"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655" name="Group"/>
          <p:cNvGrpSpPr/>
          <p:nvPr/>
        </p:nvGrpSpPr>
        <p:grpSpPr>
          <a:xfrm>
            <a:off x="6939174" y="7091"/>
            <a:ext cx="5795889" cy="1168401"/>
            <a:chOff x="0" y="0"/>
            <a:chExt cx="5795887" cy="1168400"/>
          </a:xfrm>
        </p:grpSpPr>
        <p:sp>
          <p:nvSpPr>
            <p:cNvPr id="653"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654"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42"/>
                                        </p:tgtEl>
                                        <p:attrNameLst>
                                          <p:attrName>style.visibility</p:attrName>
                                        </p:attrNameLst>
                                      </p:cBhvr>
                                      <p:to>
                                        <p:strVal val="visible"/>
                                      </p:to>
                                    </p:set>
                                    <p:animEffect filter="fade" transition="in">
                                      <p:cBhvr>
                                        <p:cTn id="7" dur="1000"/>
                                        <p:tgtEl>
                                          <p:spTgt spid="64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49"/>
                                        </p:tgtEl>
                                        <p:attrNameLst>
                                          <p:attrName>style.visibility</p:attrName>
                                        </p:attrNameLst>
                                      </p:cBhvr>
                                      <p:to>
                                        <p:strVal val="visible"/>
                                      </p:to>
                                    </p:set>
                                    <p:animEffect filter="fade" transition="in">
                                      <p:cBhvr>
                                        <p:cTn id="12" dur="1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2" grpId="1"/>
      <p:bldP build="whole" bldLvl="1" animBg="1" rev="0" advAuto="0" spid="649"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58" name="My Evangelism"/>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Evangelism</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1"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68" name="Group"/>
          <p:cNvGrpSpPr/>
          <p:nvPr/>
        </p:nvGrpSpPr>
        <p:grpSpPr>
          <a:xfrm>
            <a:off x="1905662" y="5472882"/>
            <a:ext cx="2771130" cy="4410209"/>
            <a:chOff x="0" y="0"/>
            <a:chExt cx="2771128" cy="4410208"/>
          </a:xfrm>
        </p:grpSpPr>
        <p:sp>
          <p:nvSpPr>
            <p:cNvPr id="662"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3"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4"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5"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6"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67"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669"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672" name="Group"/>
          <p:cNvGrpSpPr/>
          <p:nvPr/>
        </p:nvGrpSpPr>
        <p:grpSpPr>
          <a:xfrm>
            <a:off x="298356" y="1560334"/>
            <a:ext cx="5985742" cy="3633308"/>
            <a:chOff x="0" y="0"/>
            <a:chExt cx="5985740" cy="3633307"/>
          </a:xfrm>
        </p:grpSpPr>
        <p:sp>
          <p:nvSpPr>
            <p:cNvPr id="670"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71" name="I converted that perso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converted that person.</a:t>
              </a:r>
            </a:p>
          </p:txBody>
        </p:sp>
      </p:grpSp>
      <p:grpSp>
        <p:nvGrpSpPr>
          <p:cNvPr id="675" name="Group"/>
          <p:cNvGrpSpPr/>
          <p:nvPr/>
        </p:nvGrpSpPr>
        <p:grpSpPr>
          <a:xfrm>
            <a:off x="393283" y="7091"/>
            <a:ext cx="5795888" cy="1168401"/>
            <a:chOff x="0" y="0"/>
            <a:chExt cx="5795887" cy="1168400"/>
          </a:xfrm>
        </p:grpSpPr>
        <p:sp>
          <p:nvSpPr>
            <p:cNvPr id="673"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674"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680" name="Group"/>
          <p:cNvGrpSpPr/>
          <p:nvPr/>
        </p:nvGrpSpPr>
        <p:grpSpPr>
          <a:xfrm>
            <a:off x="6939174" y="591291"/>
            <a:ext cx="5795889" cy="4264853"/>
            <a:chOff x="0" y="584200"/>
            <a:chExt cx="5795887" cy="4264852"/>
          </a:xfrm>
        </p:grpSpPr>
        <p:sp>
          <p:nvSpPr>
            <p:cNvPr id="676" name="1 Corinthians 3:5–6…"/>
            <p:cNvSpPr/>
            <p:nvPr/>
          </p:nvSpPr>
          <p:spPr>
            <a:xfrm>
              <a:off x="0" y="4849052"/>
              <a:ext cx="579588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4000">
                  <a:solidFill>
                    <a:srgbClr val="000000"/>
                  </a:solidFill>
                  <a:latin typeface="Open Sans Regular Bold"/>
                  <a:ea typeface="Open Sans Regular Bold"/>
                  <a:cs typeface="Open Sans Regular Bold"/>
                  <a:sym typeface="Open Sans Regular Bold"/>
                </a:defRPr>
              </a:pPr>
              <a:r>
                <a:t>1 Corinthians 3:5–6</a:t>
              </a:r>
            </a:p>
            <a:p>
              <a:pPr algn="l">
                <a:defRPr sz="4000">
                  <a:solidFill>
                    <a:srgbClr val="000000"/>
                  </a:solidFill>
                  <a:latin typeface="Open Sans Regular Regular"/>
                  <a:ea typeface="Open Sans Regular Regular"/>
                  <a:cs typeface="Open Sans Regular Regular"/>
                  <a:sym typeface="Open Sans Regular Regular"/>
                </a:defRPr>
              </a:pPr>
              <a:r>
                <a:t>I planted, Apollos watered, but God gave the growth.</a:t>
              </a:r>
            </a:p>
          </p:txBody>
        </p:sp>
        <p:grpSp>
          <p:nvGrpSpPr>
            <p:cNvPr id="679" name="Group"/>
            <p:cNvGrpSpPr/>
            <p:nvPr/>
          </p:nvGrpSpPr>
          <p:grpSpPr>
            <a:xfrm>
              <a:off x="0" y="584200"/>
              <a:ext cx="5795888" cy="506967"/>
              <a:chOff x="0" y="584200"/>
              <a:chExt cx="5795887" cy="506966"/>
            </a:xfrm>
          </p:grpSpPr>
          <p:sp>
            <p:nvSpPr>
              <p:cNvPr id="677" name="Faith"/>
              <p:cNvSpPr/>
              <p:nvPr/>
            </p:nvSpPr>
            <p:spPr>
              <a:xfrm>
                <a:off x="0" y="584200"/>
                <a:ext cx="579588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678"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72"/>
                                        </p:tgtEl>
                                        <p:attrNameLst>
                                          <p:attrName>style.visibility</p:attrName>
                                        </p:attrNameLst>
                                      </p:cBhvr>
                                      <p:to>
                                        <p:strVal val="visible"/>
                                      </p:to>
                                    </p:set>
                                    <p:animEffect filter="fade" transition="in">
                                      <p:cBhvr>
                                        <p:cTn id="7" dur="1000"/>
                                        <p:tgtEl>
                                          <p:spTgt spid="6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75"/>
                                        </p:tgtEl>
                                        <p:attrNameLst>
                                          <p:attrName>style.visibility</p:attrName>
                                        </p:attrNameLst>
                                      </p:cBhvr>
                                      <p:to>
                                        <p:strVal val="visible"/>
                                      </p:to>
                                    </p:set>
                                    <p:animEffect filter="fade" transition="in">
                                      <p:cBhvr>
                                        <p:cTn id="12" dur="1000"/>
                                        <p:tgtEl>
                                          <p:spTgt spid="67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680"/>
                                        </p:tgtEl>
                                        <p:attrNameLst>
                                          <p:attrName>style.visibility</p:attrName>
                                        </p:attrNameLst>
                                      </p:cBhvr>
                                      <p:to>
                                        <p:strVal val="visible"/>
                                      </p:to>
                                    </p:set>
                                    <p:animEffect filter="fade" transition="in">
                                      <p:cBhvr>
                                        <p:cTn id="17" dur="10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0" grpId="3"/>
      <p:bldP build="whole" bldLvl="1" animBg="1" rev="0" advAuto="0" spid="672" grpId="1"/>
      <p:bldP build="whole" bldLvl="1" animBg="1" rev="0" advAuto="0" spid="675"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3"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90" name="Group"/>
          <p:cNvGrpSpPr/>
          <p:nvPr/>
        </p:nvGrpSpPr>
        <p:grpSpPr>
          <a:xfrm>
            <a:off x="1905662" y="5472882"/>
            <a:ext cx="2771130" cy="4410209"/>
            <a:chOff x="0" y="0"/>
            <a:chExt cx="2771128" cy="4410208"/>
          </a:xfrm>
        </p:grpSpPr>
        <p:sp>
          <p:nvSpPr>
            <p:cNvPr id="684"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5"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6"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7"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8"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89"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705" name="Group"/>
          <p:cNvGrpSpPr/>
          <p:nvPr/>
        </p:nvGrpSpPr>
        <p:grpSpPr>
          <a:xfrm>
            <a:off x="7472960" y="5373161"/>
            <a:ext cx="4728318" cy="5020581"/>
            <a:chOff x="0" y="0"/>
            <a:chExt cx="4728317" cy="5020579"/>
          </a:xfrm>
        </p:grpSpPr>
        <p:sp>
          <p:nvSpPr>
            <p:cNvPr id="691"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2"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699" name="Group"/>
            <p:cNvGrpSpPr/>
            <p:nvPr/>
          </p:nvGrpSpPr>
          <p:grpSpPr>
            <a:xfrm>
              <a:off x="2211368" y="3683896"/>
              <a:ext cx="305582" cy="486327"/>
              <a:chOff x="0" y="0"/>
              <a:chExt cx="305580" cy="486326"/>
            </a:xfrm>
          </p:grpSpPr>
          <p:sp>
            <p:nvSpPr>
              <p:cNvPr id="693"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4"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5"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6"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7"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98"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700"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01"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02"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03"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04"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706"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709" name="Group"/>
          <p:cNvGrpSpPr/>
          <p:nvPr/>
        </p:nvGrpSpPr>
        <p:grpSpPr>
          <a:xfrm>
            <a:off x="298356" y="1560334"/>
            <a:ext cx="5985742" cy="3633308"/>
            <a:chOff x="0" y="0"/>
            <a:chExt cx="5985740" cy="3633307"/>
          </a:xfrm>
        </p:grpSpPr>
        <p:sp>
          <p:nvSpPr>
            <p:cNvPr id="707"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08" name="I converted that perso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converted that person.</a:t>
              </a:r>
            </a:p>
          </p:txBody>
        </p:sp>
      </p:grpSp>
      <p:grpSp>
        <p:nvGrpSpPr>
          <p:cNvPr id="712" name="Group"/>
          <p:cNvGrpSpPr/>
          <p:nvPr/>
        </p:nvGrpSpPr>
        <p:grpSpPr>
          <a:xfrm>
            <a:off x="6844248" y="1560334"/>
            <a:ext cx="5985742" cy="3633308"/>
            <a:chOff x="0" y="0"/>
            <a:chExt cx="5985740" cy="3633307"/>
          </a:xfrm>
        </p:grpSpPr>
        <p:sp>
          <p:nvSpPr>
            <p:cNvPr id="710"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11" name="I planted.…"/>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6200">
                  <a:solidFill>
                    <a:srgbClr val="000000"/>
                  </a:solidFill>
                  <a:latin typeface="Open Sans Regular Regular"/>
                  <a:ea typeface="Open Sans Regular Regular"/>
                  <a:cs typeface="Open Sans Regular Regular"/>
                  <a:sym typeface="Open Sans Regular Regular"/>
                </a:defRPr>
              </a:pPr>
              <a:r>
                <a:t>I planted.</a:t>
              </a:r>
            </a:p>
            <a:p>
              <a:pPr>
                <a:defRPr sz="6200">
                  <a:solidFill>
                    <a:srgbClr val="000000"/>
                  </a:solidFill>
                  <a:latin typeface="Open Sans Regular Regular"/>
                  <a:ea typeface="Open Sans Regular Regular"/>
                  <a:cs typeface="Open Sans Regular Regular"/>
                  <a:sym typeface="Open Sans Regular Regular"/>
                </a:defRPr>
              </a:pPr>
              <a:r>
                <a:t>God gave the increase.</a:t>
              </a:r>
            </a:p>
          </p:txBody>
        </p:sp>
      </p:grpSp>
      <p:grpSp>
        <p:nvGrpSpPr>
          <p:cNvPr id="715" name="Group"/>
          <p:cNvGrpSpPr/>
          <p:nvPr/>
        </p:nvGrpSpPr>
        <p:grpSpPr>
          <a:xfrm>
            <a:off x="393283" y="7091"/>
            <a:ext cx="5795888" cy="1168401"/>
            <a:chOff x="0" y="0"/>
            <a:chExt cx="5795887" cy="1168400"/>
          </a:xfrm>
        </p:grpSpPr>
        <p:sp>
          <p:nvSpPr>
            <p:cNvPr id="713"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714"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718" name="Group"/>
          <p:cNvGrpSpPr/>
          <p:nvPr/>
        </p:nvGrpSpPr>
        <p:grpSpPr>
          <a:xfrm>
            <a:off x="6939174" y="7091"/>
            <a:ext cx="5795889" cy="1168401"/>
            <a:chOff x="0" y="0"/>
            <a:chExt cx="5795887" cy="1168400"/>
          </a:xfrm>
        </p:grpSpPr>
        <p:sp>
          <p:nvSpPr>
            <p:cNvPr id="716"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717"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05"/>
                                        </p:tgtEl>
                                        <p:attrNameLst>
                                          <p:attrName>style.visibility</p:attrName>
                                        </p:attrNameLst>
                                      </p:cBhvr>
                                      <p:to>
                                        <p:strVal val="visible"/>
                                      </p:to>
                                    </p:set>
                                    <p:animEffect filter="fade" transition="in">
                                      <p:cBhvr>
                                        <p:cTn id="7" dur="10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12"/>
                                        </p:tgtEl>
                                        <p:attrNameLst>
                                          <p:attrName>style.visibility</p:attrName>
                                        </p:attrNameLst>
                                      </p:cBhvr>
                                      <p:to>
                                        <p:strVal val="visible"/>
                                      </p:to>
                                    </p:set>
                                    <p:animEffect filter="fade" transition="in">
                                      <p:cBhvr>
                                        <p:cTn id="12"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5" grpId="1"/>
      <p:bldP build="whole" bldLvl="1" animBg="1" rev="0" advAuto="0" spid="712"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1" name="My Sin"/>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Sin</a:t>
            </a:r>
          </a:p>
        </p:txBody>
      </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8"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171" name="Group"/>
          <p:cNvGrpSpPr/>
          <p:nvPr/>
        </p:nvGrpSpPr>
        <p:grpSpPr>
          <a:xfrm>
            <a:off x="927068" y="2512641"/>
            <a:ext cx="4728318" cy="4728318"/>
            <a:chOff x="0" y="0"/>
            <a:chExt cx="4728317" cy="4728317"/>
          </a:xfrm>
        </p:grpSpPr>
        <p:sp>
          <p:nvSpPr>
            <p:cNvPr id="169" name="Circle"/>
            <p:cNvSpPr/>
            <p:nvPr/>
          </p:nvSpPr>
          <p:spPr>
            <a:xfrm>
              <a:off x="0" y="0"/>
              <a:ext cx="4728318" cy="4728318"/>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0" name="His Power"/>
            <p:cNvSpPr txBox="1"/>
            <p:nvPr/>
          </p:nvSpPr>
          <p:spPr>
            <a:xfrm>
              <a:off x="322987" y="330501"/>
              <a:ext cx="4082343" cy="363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0200">
                  <a:solidFill>
                    <a:srgbClr val="000000"/>
                  </a:solidFill>
                  <a:latin typeface="Open Sans Regular Regular"/>
                  <a:ea typeface="Open Sans Regular Regular"/>
                  <a:cs typeface="Open Sans Regular Regular"/>
                  <a:sym typeface="Open Sans Regular Regular"/>
                </a:defRPr>
              </a:lvl1pPr>
            </a:lstStyle>
            <a:p>
              <a:pPr/>
              <a:r>
                <a:t>His Power</a:t>
              </a:r>
            </a:p>
          </p:txBody>
        </p:sp>
      </p:grpSp>
      <p:grpSp>
        <p:nvGrpSpPr>
          <p:cNvPr id="174" name="Group"/>
          <p:cNvGrpSpPr/>
          <p:nvPr/>
        </p:nvGrpSpPr>
        <p:grpSpPr>
          <a:xfrm>
            <a:off x="6602341" y="1310079"/>
            <a:ext cx="6469555" cy="6469555"/>
            <a:chOff x="0" y="0"/>
            <a:chExt cx="6469553" cy="6469553"/>
          </a:xfrm>
        </p:grpSpPr>
        <p:sp>
          <p:nvSpPr>
            <p:cNvPr id="172" name="Circle"/>
            <p:cNvSpPr/>
            <p:nvPr/>
          </p:nvSpPr>
          <p:spPr>
            <a:xfrm>
              <a:off x="0" y="0"/>
              <a:ext cx="6469554" cy="6469554"/>
            </a:xfrm>
            <a:prstGeom prst="ellipse">
              <a:avLst/>
            </a:prstGeom>
            <a:solidFill>
              <a:schemeClr val="accent1">
                <a:lumOff val="-13575"/>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3" name="Jesus’ Power"/>
            <p:cNvSpPr txBox="1"/>
            <p:nvPr/>
          </p:nvSpPr>
          <p:spPr>
            <a:xfrm>
              <a:off x="398639" y="682309"/>
              <a:ext cx="5672277" cy="467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3200">
                  <a:solidFill>
                    <a:srgbClr val="FFFFFF"/>
                  </a:solidFill>
                  <a:latin typeface="Open Sans Regular Regular"/>
                  <a:ea typeface="Open Sans Regular Regular"/>
                  <a:cs typeface="Open Sans Regular Regular"/>
                  <a:sym typeface="Open Sans Regular Regular"/>
                </a:defRPr>
              </a:lvl1pPr>
            </a:lstStyle>
            <a:p>
              <a:pPr/>
              <a:r>
                <a:t>Jesus’ Power</a:t>
              </a:r>
            </a:p>
          </p:txBody>
        </p:sp>
      </p:grpSp>
      <p:grpSp>
        <p:nvGrpSpPr>
          <p:cNvPr id="177" name="Group"/>
          <p:cNvGrpSpPr/>
          <p:nvPr/>
        </p:nvGrpSpPr>
        <p:grpSpPr>
          <a:xfrm>
            <a:off x="8993903" y="7959705"/>
            <a:ext cx="1686432" cy="1586100"/>
            <a:chOff x="0" y="0"/>
            <a:chExt cx="1686430" cy="1586099"/>
          </a:xfrm>
        </p:grpSpPr>
        <p:sp>
          <p:nvSpPr>
            <p:cNvPr id="175" name="Circle"/>
            <p:cNvSpPr/>
            <p:nvPr/>
          </p:nvSpPr>
          <p:spPr>
            <a:xfrm>
              <a:off x="50165" y="0"/>
              <a:ext cx="1586101" cy="1586100"/>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6" name="His Power"/>
            <p:cNvSpPr txBox="1"/>
            <p:nvPr/>
          </p:nvSpPr>
          <p:spPr>
            <a:xfrm>
              <a:off x="0" y="196149"/>
              <a:ext cx="1686431"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200">
                  <a:solidFill>
                    <a:srgbClr val="000000"/>
                  </a:solidFill>
                  <a:latin typeface="Open Sans Regular Regular"/>
                  <a:ea typeface="Open Sans Regular Regular"/>
                  <a:cs typeface="Open Sans Regular Regular"/>
                  <a:sym typeface="Open Sans Regular Regular"/>
                </a:defRPr>
              </a:lvl1pPr>
            </a:lstStyle>
            <a:p>
              <a:pPr/>
              <a:r>
                <a:t>His Power</a:t>
              </a:r>
            </a:p>
          </p:txBody>
        </p:sp>
      </p:grpSp>
      <p:grpSp>
        <p:nvGrpSpPr>
          <p:cNvPr id="180" name="Group"/>
          <p:cNvGrpSpPr/>
          <p:nvPr/>
        </p:nvGrpSpPr>
        <p:grpSpPr>
          <a:xfrm>
            <a:off x="393283" y="7091"/>
            <a:ext cx="5795888" cy="1168401"/>
            <a:chOff x="0" y="0"/>
            <a:chExt cx="5795887" cy="1168400"/>
          </a:xfrm>
        </p:grpSpPr>
        <p:sp>
          <p:nvSpPr>
            <p:cNvPr id="178" name="No Faith"/>
            <p:cNvSpPr txBox="1"/>
            <p:nvPr/>
          </p:nvSpPr>
          <p:spPr>
            <a:xfrm>
              <a:off x="0" y="0"/>
              <a:ext cx="5795888"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179" name="Line"/>
            <p:cNvSpPr/>
            <p:nvPr/>
          </p:nvSpPr>
          <p:spPr>
            <a:xfrm flipH="1" flipV="1">
              <a:off x="1281753" y="1091166"/>
              <a:ext cx="3232381"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183" name="Group"/>
          <p:cNvGrpSpPr/>
          <p:nvPr/>
        </p:nvGrpSpPr>
        <p:grpSpPr>
          <a:xfrm>
            <a:off x="6939174" y="7091"/>
            <a:ext cx="5795889" cy="1168401"/>
            <a:chOff x="0" y="0"/>
            <a:chExt cx="5795887" cy="1168400"/>
          </a:xfrm>
        </p:grpSpPr>
        <p:sp>
          <p:nvSpPr>
            <p:cNvPr id="181" name="Faith"/>
            <p:cNvSpPr txBox="1"/>
            <p:nvPr/>
          </p:nvSpPr>
          <p:spPr>
            <a:xfrm>
              <a:off x="0" y="0"/>
              <a:ext cx="5795888"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182"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fade" transition="in">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74"/>
                                        </p:tgtEl>
                                        <p:attrNameLst>
                                          <p:attrName>style.visibility</p:attrName>
                                        </p:attrNameLst>
                                      </p:cBhvr>
                                      <p:to>
                                        <p:strVal val="visible"/>
                                      </p:to>
                                    </p:set>
                                    <p:animEffect filter="fade" transition="in">
                                      <p:cBhvr>
                                        <p:cTn id="12" dur="1000"/>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77"/>
                                        </p:tgtEl>
                                        <p:attrNameLst>
                                          <p:attrName>style.visibility</p:attrName>
                                        </p:attrNameLst>
                                      </p:cBhvr>
                                      <p:to>
                                        <p:strVal val="visible"/>
                                      </p:to>
                                    </p:set>
                                    <p:animEffect filter="fade" transition="in">
                                      <p:cBhvr>
                                        <p:cTn id="17"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3"/>
      <p:bldP build="whole" bldLvl="1" animBg="1" rev="0" advAuto="0" spid="171" grpId="1"/>
      <p:bldP build="whole" bldLvl="1" animBg="1" rev="0" advAuto="0" spid="174"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4"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731" name="Group"/>
          <p:cNvGrpSpPr/>
          <p:nvPr/>
        </p:nvGrpSpPr>
        <p:grpSpPr>
          <a:xfrm>
            <a:off x="1905662" y="5472882"/>
            <a:ext cx="2771130" cy="4410209"/>
            <a:chOff x="0" y="0"/>
            <a:chExt cx="2771128" cy="4410208"/>
          </a:xfrm>
        </p:grpSpPr>
        <p:sp>
          <p:nvSpPr>
            <p:cNvPr id="725"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6"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7"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8"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29"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30"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732"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735" name="Group"/>
          <p:cNvGrpSpPr/>
          <p:nvPr/>
        </p:nvGrpSpPr>
        <p:grpSpPr>
          <a:xfrm>
            <a:off x="298356" y="1560334"/>
            <a:ext cx="5985742" cy="3633308"/>
            <a:chOff x="0" y="0"/>
            <a:chExt cx="5985740" cy="3633307"/>
          </a:xfrm>
        </p:grpSpPr>
        <p:sp>
          <p:nvSpPr>
            <p:cNvPr id="733"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34" name="I’m a pretty good perso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I’m a pretty good person.</a:t>
              </a:r>
            </a:p>
          </p:txBody>
        </p:sp>
      </p:grpSp>
      <p:grpSp>
        <p:nvGrpSpPr>
          <p:cNvPr id="738" name="Group"/>
          <p:cNvGrpSpPr/>
          <p:nvPr/>
        </p:nvGrpSpPr>
        <p:grpSpPr>
          <a:xfrm>
            <a:off x="393283" y="7091"/>
            <a:ext cx="5795888" cy="1168401"/>
            <a:chOff x="0" y="0"/>
            <a:chExt cx="5795887" cy="1168400"/>
          </a:xfrm>
        </p:grpSpPr>
        <p:sp>
          <p:nvSpPr>
            <p:cNvPr id="736"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737"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743" name="Group"/>
          <p:cNvGrpSpPr/>
          <p:nvPr/>
        </p:nvGrpSpPr>
        <p:grpSpPr>
          <a:xfrm>
            <a:off x="6939174" y="7091"/>
            <a:ext cx="5795889" cy="7640967"/>
            <a:chOff x="0" y="0"/>
            <a:chExt cx="5795887" cy="7640966"/>
          </a:xfrm>
        </p:grpSpPr>
        <p:sp>
          <p:nvSpPr>
            <p:cNvPr id="739" name="Psalm 130:3-4…"/>
            <p:cNvSpPr txBox="1"/>
            <p:nvPr/>
          </p:nvSpPr>
          <p:spPr>
            <a:xfrm>
              <a:off x="-1" y="2560966"/>
              <a:ext cx="5795889" cy="5080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3600">
                  <a:solidFill>
                    <a:srgbClr val="000000"/>
                  </a:solidFill>
                  <a:latin typeface="Open Sans Regular Bold"/>
                  <a:ea typeface="Open Sans Regular Bold"/>
                  <a:cs typeface="Open Sans Regular Bold"/>
                  <a:sym typeface="Open Sans Regular Bold"/>
                </a:defRPr>
              </a:pPr>
              <a:r>
                <a:t>Psalm 130:3-4</a:t>
              </a:r>
            </a:p>
            <a:p>
              <a:pPr algn="l">
                <a:defRPr sz="3600">
                  <a:solidFill>
                    <a:srgbClr val="000000"/>
                  </a:solidFill>
                  <a:latin typeface="Open Sans Regular Regular"/>
                  <a:ea typeface="Open Sans Regular Regular"/>
                  <a:cs typeface="Open Sans Regular Regular"/>
                  <a:sym typeface="Open Sans Regular Regular"/>
                </a:defRPr>
              </a:pPr>
              <a:r>
                <a:t>If you, O Lord, should mark iniquities, </a:t>
              </a:r>
            </a:p>
            <a:p>
              <a:pPr algn="l">
                <a:defRPr sz="3600">
                  <a:solidFill>
                    <a:srgbClr val="000000"/>
                  </a:solidFill>
                  <a:latin typeface="Open Sans Regular Regular"/>
                  <a:ea typeface="Open Sans Regular Regular"/>
                  <a:cs typeface="Open Sans Regular Regular"/>
                  <a:sym typeface="Open Sans Regular Regular"/>
                </a:defRPr>
              </a:pPr>
              <a:r>
                <a:t>O Lord, who could stand? </a:t>
              </a:r>
            </a:p>
            <a:p>
              <a:pPr algn="l">
                <a:defRPr sz="3600">
                  <a:solidFill>
                    <a:srgbClr val="000000"/>
                  </a:solidFill>
                  <a:latin typeface="Open Sans Regular Regular"/>
                  <a:ea typeface="Open Sans Regular Regular"/>
                  <a:cs typeface="Open Sans Regular Regular"/>
                  <a:sym typeface="Open Sans Regular Regular"/>
                </a:defRPr>
              </a:pPr>
              <a:r>
                <a:t>But with you there is forgiveness, </a:t>
              </a:r>
            </a:p>
            <a:p>
              <a:pPr algn="l">
                <a:defRPr sz="3600">
                  <a:solidFill>
                    <a:srgbClr val="000000"/>
                  </a:solidFill>
                  <a:latin typeface="Open Sans Regular Regular"/>
                  <a:ea typeface="Open Sans Regular Regular"/>
                  <a:cs typeface="Open Sans Regular Regular"/>
                  <a:sym typeface="Open Sans Regular Regular"/>
                </a:defRPr>
              </a:pPr>
              <a:r>
                <a:t>that you may be feared. </a:t>
              </a:r>
            </a:p>
          </p:txBody>
        </p:sp>
        <p:grpSp>
          <p:nvGrpSpPr>
            <p:cNvPr id="742" name="Group"/>
            <p:cNvGrpSpPr/>
            <p:nvPr/>
          </p:nvGrpSpPr>
          <p:grpSpPr>
            <a:xfrm>
              <a:off x="0" y="0"/>
              <a:ext cx="5795888" cy="1168400"/>
              <a:chOff x="0" y="0"/>
              <a:chExt cx="5795887" cy="1168400"/>
            </a:xfrm>
          </p:grpSpPr>
          <p:sp>
            <p:nvSpPr>
              <p:cNvPr id="740"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741"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35"/>
                                        </p:tgtEl>
                                        <p:attrNameLst>
                                          <p:attrName>style.visibility</p:attrName>
                                        </p:attrNameLst>
                                      </p:cBhvr>
                                      <p:to>
                                        <p:strVal val="visible"/>
                                      </p:to>
                                    </p:set>
                                    <p:animEffect filter="fade" transition="in">
                                      <p:cBhvr>
                                        <p:cTn id="7" dur="1000"/>
                                        <p:tgtEl>
                                          <p:spTgt spid="73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38"/>
                                        </p:tgtEl>
                                        <p:attrNameLst>
                                          <p:attrName>style.visibility</p:attrName>
                                        </p:attrNameLst>
                                      </p:cBhvr>
                                      <p:to>
                                        <p:strVal val="visible"/>
                                      </p:to>
                                    </p:set>
                                    <p:animEffect filter="fade" transition="in">
                                      <p:cBhvr>
                                        <p:cTn id="12" dur="1000"/>
                                        <p:tgtEl>
                                          <p:spTgt spid="7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743"/>
                                        </p:tgtEl>
                                        <p:attrNameLst>
                                          <p:attrName>style.visibility</p:attrName>
                                        </p:attrNameLst>
                                      </p:cBhvr>
                                      <p:to>
                                        <p:strVal val="visible"/>
                                      </p:to>
                                    </p:set>
                                    <p:animEffect filter="fade" transition="in">
                                      <p:cBhvr>
                                        <p:cTn id="17" dur="10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3"/>
      <p:bldP build="whole" bldLvl="1" animBg="1" rev="0" advAuto="0" spid="735" grpId="1"/>
      <p:bldP build="whole" bldLvl="1" animBg="1" rev="0" advAuto="0" spid="738" grpId="2"/>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46"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753" name="Group"/>
          <p:cNvGrpSpPr/>
          <p:nvPr/>
        </p:nvGrpSpPr>
        <p:grpSpPr>
          <a:xfrm>
            <a:off x="1905662" y="5472882"/>
            <a:ext cx="2771130" cy="4410209"/>
            <a:chOff x="0" y="0"/>
            <a:chExt cx="2771128" cy="4410208"/>
          </a:xfrm>
        </p:grpSpPr>
        <p:sp>
          <p:nvSpPr>
            <p:cNvPr id="747"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48"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49"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0"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1"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2"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768" name="Group"/>
          <p:cNvGrpSpPr/>
          <p:nvPr/>
        </p:nvGrpSpPr>
        <p:grpSpPr>
          <a:xfrm>
            <a:off x="7472960" y="5373161"/>
            <a:ext cx="4728318" cy="5020581"/>
            <a:chOff x="0" y="0"/>
            <a:chExt cx="4728317" cy="5020579"/>
          </a:xfrm>
        </p:grpSpPr>
        <p:sp>
          <p:nvSpPr>
            <p:cNvPr id="754"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5"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762" name="Group"/>
            <p:cNvGrpSpPr/>
            <p:nvPr/>
          </p:nvGrpSpPr>
          <p:grpSpPr>
            <a:xfrm>
              <a:off x="2211368" y="3683896"/>
              <a:ext cx="305582" cy="486327"/>
              <a:chOff x="0" y="0"/>
              <a:chExt cx="305580" cy="486326"/>
            </a:xfrm>
          </p:grpSpPr>
          <p:sp>
            <p:nvSpPr>
              <p:cNvPr id="756"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7"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8"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59"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60"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61"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763"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64"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65"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66"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767"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769"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772" name="Group"/>
          <p:cNvGrpSpPr/>
          <p:nvPr/>
        </p:nvGrpSpPr>
        <p:grpSpPr>
          <a:xfrm>
            <a:off x="298356" y="1560334"/>
            <a:ext cx="5985742" cy="3633308"/>
            <a:chOff x="0" y="0"/>
            <a:chExt cx="5985740" cy="3633307"/>
          </a:xfrm>
        </p:grpSpPr>
        <p:sp>
          <p:nvSpPr>
            <p:cNvPr id="770"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71" name="I’m a pretty good person."/>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I’m a pretty good person.</a:t>
              </a:r>
            </a:p>
          </p:txBody>
        </p:sp>
      </p:grpSp>
      <p:grpSp>
        <p:nvGrpSpPr>
          <p:cNvPr id="775" name="Group"/>
          <p:cNvGrpSpPr/>
          <p:nvPr/>
        </p:nvGrpSpPr>
        <p:grpSpPr>
          <a:xfrm>
            <a:off x="6844248" y="1560334"/>
            <a:ext cx="5985742" cy="3633308"/>
            <a:chOff x="0" y="0"/>
            <a:chExt cx="5985740" cy="3633307"/>
          </a:xfrm>
        </p:grpSpPr>
        <p:sp>
          <p:nvSpPr>
            <p:cNvPr id="773"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74" name="I am unworthy, but God is forgiving."/>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unworthy, but God is forgiving.</a:t>
              </a:r>
            </a:p>
          </p:txBody>
        </p:sp>
      </p:grpSp>
      <p:grpSp>
        <p:nvGrpSpPr>
          <p:cNvPr id="778" name="Group"/>
          <p:cNvGrpSpPr/>
          <p:nvPr/>
        </p:nvGrpSpPr>
        <p:grpSpPr>
          <a:xfrm>
            <a:off x="393283" y="7091"/>
            <a:ext cx="5795888" cy="1168401"/>
            <a:chOff x="0" y="0"/>
            <a:chExt cx="5795887" cy="1168400"/>
          </a:xfrm>
        </p:grpSpPr>
        <p:sp>
          <p:nvSpPr>
            <p:cNvPr id="776"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777"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781" name="Group"/>
          <p:cNvGrpSpPr/>
          <p:nvPr/>
        </p:nvGrpSpPr>
        <p:grpSpPr>
          <a:xfrm>
            <a:off x="6939174" y="7091"/>
            <a:ext cx="5795889" cy="1168401"/>
            <a:chOff x="0" y="0"/>
            <a:chExt cx="5795887" cy="1168400"/>
          </a:xfrm>
        </p:grpSpPr>
        <p:sp>
          <p:nvSpPr>
            <p:cNvPr id="779"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780"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68"/>
                                        </p:tgtEl>
                                        <p:attrNameLst>
                                          <p:attrName>style.visibility</p:attrName>
                                        </p:attrNameLst>
                                      </p:cBhvr>
                                      <p:to>
                                        <p:strVal val="visible"/>
                                      </p:to>
                                    </p:set>
                                    <p:animEffect filter="fade" transition="in">
                                      <p:cBhvr>
                                        <p:cTn id="7" dur="1000"/>
                                        <p:tgtEl>
                                          <p:spTgt spid="76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75"/>
                                        </p:tgtEl>
                                        <p:attrNameLst>
                                          <p:attrName>style.visibility</p:attrName>
                                        </p:attrNameLst>
                                      </p:cBhvr>
                                      <p:to>
                                        <p:strVal val="visible"/>
                                      </p:to>
                                    </p:set>
                                    <p:animEffect filter="fade" transition="in">
                                      <p:cBhvr>
                                        <p:cTn id="12" dur="1000"/>
                                        <p:tgtEl>
                                          <p:spTgt spid="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8" grpId="1"/>
      <p:bldP build="whole" bldLvl="1" animBg="1" rev="0" advAuto="0" spid="775"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Rectangle"/>
          <p:cNvSpPr/>
          <p:nvPr/>
        </p:nvSpPr>
        <p:spPr>
          <a:xfrm>
            <a:off x="0" y="-25400"/>
            <a:ext cx="13004800" cy="98044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84" name="Faith problem"/>
          <p:cNvSpPr txBox="1"/>
          <p:nvPr/>
        </p:nvSpPr>
        <p:spPr>
          <a:xfrm>
            <a:off x="1433266" y="1547487"/>
            <a:ext cx="4160997"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000">
                <a:solidFill>
                  <a:srgbClr val="FFFFFF"/>
                </a:solidFill>
                <a:latin typeface="Open Sans Regular Regular"/>
                <a:ea typeface="Open Sans Regular Regular"/>
                <a:cs typeface="Open Sans Regular Regular"/>
                <a:sym typeface="Open Sans Regular Regular"/>
              </a:defRPr>
            </a:lvl1pPr>
          </a:lstStyle>
          <a:p>
            <a:pPr/>
            <a:r>
              <a:t>Faith problem</a:t>
            </a:r>
          </a:p>
        </p:txBody>
      </p:sp>
      <p:sp>
        <p:nvSpPr>
          <p:cNvPr id="785" name="Pride problem"/>
          <p:cNvSpPr txBox="1"/>
          <p:nvPr/>
        </p:nvSpPr>
        <p:spPr>
          <a:xfrm>
            <a:off x="1486139" y="5364947"/>
            <a:ext cx="4160997"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000">
                <a:solidFill>
                  <a:srgbClr val="FFFFFF"/>
                </a:solidFill>
                <a:latin typeface="Open Sans Regular Regular"/>
                <a:ea typeface="Open Sans Regular Regular"/>
                <a:cs typeface="Open Sans Regular Regular"/>
                <a:sym typeface="Open Sans Regular Regular"/>
              </a:defRPr>
            </a:lvl1pPr>
          </a:lstStyle>
          <a:p>
            <a:pPr/>
            <a:r>
              <a:t>Pride problem</a:t>
            </a:r>
          </a:p>
        </p:txBody>
      </p:sp>
      <p:grpSp>
        <p:nvGrpSpPr>
          <p:cNvPr id="788" name="Group"/>
          <p:cNvGrpSpPr/>
          <p:nvPr/>
        </p:nvGrpSpPr>
        <p:grpSpPr>
          <a:xfrm>
            <a:off x="5654242" y="1547487"/>
            <a:ext cx="6237861" cy="2540001"/>
            <a:chOff x="0" y="0"/>
            <a:chExt cx="6237860" cy="2540000"/>
          </a:xfrm>
        </p:grpSpPr>
        <p:sp>
          <p:nvSpPr>
            <p:cNvPr id="786" name="Pride problem"/>
            <p:cNvSpPr txBox="1"/>
            <p:nvPr/>
          </p:nvSpPr>
          <p:spPr>
            <a:xfrm>
              <a:off x="2076863" y="0"/>
              <a:ext cx="4160998" cy="2540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7000">
                  <a:solidFill>
                    <a:srgbClr val="FFFFFF"/>
                  </a:solidFill>
                  <a:latin typeface="Open Sans Regular Regular"/>
                  <a:ea typeface="Open Sans Regular Regular"/>
                  <a:cs typeface="Open Sans Regular Regular"/>
                  <a:sym typeface="Open Sans Regular Regular"/>
                </a:defRPr>
              </a:lvl1pPr>
            </a:lstStyle>
            <a:p>
              <a:pPr/>
              <a:r>
                <a:t>Pride problem</a:t>
              </a:r>
            </a:p>
          </p:txBody>
        </p:sp>
        <p:sp>
          <p:nvSpPr>
            <p:cNvPr id="787" name="Arrow"/>
            <p:cNvSpPr/>
            <p:nvPr/>
          </p:nvSpPr>
          <p:spPr>
            <a:xfrm>
              <a:off x="0" y="635000"/>
              <a:ext cx="1696316" cy="1270000"/>
            </a:xfrm>
            <a:prstGeom prst="rightArrow">
              <a:avLst>
                <a:gd name="adj1" fmla="val 32000"/>
                <a:gd name="adj2" fmla="val 64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791" name="Group"/>
          <p:cNvGrpSpPr/>
          <p:nvPr/>
        </p:nvGrpSpPr>
        <p:grpSpPr>
          <a:xfrm>
            <a:off x="5654242" y="5364947"/>
            <a:ext cx="6290735" cy="2540001"/>
            <a:chOff x="0" y="0"/>
            <a:chExt cx="6290733" cy="2540000"/>
          </a:xfrm>
        </p:grpSpPr>
        <p:sp>
          <p:nvSpPr>
            <p:cNvPr id="789" name="Faith problem"/>
            <p:cNvSpPr txBox="1"/>
            <p:nvPr/>
          </p:nvSpPr>
          <p:spPr>
            <a:xfrm>
              <a:off x="2129737" y="0"/>
              <a:ext cx="4160997" cy="2540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7000">
                  <a:solidFill>
                    <a:srgbClr val="FFFFFF"/>
                  </a:solidFill>
                  <a:latin typeface="Open Sans Regular Regular"/>
                  <a:ea typeface="Open Sans Regular Regular"/>
                  <a:cs typeface="Open Sans Regular Regular"/>
                  <a:sym typeface="Open Sans Regular Regular"/>
                </a:defRPr>
              </a:lvl1pPr>
            </a:lstStyle>
            <a:p>
              <a:pPr/>
              <a:r>
                <a:t>Faith problem</a:t>
              </a:r>
            </a:p>
          </p:txBody>
        </p:sp>
        <p:sp>
          <p:nvSpPr>
            <p:cNvPr id="790" name="Arrow"/>
            <p:cNvSpPr/>
            <p:nvPr/>
          </p:nvSpPr>
          <p:spPr>
            <a:xfrm>
              <a:off x="0" y="635000"/>
              <a:ext cx="1696316" cy="1270000"/>
            </a:xfrm>
            <a:prstGeom prst="rightArrow">
              <a:avLst>
                <a:gd name="adj1" fmla="val 32000"/>
                <a:gd name="adj2" fmla="val 64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84"/>
                                        </p:tgtEl>
                                        <p:attrNameLst>
                                          <p:attrName>style.visibility</p:attrName>
                                        </p:attrNameLst>
                                      </p:cBhvr>
                                      <p:to>
                                        <p:strVal val="visible"/>
                                      </p:to>
                                    </p:set>
                                    <p:animEffect filter="fade" transition="in">
                                      <p:cBhvr>
                                        <p:cTn id="7" dur="1000"/>
                                        <p:tgtEl>
                                          <p:spTgt spid="78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88"/>
                                        </p:tgtEl>
                                        <p:attrNameLst>
                                          <p:attrName>style.visibility</p:attrName>
                                        </p:attrNameLst>
                                      </p:cBhvr>
                                      <p:to>
                                        <p:strVal val="visible"/>
                                      </p:to>
                                    </p:set>
                                    <p:animEffect filter="fade" transition="in">
                                      <p:cBhvr>
                                        <p:cTn id="12" dur="1000"/>
                                        <p:tgtEl>
                                          <p:spTgt spid="78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785"/>
                                        </p:tgtEl>
                                        <p:attrNameLst>
                                          <p:attrName>style.visibility</p:attrName>
                                        </p:attrNameLst>
                                      </p:cBhvr>
                                      <p:to>
                                        <p:strVal val="visible"/>
                                      </p:to>
                                    </p:set>
                                    <p:animEffect filter="fade" transition="in">
                                      <p:cBhvr>
                                        <p:cTn id="17" dur="1000"/>
                                        <p:tgtEl>
                                          <p:spTgt spid="78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791"/>
                                        </p:tgtEl>
                                        <p:attrNameLst>
                                          <p:attrName>style.visibility</p:attrName>
                                        </p:attrNameLst>
                                      </p:cBhvr>
                                      <p:to>
                                        <p:strVal val="visible"/>
                                      </p:to>
                                    </p:set>
                                    <p:animEffect filter="fade" transition="in">
                                      <p:cBhvr>
                                        <p:cTn id="22" dur="1000"/>
                                        <p:tgtEl>
                                          <p:spTgt spid="7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4" grpId="1"/>
      <p:bldP build="whole" bldLvl="1" animBg="1" rev="0" advAuto="0" spid="785" grpId="3"/>
      <p:bldP build="whole" bldLvl="1" animBg="1" rev="0" advAuto="0" spid="788" grpId="2"/>
      <p:bldP build="whole" bldLvl="1" animBg="1" rev="0" advAuto="0" spid="791" grpId="4"/>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94" name="Let’s have the faith to see ourselves…"/>
          <p:cNvSpPr txBox="1"/>
          <p:nvPr/>
        </p:nvSpPr>
        <p:spPr>
          <a:xfrm>
            <a:off x="2213553" y="2882899"/>
            <a:ext cx="8577694"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500">
                <a:solidFill>
                  <a:srgbClr val="FFFFFF"/>
                </a:solidFill>
                <a:latin typeface="Open Sans Regular Regular"/>
                <a:ea typeface="Open Sans Regular Regular"/>
                <a:cs typeface="Open Sans Regular Regular"/>
                <a:sym typeface="Open Sans Regular Regular"/>
              </a:defRPr>
            </a:pPr>
            <a:r>
              <a:t>Let’s have the faith to see ourselves</a:t>
            </a:r>
          </a:p>
          <a:p>
            <a:pPr>
              <a:defRPr sz="7500">
                <a:solidFill>
                  <a:srgbClr val="FFFFFF"/>
                </a:solidFill>
                <a:latin typeface="Open Sans Regular Regular"/>
                <a:ea typeface="Open Sans Regular Regular"/>
                <a:cs typeface="Open Sans Regular Regular"/>
                <a:sym typeface="Open Sans Regular Regular"/>
              </a:defRPr>
            </a:pPr>
            <a:r>
              <a:t>as we really are.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94"/>
                                        </p:tgtEl>
                                        <p:attrNameLst>
                                          <p:attrName>style.visibility</p:attrName>
                                        </p:attrNameLst>
                                      </p:cBhvr>
                                      <p:to>
                                        <p:strVal val="visible"/>
                                      </p:to>
                                    </p:set>
                                    <p:animEffect filter="fade" transition="in">
                                      <p:cBhvr>
                                        <p:cTn id="7" dur="10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94" name="Group"/>
          <p:cNvGrpSpPr/>
          <p:nvPr/>
        </p:nvGrpSpPr>
        <p:grpSpPr>
          <a:xfrm>
            <a:off x="927068" y="2512641"/>
            <a:ext cx="4728318" cy="4728318"/>
            <a:chOff x="0" y="0"/>
            <a:chExt cx="4728317" cy="4728317"/>
          </a:xfrm>
        </p:grpSpPr>
        <p:sp>
          <p:nvSpPr>
            <p:cNvPr id="186" name="Circle"/>
            <p:cNvSpPr/>
            <p:nvPr/>
          </p:nvSpPr>
          <p:spPr>
            <a:xfrm>
              <a:off x="0" y="0"/>
              <a:ext cx="4728318" cy="4728318"/>
            </a:xfrm>
            <a:prstGeom prst="ellipse">
              <a:avLst/>
            </a:prstGeom>
            <a:solidFill>
              <a:schemeClr val="accent1"/>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93" name="Group"/>
            <p:cNvGrpSpPr/>
            <p:nvPr/>
          </p:nvGrpSpPr>
          <p:grpSpPr>
            <a:xfrm>
              <a:off x="978594" y="159054"/>
              <a:ext cx="2771130" cy="4410209"/>
              <a:chOff x="0" y="0"/>
              <a:chExt cx="2771128" cy="4410208"/>
            </a:xfrm>
          </p:grpSpPr>
          <p:sp>
            <p:nvSpPr>
              <p:cNvPr id="187"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8"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9"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0"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1"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2"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grpSp>
        <p:nvGrpSpPr>
          <p:cNvPr id="209" name="Group"/>
          <p:cNvGrpSpPr/>
          <p:nvPr/>
        </p:nvGrpSpPr>
        <p:grpSpPr>
          <a:xfrm>
            <a:off x="7472960" y="2366510"/>
            <a:ext cx="4728318" cy="4733259"/>
            <a:chOff x="0" y="0"/>
            <a:chExt cx="4728317" cy="4733258"/>
          </a:xfrm>
        </p:grpSpPr>
        <p:sp>
          <p:nvSpPr>
            <p:cNvPr id="195"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6"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03" name="Group"/>
            <p:cNvGrpSpPr/>
            <p:nvPr/>
          </p:nvGrpSpPr>
          <p:grpSpPr>
            <a:xfrm>
              <a:off x="2211368" y="3683896"/>
              <a:ext cx="305582" cy="486327"/>
              <a:chOff x="0" y="0"/>
              <a:chExt cx="305580" cy="486326"/>
            </a:xfrm>
          </p:grpSpPr>
          <p:sp>
            <p:nvSpPr>
              <p:cNvPr id="197"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8"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9"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0"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1"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2"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204" name="Oval"/>
            <p:cNvSpPr/>
            <p:nvPr/>
          </p:nvSpPr>
          <p:spPr>
            <a:xfrm>
              <a:off x="1342291" y="4144824"/>
              <a:ext cx="2043735" cy="536518"/>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5"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06"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07"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08"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210"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213" name="Group"/>
          <p:cNvGrpSpPr/>
          <p:nvPr/>
        </p:nvGrpSpPr>
        <p:grpSpPr>
          <a:xfrm>
            <a:off x="393283" y="7091"/>
            <a:ext cx="5795888" cy="1168401"/>
            <a:chOff x="0" y="0"/>
            <a:chExt cx="5795887" cy="1168400"/>
          </a:xfrm>
        </p:grpSpPr>
        <p:sp>
          <p:nvSpPr>
            <p:cNvPr id="211"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212"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216" name="Group"/>
          <p:cNvGrpSpPr/>
          <p:nvPr/>
        </p:nvGrpSpPr>
        <p:grpSpPr>
          <a:xfrm>
            <a:off x="6939174" y="7091"/>
            <a:ext cx="5795889" cy="1168401"/>
            <a:chOff x="0" y="0"/>
            <a:chExt cx="5795887" cy="1168400"/>
          </a:xfrm>
        </p:grpSpPr>
        <p:sp>
          <p:nvSpPr>
            <p:cNvPr id="214"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215"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fade" transition="in">
                                      <p:cBhvr>
                                        <p:cTn id="7" dur="1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fade" transition="in">
                                      <p:cBhvr>
                                        <p:cTn id="12"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P build="whole" bldLvl="1" animBg="1" rev="0" advAuto="0" spid="209"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9" name="My Existence"/>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Existence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2"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29" name="Group"/>
          <p:cNvGrpSpPr/>
          <p:nvPr/>
        </p:nvGrpSpPr>
        <p:grpSpPr>
          <a:xfrm>
            <a:off x="1905662" y="5472882"/>
            <a:ext cx="2771130" cy="4410209"/>
            <a:chOff x="0" y="0"/>
            <a:chExt cx="2771128" cy="4410208"/>
          </a:xfrm>
        </p:grpSpPr>
        <p:sp>
          <p:nvSpPr>
            <p:cNvPr id="223"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4"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5"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6"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7"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8"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230"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233" name="Group"/>
          <p:cNvGrpSpPr/>
          <p:nvPr/>
        </p:nvGrpSpPr>
        <p:grpSpPr>
          <a:xfrm>
            <a:off x="298356" y="1560334"/>
            <a:ext cx="5985742" cy="3633308"/>
            <a:chOff x="0" y="0"/>
            <a:chExt cx="5985740" cy="3633307"/>
          </a:xfrm>
        </p:grpSpPr>
        <p:sp>
          <p:nvSpPr>
            <p:cNvPr id="231"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2" name="I am here because I exist."/>
            <p:cNvSpPr txBox="1"/>
            <p:nvPr/>
          </p:nvSpPr>
          <p:spPr>
            <a:xfrm>
              <a:off x="226109" y="165653"/>
              <a:ext cx="5533522"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here because I exist.</a:t>
              </a:r>
            </a:p>
          </p:txBody>
        </p:sp>
      </p:grpSp>
      <p:sp>
        <p:nvSpPr>
          <p:cNvPr id="234" name="Psalm 100:3…"/>
          <p:cNvSpPr txBox="1"/>
          <p:nvPr/>
        </p:nvSpPr>
        <p:spPr>
          <a:xfrm>
            <a:off x="6939175" y="2484406"/>
            <a:ext cx="5795888"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700">
                <a:solidFill>
                  <a:srgbClr val="000000"/>
                </a:solidFill>
                <a:latin typeface="Open Sans Regular Bold"/>
                <a:ea typeface="Open Sans Regular Bold"/>
                <a:cs typeface="Open Sans Regular Bold"/>
                <a:sym typeface="Open Sans Regular Bold"/>
              </a:defRPr>
            </a:pPr>
            <a:r>
              <a:t>Psalm 100:3</a:t>
            </a:r>
          </a:p>
          <a:p>
            <a:pPr algn="l">
              <a:defRPr sz="3700">
                <a:solidFill>
                  <a:srgbClr val="000000"/>
                </a:solidFill>
                <a:latin typeface="Open Sans Regular Regular"/>
                <a:ea typeface="Open Sans Regular Regular"/>
                <a:cs typeface="Open Sans Regular Regular"/>
                <a:sym typeface="Open Sans Regular Regular"/>
              </a:defRPr>
            </a:pPr>
            <a:r>
              <a:t>Know that the LORD,</a:t>
            </a:r>
          </a:p>
          <a:p>
            <a:pPr algn="l">
              <a:defRPr sz="3700">
                <a:solidFill>
                  <a:srgbClr val="000000"/>
                </a:solidFill>
                <a:latin typeface="Open Sans Regular Regular"/>
                <a:ea typeface="Open Sans Regular Regular"/>
                <a:cs typeface="Open Sans Regular Regular"/>
                <a:sym typeface="Open Sans Regular Regular"/>
              </a:defRPr>
            </a:pPr>
            <a:r>
              <a:t>He is God;</a:t>
            </a:r>
          </a:p>
          <a:p>
            <a:pPr algn="l">
              <a:defRPr sz="3700">
                <a:solidFill>
                  <a:srgbClr val="000000"/>
                </a:solidFill>
                <a:latin typeface="Open Sans Regular Regular"/>
                <a:ea typeface="Open Sans Regular Regular"/>
                <a:cs typeface="Open Sans Regular Regular"/>
                <a:sym typeface="Open Sans Regular Regular"/>
              </a:defRPr>
            </a:pPr>
            <a:r>
              <a:t>It is He who has made us,</a:t>
            </a:r>
          </a:p>
          <a:p>
            <a:pPr algn="l">
              <a:defRPr sz="3700">
                <a:solidFill>
                  <a:srgbClr val="000000"/>
                </a:solidFill>
                <a:latin typeface="Open Sans Regular Regular"/>
                <a:ea typeface="Open Sans Regular Regular"/>
                <a:cs typeface="Open Sans Regular Regular"/>
                <a:sym typeface="Open Sans Regular Regular"/>
              </a:defRPr>
            </a:pPr>
            <a:r>
              <a:t>and not we ourselves;</a:t>
            </a:r>
          </a:p>
          <a:p>
            <a:pPr algn="l">
              <a:defRPr sz="3700">
                <a:solidFill>
                  <a:srgbClr val="000000"/>
                </a:solidFill>
                <a:latin typeface="Open Sans Regular Regular"/>
                <a:ea typeface="Open Sans Regular Regular"/>
                <a:cs typeface="Open Sans Regular Regular"/>
                <a:sym typeface="Open Sans Regular Regular"/>
              </a:defRPr>
            </a:pPr>
            <a:r>
              <a:t>We are His people</a:t>
            </a:r>
          </a:p>
          <a:p>
            <a:pPr algn="l">
              <a:defRPr sz="3700">
                <a:solidFill>
                  <a:srgbClr val="000000"/>
                </a:solidFill>
                <a:latin typeface="Open Sans Regular Regular"/>
                <a:ea typeface="Open Sans Regular Regular"/>
                <a:cs typeface="Open Sans Regular Regular"/>
                <a:sym typeface="Open Sans Regular Regular"/>
              </a:defRPr>
            </a:pPr>
            <a:r>
              <a:t>and the sheep of His pasture.</a:t>
            </a:r>
          </a:p>
        </p:txBody>
      </p:sp>
      <p:grpSp>
        <p:nvGrpSpPr>
          <p:cNvPr id="237" name="Group"/>
          <p:cNvGrpSpPr/>
          <p:nvPr/>
        </p:nvGrpSpPr>
        <p:grpSpPr>
          <a:xfrm>
            <a:off x="393283" y="7091"/>
            <a:ext cx="5795888" cy="1168401"/>
            <a:chOff x="0" y="0"/>
            <a:chExt cx="5795887" cy="1168400"/>
          </a:xfrm>
        </p:grpSpPr>
        <p:sp>
          <p:nvSpPr>
            <p:cNvPr id="235"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236"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240" name="Group"/>
          <p:cNvGrpSpPr/>
          <p:nvPr/>
        </p:nvGrpSpPr>
        <p:grpSpPr>
          <a:xfrm>
            <a:off x="6939174" y="7091"/>
            <a:ext cx="5795889" cy="1168401"/>
            <a:chOff x="0" y="0"/>
            <a:chExt cx="5795887" cy="1168400"/>
          </a:xfrm>
        </p:grpSpPr>
        <p:sp>
          <p:nvSpPr>
            <p:cNvPr id="238"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239"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3"/>
                                        </p:tgtEl>
                                        <p:attrNameLst>
                                          <p:attrName>style.visibility</p:attrName>
                                        </p:attrNameLst>
                                      </p:cBhvr>
                                      <p:to>
                                        <p:strVal val="visible"/>
                                      </p:to>
                                    </p:set>
                                    <p:animEffect filter="fade" transition="in">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34"/>
                                        </p:tgtEl>
                                        <p:attrNameLst>
                                          <p:attrName>style.visibility</p:attrName>
                                        </p:attrNameLst>
                                      </p:cBhvr>
                                      <p:to>
                                        <p:strVal val="visible"/>
                                      </p:to>
                                    </p:set>
                                    <p:animEffect filter="fade" transition="in">
                                      <p:cBhvr>
                                        <p:cTn id="12"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1"/>
      <p:bldP build="whole" bldLvl="1" animBg="1" rev="0" advAuto="0" spid="234"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3"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50" name="Group"/>
          <p:cNvGrpSpPr/>
          <p:nvPr/>
        </p:nvGrpSpPr>
        <p:grpSpPr>
          <a:xfrm>
            <a:off x="1905662" y="5472882"/>
            <a:ext cx="2771130" cy="4410209"/>
            <a:chOff x="0" y="0"/>
            <a:chExt cx="2771128" cy="4410208"/>
          </a:xfrm>
        </p:grpSpPr>
        <p:sp>
          <p:nvSpPr>
            <p:cNvPr id="244"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5"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6"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7"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8"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9"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265" name="Group"/>
          <p:cNvGrpSpPr/>
          <p:nvPr/>
        </p:nvGrpSpPr>
        <p:grpSpPr>
          <a:xfrm>
            <a:off x="7472960" y="5373161"/>
            <a:ext cx="4728318" cy="5020581"/>
            <a:chOff x="0" y="0"/>
            <a:chExt cx="4728317" cy="5020579"/>
          </a:xfrm>
        </p:grpSpPr>
        <p:sp>
          <p:nvSpPr>
            <p:cNvPr id="251" name="Circle"/>
            <p:cNvSpPr/>
            <p:nvPr/>
          </p:nvSpPr>
          <p:spPr>
            <a:xfrm>
              <a:off x="0" y="0"/>
              <a:ext cx="4728318" cy="4728318"/>
            </a:xfrm>
            <a:prstGeom prst="ellipse">
              <a:avLst/>
            </a:prstGeom>
            <a:solidFill>
              <a:srgbClr val="B2D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2" name="Circle"/>
            <p:cNvSpPr/>
            <p:nvPr/>
          </p:nvSpPr>
          <p:spPr>
            <a:xfrm>
              <a:off x="536727" y="1078395"/>
              <a:ext cx="3654864" cy="3654864"/>
            </a:xfrm>
            <a:prstGeom prst="ellipse">
              <a:avLst/>
            </a:prstGeom>
            <a:solidFill>
              <a:schemeClr val="accent1">
                <a:lumOff val="16847"/>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59" name="Group"/>
            <p:cNvGrpSpPr/>
            <p:nvPr/>
          </p:nvGrpSpPr>
          <p:grpSpPr>
            <a:xfrm>
              <a:off x="2211368" y="3683896"/>
              <a:ext cx="305582" cy="486327"/>
              <a:chOff x="0" y="0"/>
              <a:chExt cx="305580" cy="486326"/>
            </a:xfrm>
          </p:grpSpPr>
          <p:sp>
            <p:nvSpPr>
              <p:cNvPr id="253" name="Circle"/>
              <p:cNvSpPr/>
              <p:nvPr/>
            </p:nvSpPr>
            <p:spPr>
              <a:xfrm>
                <a:off x="81493" y="0"/>
                <a:ext cx="151130" cy="151130"/>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4" name="Rounded Rectangle"/>
              <p:cNvSpPr/>
              <p:nvPr/>
            </p:nvSpPr>
            <p:spPr>
              <a:xfrm>
                <a:off x="81493" y="146912"/>
                <a:ext cx="151130" cy="222739"/>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5" name="Rounded Rectangle"/>
              <p:cNvSpPr/>
              <p:nvPr/>
            </p:nvSpPr>
            <p:spPr>
              <a:xfrm>
                <a:off x="81493"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6" name="Rounded Rectangle"/>
              <p:cNvSpPr/>
              <p:nvPr/>
            </p:nvSpPr>
            <p:spPr>
              <a:xfrm>
                <a:off x="170928" y="33519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7" name="Rounded Rectangle"/>
              <p:cNvSpPr/>
              <p:nvPr/>
            </p:nvSpPr>
            <p:spPr>
              <a:xfrm rot="1693533">
                <a:off x="32068"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8" name="Rounded Rectangle"/>
              <p:cNvSpPr/>
              <p:nvPr/>
            </p:nvSpPr>
            <p:spPr>
              <a:xfrm rot="19849568">
                <a:off x="210939" y="149767"/>
                <a:ext cx="61722" cy="151130"/>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260" name="Oval"/>
            <p:cNvSpPr/>
            <p:nvPr/>
          </p:nvSpPr>
          <p:spPr>
            <a:xfrm>
              <a:off x="1342291" y="4144824"/>
              <a:ext cx="2043735" cy="875756"/>
            </a:xfrm>
            <a:prstGeom prst="ellipse">
              <a:avLst/>
            </a:pr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1" name="Shape"/>
            <p:cNvSpPr/>
            <p:nvPr/>
          </p:nvSpPr>
          <p:spPr>
            <a:xfrm>
              <a:off x="1342291" y="384571"/>
              <a:ext cx="2043735" cy="962753"/>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62" name="Shape"/>
            <p:cNvSpPr/>
            <p:nvPr/>
          </p:nvSpPr>
          <p:spPr>
            <a:xfrm>
              <a:off x="1085178" y="384571"/>
              <a:ext cx="1301253"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63" name="Shape"/>
            <p:cNvSpPr/>
            <p:nvPr/>
          </p:nvSpPr>
          <p:spPr>
            <a:xfrm>
              <a:off x="2588300" y="559453"/>
              <a:ext cx="1301253" cy="612989"/>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sp>
          <p:nvSpPr>
            <p:cNvPr id="264" name="Shape"/>
            <p:cNvSpPr/>
            <p:nvPr/>
          </p:nvSpPr>
          <p:spPr>
            <a:xfrm>
              <a:off x="1915851" y="163895"/>
              <a:ext cx="1301252" cy="612988"/>
            </a:xfrm>
            <a:custGeom>
              <a:avLst/>
              <a:gdLst/>
              <a:ahLst/>
              <a:cxnLst>
                <a:cxn ang="0">
                  <a:pos x="wd2" y="hd2"/>
                </a:cxn>
                <a:cxn ang="5400000">
                  <a:pos x="wd2" y="hd2"/>
                </a:cxn>
                <a:cxn ang="10800000">
                  <a:pos x="wd2" y="hd2"/>
                </a:cxn>
                <a:cxn ang="16200000">
                  <a:pos x="wd2" y="hd2"/>
                </a:cxn>
              </a:cxnLst>
              <a:rect l="0" t="0" r="r" b="b"/>
              <a:pathLst>
                <a:path w="21346" h="20751" fill="norm" stroke="1" extrusionOk="0">
                  <a:moveTo>
                    <a:pt x="147" y="13310"/>
                  </a:moveTo>
                  <a:cubicBezTo>
                    <a:pt x="381" y="14880"/>
                    <a:pt x="1019" y="16048"/>
                    <a:pt x="1802" y="16341"/>
                  </a:cubicBezTo>
                  <a:cubicBezTo>
                    <a:pt x="2474" y="16592"/>
                    <a:pt x="3162" y="16156"/>
                    <a:pt x="3649" y="15172"/>
                  </a:cubicBezTo>
                  <a:cubicBezTo>
                    <a:pt x="3628" y="16715"/>
                    <a:pt x="3953" y="18193"/>
                    <a:pt x="4531" y="19174"/>
                  </a:cubicBezTo>
                  <a:cubicBezTo>
                    <a:pt x="5860" y="21431"/>
                    <a:pt x="7860" y="20560"/>
                    <a:pt x="8634" y="17387"/>
                  </a:cubicBezTo>
                  <a:cubicBezTo>
                    <a:pt x="9078" y="19597"/>
                    <a:pt x="10169" y="20951"/>
                    <a:pt x="11323" y="20727"/>
                  </a:cubicBezTo>
                  <a:cubicBezTo>
                    <a:pt x="12366" y="20525"/>
                    <a:pt x="13250" y="19059"/>
                    <a:pt x="13569" y="17001"/>
                  </a:cubicBezTo>
                  <a:cubicBezTo>
                    <a:pt x="14226" y="19487"/>
                    <a:pt x="15687" y="20546"/>
                    <a:pt x="16952" y="19452"/>
                  </a:cubicBezTo>
                  <a:cubicBezTo>
                    <a:pt x="17907" y="18627"/>
                    <a:pt x="18531" y="16708"/>
                    <a:pt x="18539" y="14573"/>
                  </a:cubicBezTo>
                  <a:cubicBezTo>
                    <a:pt x="19583" y="16361"/>
                    <a:pt x="21172" y="15052"/>
                    <a:pt x="21333" y="12272"/>
                  </a:cubicBezTo>
                  <a:cubicBezTo>
                    <a:pt x="21495" y="9466"/>
                    <a:pt x="20078" y="7417"/>
                    <a:pt x="18855" y="8689"/>
                  </a:cubicBezTo>
                  <a:cubicBezTo>
                    <a:pt x="18720" y="7021"/>
                    <a:pt x="18220" y="5575"/>
                    <a:pt x="17499" y="4771"/>
                  </a:cubicBezTo>
                  <a:cubicBezTo>
                    <a:pt x="17007" y="4223"/>
                    <a:pt x="16442" y="4016"/>
                    <a:pt x="15889" y="4179"/>
                  </a:cubicBezTo>
                  <a:cubicBezTo>
                    <a:pt x="15497" y="2062"/>
                    <a:pt x="14476" y="731"/>
                    <a:pt x="13381" y="908"/>
                  </a:cubicBezTo>
                  <a:cubicBezTo>
                    <a:pt x="12819" y="999"/>
                    <a:pt x="12292" y="1501"/>
                    <a:pt x="11894" y="2324"/>
                  </a:cubicBezTo>
                  <a:cubicBezTo>
                    <a:pt x="11357" y="711"/>
                    <a:pt x="10437" y="-169"/>
                    <a:pt x="9494" y="27"/>
                  </a:cubicBezTo>
                  <a:cubicBezTo>
                    <a:pt x="8438" y="247"/>
                    <a:pt x="7550" y="1759"/>
                    <a:pt x="7246" y="3858"/>
                  </a:cubicBezTo>
                  <a:cubicBezTo>
                    <a:pt x="6949" y="1857"/>
                    <a:pt x="5951" y="676"/>
                    <a:pt x="4965" y="1158"/>
                  </a:cubicBezTo>
                  <a:cubicBezTo>
                    <a:pt x="3784" y="1736"/>
                    <a:pt x="3130" y="4350"/>
                    <a:pt x="3586" y="6671"/>
                  </a:cubicBezTo>
                  <a:lnTo>
                    <a:pt x="1330" y="6729"/>
                  </a:lnTo>
                  <a:cubicBezTo>
                    <a:pt x="920" y="7215"/>
                    <a:pt x="582" y="7918"/>
                    <a:pt x="349" y="8766"/>
                  </a:cubicBezTo>
                  <a:cubicBezTo>
                    <a:pt x="-31" y="10151"/>
                    <a:pt x="-105" y="11806"/>
                    <a:pt x="147" y="13310"/>
                  </a:cubicBezTo>
                  <a:close/>
                </a:path>
              </a:pathLst>
            </a:custGeom>
            <a:solidFill>
              <a:srgbClr val="FFFFFF"/>
            </a:solidFill>
            <a:ln w="12700" cap="flat">
              <a:noFill/>
              <a:miter lim="400000"/>
            </a:ln>
            <a:effectLst/>
          </p:spPr>
          <p:txBody>
            <a:bodyPr wrap="square" lIns="50800" tIns="50800" rIns="50800" bIns="50800" numCol="1" anchor="ctr">
              <a:noAutofit/>
            </a:bodyPr>
            <a:lstStyle/>
            <a:p>
              <a:pPr/>
            </a:p>
          </p:txBody>
        </p:sp>
      </p:grpSp>
      <p:sp>
        <p:nvSpPr>
          <p:cNvPr id="266"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269" name="Group"/>
          <p:cNvGrpSpPr/>
          <p:nvPr/>
        </p:nvGrpSpPr>
        <p:grpSpPr>
          <a:xfrm>
            <a:off x="298356" y="1560334"/>
            <a:ext cx="5985742" cy="3633308"/>
            <a:chOff x="0" y="0"/>
            <a:chExt cx="5985740" cy="3633307"/>
          </a:xfrm>
        </p:grpSpPr>
        <p:sp>
          <p:nvSpPr>
            <p:cNvPr id="267"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8" name="I am here because I exist."/>
            <p:cNvSpPr txBox="1"/>
            <p:nvPr/>
          </p:nvSpPr>
          <p:spPr>
            <a:xfrm>
              <a:off x="226109" y="165653"/>
              <a:ext cx="5533522"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here because I exist.</a:t>
              </a:r>
            </a:p>
          </p:txBody>
        </p:sp>
      </p:grpSp>
      <p:grpSp>
        <p:nvGrpSpPr>
          <p:cNvPr id="272" name="Group"/>
          <p:cNvGrpSpPr/>
          <p:nvPr/>
        </p:nvGrpSpPr>
        <p:grpSpPr>
          <a:xfrm>
            <a:off x="6844248" y="1560334"/>
            <a:ext cx="5985742" cy="3633308"/>
            <a:chOff x="0" y="0"/>
            <a:chExt cx="5985740" cy="3633307"/>
          </a:xfrm>
        </p:grpSpPr>
        <p:sp>
          <p:nvSpPr>
            <p:cNvPr id="270"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1" name="I am here because God made me."/>
            <p:cNvSpPr txBox="1"/>
            <p:nvPr/>
          </p:nvSpPr>
          <p:spPr>
            <a:xfrm>
              <a:off x="94925" y="165653"/>
              <a:ext cx="5795889"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am here because God made me.</a:t>
              </a:r>
            </a:p>
          </p:txBody>
        </p:sp>
      </p:grpSp>
      <p:grpSp>
        <p:nvGrpSpPr>
          <p:cNvPr id="275" name="Group"/>
          <p:cNvGrpSpPr/>
          <p:nvPr/>
        </p:nvGrpSpPr>
        <p:grpSpPr>
          <a:xfrm>
            <a:off x="393283" y="7091"/>
            <a:ext cx="5795888" cy="1168401"/>
            <a:chOff x="0" y="0"/>
            <a:chExt cx="5795887" cy="1168400"/>
          </a:xfrm>
        </p:grpSpPr>
        <p:sp>
          <p:nvSpPr>
            <p:cNvPr id="273"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274"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278" name="Group"/>
          <p:cNvGrpSpPr/>
          <p:nvPr/>
        </p:nvGrpSpPr>
        <p:grpSpPr>
          <a:xfrm>
            <a:off x="6939174" y="7091"/>
            <a:ext cx="5795889" cy="1168401"/>
            <a:chOff x="0" y="0"/>
            <a:chExt cx="5795887" cy="1168400"/>
          </a:xfrm>
        </p:grpSpPr>
        <p:sp>
          <p:nvSpPr>
            <p:cNvPr id="276"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277"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fade" transition="in">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2"/>
                                        </p:tgtEl>
                                        <p:attrNameLst>
                                          <p:attrName>style.visibility</p:attrName>
                                        </p:attrNameLst>
                                      </p:cBhvr>
                                      <p:to>
                                        <p:strVal val="visible"/>
                                      </p:to>
                                    </p:set>
                                    <p:animEffect filter="fade" transition="in">
                                      <p:cBhvr>
                                        <p:cTn id="12"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P build="whole" bldLvl="1" animBg="1" rev="0" advAuto="0" spid="272"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p:cNvSpPr/>
          <p:nvPr/>
        </p:nvSpPr>
        <p:spPr>
          <a:xfrm>
            <a:off x="0" y="-25400"/>
            <a:ext cx="13004800" cy="9804400"/>
          </a:xfrm>
          <a:prstGeom prst="rect">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1" name="My Knowledge"/>
          <p:cNvSpPr txBox="1"/>
          <p:nvPr/>
        </p:nvSpPr>
        <p:spPr>
          <a:xfrm>
            <a:off x="-2878" y="4032249"/>
            <a:ext cx="13010556"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200">
                <a:solidFill>
                  <a:srgbClr val="FFFFFF"/>
                </a:solidFill>
                <a:latin typeface="Open Sans Regular Regular"/>
                <a:ea typeface="Open Sans Regular Regular"/>
                <a:cs typeface="Open Sans Regular Regular"/>
                <a:sym typeface="Open Sans Regular Regular"/>
              </a:defRPr>
            </a:lvl1pPr>
          </a:lstStyle>
          <a:p>
            <a:pPr/>
            <a:r>
              <a:t>My Knowledge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p:cNvSpPr/>
          <p:nvPr/>
        </p:nvSpPr>
        <p:spPr>
          <a:xfrm>
            <a:off x="0" y="-25400"/>
            <a:ext cx="13004800" cy="9804400"/>
          </a:xfrm>
          <a:prstGeom prst="rect">
            <a:avLst/>
          </a:prstGeom>
          <a:solidFill>
            <a:srgbClr val="D5D5D5"/>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4" name="Circle"/>
          <p:cNvSpPr/>
          <p:nvPr/>
        </p:nvSpPr>
        <p:spPr>
          <a:xfrm>
            <a:off x="927068" y="5313827"/>
            <a:ext cx="4728318" cy="4728319"/>
          </a:xfrm>
          <a:prstGeom prst="ellipse">
            <a:avLst/>
          </a:prstGeom>
          <a:solidFill>
            <a:schemeClr val="accent1"/>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91" name="Group"/>
          <p:cNvGrpSpPr/>
          <p:nvPr/>
        </p:nvGrpSpPr>
        <p:grpSpPr>
          <a:xfrm>
            <a:off x="1905662" y="5472882"/>
            <a:ext cx="2771130" cy="4410209"/>
            <a:chOff x="0" y="0"/>
            <a:chExt cx="2771128" cy="4410208"/>
          </a:xfrm>
        </p:grpSpPr>
        <p:sp>
          <p:nvSpPr>
            <p:cNvPr id="285" name="Circle"/>
            <p:cNvSpPr/>
            <p:nvPr/>
          </p:nvSpPr>
          <p:spPr>
            <a:xfrm>
              <a:off x="739012" y="0"/>
              <a:ext cx="1370503" cy="1370502"/>
            </a:xfrm>
            <a:prstGeom prst="ellipse">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6" name="Rounded Rectangle"/>
            <p:cNvSpPr/>
            <p:nvPr/>
          </p:nvSpPr>
          <p:spPr>
            <a:xfrm>
              <a:off x="739012" y="1332261"/>
              <a:ext cx="1370503" cy="2019882"/>
            </a:xfrm>
            <a:prstGeom prst="roundRect">
              <a:avLst>
                <a:gd name="adj" fmla="val 15000"/>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7" name="Rounded Rectangle"/>
            <p:cNvSpPr/>
            <p:nvPr/>
          </p:nvSpPr>
          <p:spPr>
            <a:xfrm>
              <a:off x="739012"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8" name="Rounded Rectangle"/>
            <p:cNvSpPr/>
            <p:nvPr/>
          </p:nvSpPr>
          <p:spPr>
            <a:xfrm>
              <a:off x="1550048" y="3039706"/>
              <a:ext cx="559717"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9" name="Rounded Rectangle"/>
            <p:cNvSpPr/>
            <p:nvPr/>
          </p:nvSpPr>
          <p:spPr>
            <a:xfrm rot="1693533">
              <a:off x="290808"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0" name="Rounded Rectangle"/>
            <p:cNvSpPr/>
            <p:nvPr/>
          </p:nvSpPr>
          <p:spPr>
            <a:xfrm rot="19849568">
              <a:off x="1912881" y="1358148"/>
              <a:ext cx="559716" cy="1370503"/>
            </a:xfrm>
            <a:prstGeom prst="roundRect">
              <a:avLst>
                <a:gd name="adj" fmla="val 24921"/>
              </a:avLst>
            </a:prstGeom>
            <a:solidFill>
              <a:srgbClr val="000000"/>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
        <p:nvSpPr>
          <p:cNvPr id="292" name="Line"/>
          <p:cNvSpPr/>
          <p:nvPr/>
        </p:nvSpPr>
        <p:spPr>
          <a:xfrm flipV="1">
            <a:off x="6564172" y="-108196"/>
            <a:ext cx="1" cy="9969993"/>
          </a:xfrm>
          <a:prstGeom prst="line">
            <a:avLst/>
          </a:prstGeom>
          <a:ln w="114300">
            <a:solidFill>
              <a:srgbClr val="000000"/>
            </a:solidFill>
            <a:miter lim="400000"/>
          </a:ln>
        </p:spPr>
        <p:txBody>
          <a:bodyPr lIns="50800" tIns="50800" rIns="50800" bIns="50800" anchor="ctr"/>
          <a:lstStyle/>
          <a:p>
            <a:pPr/>
          </a:p>
        </p:txBody>
      </p:sp>
      <p:grpSp>
        <p:nvGrpSpPr>
          <p:cNvPr id="295" name="Group"/>
          <p:cNvGrpSpPr/>
          <p:nvPr/>
        </p:nvGrpSpPr>
        <p:grpSpPr>
          <a:xfrm>
            <a:off x="298356" y="1560334"/>
            <a:ext cx="5985742" cy="3633308"/>
            <a:chOff x="0" y="0"/>
            <a:chExt cx="5985740" cy="3633307"/>
          </a:xfrm>
        </p:grpSpPr>
        <p:sp>
          <p:nvSpPr>
            <p:cNvPr id="293" name="Rounded Rectangle"/>
            <p:cNvSpPr/>
            <p:nvPr/>
          </p:nvSpPr>
          <p:spPr>
            <a:xfrm>
              <a:off x="0" y="0"/>
              <a:ext cx="5985741" cy="3633308"/>
            </a:xfrm>
            <a:prstGeom prst="roundRect">
              <a:avLst>
                <a:gd name="adj" fmla="val 15000"/>
              </a:avLst>
            </a:prstGeom>
            <a:solidFill>
              <a:srgbClr val="FFFFFF"/>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4" name="I know so much."/>
            <p:cNvSpPr txBox="1"/>
            <p:nvPr/>
          </p:nvSpPr>
          <p:spPr>
            <a:xfrm>
              <a:off x="226109" y="699053"/>
              <a:ext cx="5533522" cy="223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I know so much.</a:t>
              </a:r>
            </a:p>
          </p:txBody>
        </p:sp>
      </p:grpSp>
      <p:sp>
        <p:nvSpPr>
          <p:cNvPr id="296" name="1 Corinthians 3:19–21…"/>
          <p:cNvSpPr txBox="1"/>
          <p:nvPr/>
        </p:nvSpPr>
        <p:spPr>
          <a:xfrm>
            <a:off x="6939175" y="1504748"/>
            <a:ext cx="5795888" cy="778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solidFill>
                  <a:srgbClr val="000000"/>
                </a:solidFill>
                <a:latin typeface="Open Sans Regular Bold"/>
                <a:ea typeface="Open Sans Regular Bold"/>
                <a:cs typeface="Open Sans Regular Bold"/>
                <a:sym typeface="Open Sans Regular Bold"/>
              </a:defRPr>
            </a:pPr>
            <a:r>
              <a:t>1 Corinthians 3:19–21</a:t>
            </a:r>
          </a:p>
          <a:p>
            <a:pPr algn="l">
              <a:defRPr sz="4000">
                <a:solidFill>
                  <a:srgbClr val="000000"/>
                </a:solidFill>
                <a:latin typeface="Open Sans Regular Regular"/>
                <a:ea typeface="Open Sans Regular Regular"/>
                <a:cs typeface="Open Sans Regular Regular"/>
                <a:sym typeface="Open Sans Regular Regular"/>
              </a:defRPr>
            </a:pPr>
            <a:r>
              <a:t>For the wisdom of this world is folly with God. For it is written, “He catches the wise in their craftiness,” and again, “The Lord knows the thoughts of the wise, that they are futile.” So let no one boast in men.</a:t>
            </a:r>
          </a:p>
        </p:txBody>
      </p:sp>
      <p:grpSp>
        <p:nvGrpSpPr>
          <p:cNvPr id="299" name="Group"/>
          <p:cNvGrpSpPr/>
          <p:nvPr/>
        </p:nvGrpSpPr>
        <p:grpSpPr>
          <a:xfrm>
            <a:off x="393283" y="7091"/>
            <a:ext cx="5795888" cy="1168401"/>
            <a:chOff x="0" y="0"/>
            <a:chExt cx="5795887" cy="1168400"/>
          </a:xfrm>
        </p:grpSpPr>
        <p:sp>
          <p:nvSpPr>
            <p:cNvPr id="297" name="No 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No Faith</a:t>
              </a:r>
            </a:p>
          </p:txBody>
        </p:sp>
        <p:sp>
          <p:nvSpPr>
            <p:cNvPr id="298" name="Line"/>
            <p:cNvSpPr/>
            <p:nvPr/>
          </p:nvSpPr>
          <p:spPr>
            <a:xfrm flipH="1" flipV="1">
              <a:off x="1281754" y="1091166"/>
              <a:ext cx="3232380"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grpSp>
        <p:nvGrpSpPr>
          <p:cNvPr id="302" name="Group"/>
          <p:cNvGrpSpPr/>
          <p:nvPr/>
        </p:nvGrpSpPr>
        <p:grpSpPr>
          <a:xfrm>
            <a:off x="6939174" y="7091"/>
            <a:ext cx="5795889" cy="1168401"/>
            <a:chOff x="0" y="0"/>
            <a:chExt cx="5795887" cy="1168400"/>
          </a:xfrm>
        </p:grpSpPr>
        <p:sp>
          <p:nvSpPr>
            <p:cNvPr id="300" name="Faith"/>
            <p:cNvSpPr txBox="1"/>
            <p:nvPr/>
          </p:nvSpPr>
          <p:spPr>
            <a:xfrm>
              <a:off x="0" y="-1"/>
              <a:ext cx="579588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200">
                  <a:solidFill>
                    <a:srgbClr val="000000"/>
                  </a:solidFill>
                  <a:latin typeface="Open Sans Regular Regular"/>
                  <a:ea typeface="Open Sans Regular Regular"/>
                  <a:cs typeface="Open Sans Regular Regular"/>
                  <a:sym typeface="Open Sans Regular Regular"/>
                </a:defRPr>
              </a:lvl1pPr>
            </a:lstStyle>
            <a:p>
              <a:pPr/>
              <a:r>
                <a:t>Faith</a:t>
              </a:r>
            </a:p>
          </p:txBody>
        </p:sp>
        <p:sp>
          <p:nvSpPr>
            <p:cNvPr id="301" name="Line"/>
            <p:cNvSpPr/>
            <p:nvPr/>
          </p:nvSpPr>
          <p:spPr>
            <a:xfrm flipH="1" flipV="1">
              <a:off x="1816360" y="1091166"/>
              <a:ext cx="2163169"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5"/>
                                        </p:tgtEl>
                                        <p:attrNameLst>
                                          <p:attrName>style.visibility</p:attrName>
                                        </p:attrNameLst>
                                      </p:cBhvr>
                                      <p:to>
                                        <p:strVal val="visible"/>
                                      </p:to>
                                    </p:set>
                                    <p:animEffect filter="fade" transition="in">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96"/>
                                        </p:tgtEl>
                                        <p:attrNameLst>
                                          <p:attrName>style.visibility</p:attrName>
                                        </p:attrNameLst>
                                      </p:cBhvr>
                                      <p:to>
                                        <p:strVal val="visible"/>
                                      </p:to>
                                    </p:set>
                                    <p:animEffect filter="fade" transition="in">
                                      <p:cBhvr>
                                        <p:cTn id="12"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1"/>
      <p:bldP build="whole" bldLvl="1" animBg="1" rev="0" advAuto="0" spid="296" grpId="2"/>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