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of salad with fried rice, boiled eggs, and chopsticks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with salmon cakes, salad, and hummus"/>
          <p:cNvSpPr/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ctr" defTabSz="1300480">
              <a:lnSpc>
                <a:spcPct val="100000"/>
              </a:lnSpc>
              <a:defRPr b="0" spc="0"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/>
          <a:lstStyle>
            <a:lvl1pPr marL="0" indent="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2005833" y="9130186"/>
            <a:ext cx="348727" cy="339202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 "/>
          <p:cNvSpPr/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6.jpeg"/><Relationship Id="rId4" Type="http://schemas.openxmlformats.org/officeDocument/2006/relationships/image" Target="../media/image2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rayer-2544994_1280.jpg" descr="prayer-2544994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44579"/>
            <a:ext cx="14700968" cy="9842757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is a"/>
          <p:cNvSpPr txBox="1"/>
          <p:nvPr/>
        </p:nvSpPr>
        <p:spPr>
          <a:xfrm>
            <a:off x="-2406578" y="9811665"/>
            <a:ext cx="1685780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is a</a:t>
            </a:r>
          </a:p>
        </p:txBody>
      </p:sp>
      <p:sp>
        <p:nvSpPr>
          <p:cNvPr id="162" name="Crying Out For Mercy"/>
          <p:cNvSpPr txBox="1"/>
          <p:nvPr/>
        </p:nvSpPr>
        <p:spPr>
          <a:xfrm>
            <a:off x="4977356" y="526225"/>
            <a:ext cx="7539055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3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Crying Out For Mercy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blindbeggar.jpg" descr="blindbegga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65" y="0"/>
            <a:ext cx="17909946" cy="1790994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Coming to God like a blind beggar"/>
          <p:cNvSpPr txBox="1"/>
          <p:nvPr/>
        </p:nvSpPr>
        <p:spPr>
          <a:xfrm>
            <a:off x="225579" y="50503"/>
            <a:ext cx="6207020" cy="609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8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Coming to God like a blind beggar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zacchaeus.jpg" descr="zacchaeu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6260" y="0"/>
            <a:ext cx="97536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Rectangle"/>
          <p:cNvSpPr/>
          <p:nvPr/>
        </p:nvSpPr>
        <p:spPr>
          <a:xfrm>
            <a:off x="0" y="-25400"/>
            <a:ext cx="5206076" cy="9804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5" name="Coming to God like a tax collector (again!)"/>
          <p:cNvSpPr txBox="1"/>
          <p:nvPr/>
        </p:nvSpPr>
        <p:spPr>
          <a:xfrm>
            <a:off x="356780" y="1079499"/>
            <a:ext cx="4891144" cy="759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87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Coming to God like a tax collector (again!)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"/>
          <p:cNvSpPr/>
          <p:nvPr/>
        </p:nvSpPr>
        <p:spPr>
          <a:xfrm>
            <a:off x="-1" y="-25400"/>
            <a:ext cx="13004801" cy="9804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200" name="Group"/>
          <p:cNvGrpSpPr/>
          <p:nvPr/>
        </p:nvGrpSpPr>
        <p:grpSpPr>
          <a:xfrm>
            <a:off x="529217" y="2196619"/>
            <a:ext cx="2799051" cy="6811248"/>
            <a:chOff x="0" y="0"/>
            <a:chExt cx="2799050" cy="6811246"/>
          </a:xfrm>
        </p:grpSpPr>
        <p:pic>
          <p:nvPicPr>
            <p:cNvPr id="198" name="peafowl-816981_1280.jpg" descr="peafowl-816981_1280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8817" t="9445" r="10622" b="50844"/>
            <a:stretch>
              <a:fillRect/>
            </a:stretch>
          </p:blipFill>
          <p:spPr>
            <a:xfrm>
              <a:off x="22011" y="0"/>
              <a:ext cx="2755048" cy="32131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nathan-dumlao-mZZ0ls7X9tc-unsplash-2.jpg" descr="nathan-dumlao-mZZ0ls7X9tc-unsplash-2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361" t="29059" r="6415" b="34696"/>
            <a:stretch>
              <a:fillRect/>
            </a:stretch>
          </p:blipFill>
          <p:spPr>
            <a:xfrm rot="16178135">
              <a:off x="-333525" y="3680870"/>
              <a:ext cx="3466100" cy="27770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7" name="Group"/>
          <p:cNvGrpSpPr/>
          <p:nvPr/>
        </p:nvGrpSpPr>
        <p:grpSpPr>
          <a:xfrm>
            <a:off x="4486675" y="2170338"/>
            <a:ext cx="8126922" cy="6863811"/>
            <a:chOff x="0" y="0"/>
            <a:chExt cx="8126920" cy="6863809"/>
          </a:xfrm>
        </p:grpSpPr>
        <p:pic>
          <p:nvPicPr>
            <p:cNvPr id="201" name="widow_crying.jpg" descr="widow_crying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876240" cy="28762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joshua-earle-yi6dvuynEuo-unsplash.jpg" descr="joshua-earle-yi6dvuynEuo-unsplash.jp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54242" t="43020" r="30955" b="31655"/>
            <a:stretch>
              <a:fillRect/>
            </a:stretch>
          </p:blipFill>
          <p:spPr>
            <a:xfrm>
              <a:off x="3161797" y="56169"/>
              <a:ext cx="2521676" cy="28761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baby-2592302_1280.jpg" descr="baby-2592302_1280.jp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37708" t="18142" r="31472" b="19591"/>
            <a:stretch>
              <a:fillRect/>
            </a:stretch>
          </p:blipFill>
          <p:spPr>
            <a:xfrm>
              <a:off x="32670" y="3079252"/>
              <a:ext cx="2810907" cy="37845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4" name="crucifixion.jpg" descr="crucifixion.jp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34887" t="32640" r="43472" b="36076"/>
            <a:stretch>
              <a:fillRect/>
            </a:stretch>
          </p:blipFill>
          <p:spPr>
            <a:xfrm>
              <a:off x="3189413" y="3188893"/>
              <a:ext cx="2466315" cy="35653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blindbeggar.jpg" descr="blindbeggar.jp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23326" t="7848" r="43263" b="43335"/>
            <a:stretch>
              <a:fillRect/>
            </a:stretch>
          </p:blipFill>
          <p:spPr>
            <a:xfrm>
              <a:off x="6001616" y="1284"/>
              <a:ext cx="2101020" cy="30697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zacchaeus.jpg" descr="zacchaeus.jp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24892" t="956" r="24892" b="13203"/>
            <a:stretch>
              <a:fillRect/>
            </a:stretch>
          </p:blipFill>
          <p:spPr>
            <a:xfrm>
              <a:off x="6001616" y="3206366"/>
              <a:ext cx="2125305" cy="36330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8" name="Who do I most resemble?"/>
          <p:cNvSpPr txBox="1"/>
          <p:nvPr/>
        </p:nvSpPr>
        <p:spPr>
          <a:xfrm>
            <a:off x="731611" y="312092"/>
            <a:ext cx="1154157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Who do I most resemble?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65" name="widow_crying.jpg" descr="widow_cryi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1476" y="-1"/>
            <a:ext cx="97536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Coming to God like a helpless widow in distress"/>
          <p:cNvSpPr txBox="1"/>
          <p:nvPr/>
        </p:nvSpPr>
        <p:spPr>
          <a:xfrm>
            <a:off x="499229" y="100067"/>
            <a:ext cx="5183356" cy="909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8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Coming to God like a helpless widow in distress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9" name="The Problem"/>
          <p:cNvSpPr txBox="1"/>
          <p:nvPr/>
        </p:nvSpPr>
        <p:spPr>
          <a:xfrm>
            <a:off x="-2878" y="3790949"/>
            <a:ext cx="13010556" cy="217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The Problem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eafowl-816981_1280.jpg" descr="peafowl-816981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905" y="-337031"/>
            <a:ext cx="13163962" cy="19547414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Pride gets in the way"/>
          <p:cNvSpPr txBox="1"/>
          <p:nvPr/>
        </p:nvSpPr>
        <p:spPr>
          <a:xfrm>
            <a:off x="1210548" y="1448358"/>
            <a:ext cx="5183355" cy="459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8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Pride gets in the way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joshua-earle-yi6dvuynEuo-unsplash.jpg" descr="joshua-earle-yi6dvuynEuo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87658" y="-1975014"/>
            <a:ext cx="25965950" cy="1731063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Coming to God like a tax collector"/>
          <p:cNvSpPr txBox="1"/>
          <p:nvPr/>
        </p:nvSpPr>
        <p:spPr>
          <a:xfrm>
            <a:off x="775024" y="840004"/>
            <a:ext cx="6700465" cy="459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87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Coming to God like a tax collector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baby-2592302_1280.jpg" descr="baby-2592302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9750"/>
            <a:ext cx="14755413" cy="98331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Rectangle"/>
          <p:cNvSpPr/>
          <p:nvPr/>
        </p:nvSpPr>
        <p:spPr>
          <a:xfrm>
            <a:off x="0" y="-25400"/>
            <a:ext cx="5709128" cy="9804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9" name="Coming to God like an infant"/>
          <p:cNvSpPr txBox="1"/>
          <p:nvPr/>
        </p:nvSpPr>
        <p:spPr>
          <a:xfrm>
            <a:off x="754246" y="1828799"/>
            <a:ext cx="4200635" cy="609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8700"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Coming to God like an infant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82" name="The Problem"/>
          <p:cNvSpPr txBox="1"/>
          <p:nvPr/>
        </p:nvSpPr>
        <p:spPr>
          <a:xfrm>
            <a:off x="-2878" y="3790949"/>
            <a:ext cx="13010556" cy="217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The Problem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nathan-dumlao-mZZ0ls7X9tc-unsplash-2.jpg" descr="nathan-dumlao-mZZ0ls7X9tc-unsplash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178135">
            <a:off x="3136927" y="-3545592"/>
            <a:ext cx="13162728" cy="19737235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Money gets in the way"/>
          <p:cNvSpPr txBox="1"/>
          <p:nvPr/>
        </p:nvSpPr>
        <p:spPr>
          <a:xfrm>
            <a:off x="314903" y="4942188"/>
            <a:ext cx="4200634" cy="459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8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Money gets in the way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crucifixion.jpg" descr="crucifixi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67386" y="-6342723"/>
            <a:ext cx="24185244" cy="24185244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Coming to God like Jesus on the cross"/>
          <p:cNvSpPr txBox="1"/>
          <p:nvPr/>
        </p:nvSpPr>
        <p:spPr>
          <a:xfrm>
            <a:off x="491734" y="4998946"/>
            <a:ext cx="7458188" cy="459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8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Coming to God like Jesus on the cross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