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7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457200">
              <a:spcBef>
                <a:spcPts val="1300"/>
              </a:spcBef>
              <a:buSzTx/>
              <a:buNone/>
              <a:defRPr sz="3800" spc="-38"/>
            </a:lvl2pPr>
            <a:lvl3pPr marL="0" indent="914400">
              <a:spcBef>
                <a:spcPts val="1300"/>
              </a:spcBef>
              <a:buSzTx/>
              <a:buNone/>
              <a:defRPr sz="3800" spc="-38"/>
            </a:lvl3pPr>
            <a:lvl4pPr marL="0" indent="1371600">
              <a:spcBef>
                <a:spcPts val="1300"/>
              </a:spcBef>
              <a:buSzTx/>
              <a:buNone/>
              <a:defRPr sz="3800" spc="-38"/>
            </a:lvl4pPr>
            <a:lvl5pPr marL="0" indent="182880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Fact information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Attribution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pappardelle pasta with parsley butter, roasted hazelnuts, and shaved parmesan cheese"/>
          <p:cNvSpPr>
            <a:spLocks noGrp="1"/>
          </p:cNvSpPr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of salad with fried rice, boiled eggs, and chopsticks"/>
          <p:cNvSpPr>
            <a:spLocks noGrp="1"/>
          </p:cNvSpPr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with salmon cakes, salad, and hummus"/>
          <p:cNvSpPr>
            <a:spLocks noGrp="1"/>
          </p:cNvSpPr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 "/>
          <p:cNvSpPr>
            <a:spLocks noGrp="1"/>
          </p:cNvSpPr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, and shaved parmesan cheese"/>
          <p:cNvSpPr>
            <a:spLocks noGrp="1"/>
          </p:cNvSpPr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3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 setting over mountains&#10;&#10;Description automatically generated">
            <a:extLst>
              <a:ext uri="{FF2B5EF4-FFF2-40B4-BE49-F238E27FC236}">
                <a16:creationId xmlns:a16="http://schemas.microsoft.com/office/drawing/2014/main" id="{EAAC416F-4FAD-0AF1-D0F1-690170B2A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090" y="-337782"/>
            <a:ext cx="15125256" cy="10091381"/>
          </a:xfrm>
          <a:prstGeom prst="rect">
            <a:avLst/>
          </a:prstGeom>
        </p:spPr>
      </p:pic>
      <p:sp>
        <p:nvSpPr>
          <p:cNvPr id="171" name="Agur’s Perfect Life"/>
          <p:cNvSpPr txBox="1"/>
          <p:nvPr/>
        </p:nvSpPr>
        <p:spPr>
          <a:xfrm>
            <a:off x="490330" y="4504272"/>
            <a:ext cx="10167673" cy="4719241"/>
          </a:xfrm>
          <a:prstGeom prst="rect">
            <a:avLst/>
          </a:prstGeom>
          <a:ln w="12700">
            <a:miter lim="400000"/>
          </a:ln>
          <a:effectLst>
            <a:outerShdw blurRad="114300" dir="5400000" rotWithShape="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4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r>
              <a:rPr sz="15000" dirty="0" err="1">
                <a:solidFill>
                  <a:schemeClr val="bg1"/>
                </a:solidFill>
              </a:rPr>
              <a:t>Agur’s</a:t>
            </a:r>
            <a:r>
              <a:rPr sz="15000" dirty="0">
                <a:solidFill>
                  <a:schemeClr val="bg1"/>
                </a:solidFill>
              </a:rPr>
              <a:t> Perfect Life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weater-428616_1280.jpg" descr="sweater-428616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602"/>
            <a:ext cx="14790648" cy="9798805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Gehazi"/>
          <p:cNvSpPr txBox="1"/>
          <p:nvPr/>
        </p:nvSpPr>
        <p:spPr>
          <a:xfrm>
            <a:off x="3785" y="535727"/>
            <a:ext cx="4947864" cy="1524001"/>
          </a:xfrm>
          <a:prstGeom prst="rect">
            <a:avLst/>
          </a:pr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r>
              <a:t>Gehazi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axe-1644155_1280.jpg" descr="axe-1644155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he Axe Head"/>
          <p:cNvSpPr txBox="1"/>
          <p:nvPr/>
        </p:nvSpPr>
        <p:spPr>
          <a:xfrm>
            <a:off x="8068397" y="6467118"/>
            <a:ext cx="4947864" cy="29464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r>
              <a:t>The Axe 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7" name="Application…"/>
          <p:cNvSpPr txBox="1"/>
          <p:nvPr/>
        </p:nvSpPr>
        <p:spPr>
          <a:xfrm>
            <a:off x="81704" y="2444750"/>
            <a:ext cx="12936459" cy="486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Application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 sz="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From The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 sz="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New Testament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0" name="Prayer"/>
          <p:cNvSpPr txBox="1"/>
          <p:nvPr/>
        </p:nvSpPr>
        <p:spPr>
          <a:xfrm>
            <a:off x="34171" y="472657"/>
            <a:ext cx="12936459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r>
              <a:t>Prayer</a:t>
            </a:r>
          </a:p>
        </p:txBody>
      </p:sp>
      <p:sp>
        <p:nvSpPr>
          <p:cNvPr id="211" name="Matthew 6:9-11…"/>
          <p:cNvSpPr txBox="1"/>
          <p:nvPr/>
        </p:nvSpPr>
        <p:spPr>
          <a:xfrm>
            <a:off x="540644" y="2909586"/>
            <a:ext cx="12936459" cy="589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4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Matthew 6:9-11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4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Pray then like this: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4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“Our Father in heaven,</a:t>
            </a:r>
            <a:br/>
            <a:r>
              <a:t>hallowed be your name.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4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Your kingdom come,</a:t>
            </a:r>
            <a:br/>
            <a:r>
              <a:t>your will be done,</a:t>
            </a:r>
            <a:br/>
            <a:r>
              <a:t>on earth as it is in heaven.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4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rPr>
                <a:solidFill>
                  <a:srgbClr val="FFFB00"/>
                </a:solidFill>
              </a:rPr>
              <a:t>Give us this day our daily bread</a:t>
            </a:r>
            <a: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4" name="Contentment"/>
          <p:cNvSpPr txBox="1"/>
          <p:nvPr/>
        </p:nvSpPr>
        <p:spPr>
          <a:xfrm>
            <a:off x="34171" y="472657"/>
            <a:ext cx="12936459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r>
              <a:t>Contentment</a:t>
            </a:r>
          </a:p>
        </p:txBody>
      </p:sp>
      <p:sp>
        <p:nvSpPr>
          <p:cNvPr id="215" name="1 Timothy 6:6-9…"/>
          <p:cNvSpPr txBox="1"/>
          <p:nvPr/>
        </p:nvSpPr>
        <p:spPr>
          <a:xfrm>
            <a:off x="540644" y="2547636"/>
            <a:ext cx="11923512" cy="661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4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1 Timothy 6:6-9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4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But godliness with contentment is great gain, for we brought nothing into the world, and we cannot take anything out of the world. </a:t>
            </a:r>
            <a:r>
              <a:rPr>
                <a:solidFill>
                  <a:srgbClr val="FFFB00"/>
                </a:solidFill>
              </a:rPr>
              <a:t>But if we have food and clothing, with these we will be content.</a:t>
            </a:r>
            <a:r>
              <a:t> But those who desire to be rich fall into temptation, into a snare, into many senseless and harmful desires that plunge people into ruin and destruction.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8" name="Sharing"/>
          <p:cNvSpPr txBox="1"/>
          <p:nvPr/>
        </p:nvSpPr>
        <p:spPr>
          <a:xfrm>
            <a:off x="34171" y="472657"/>
            <a:ext cx="12936459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r>
              <a:t>Sharing</a:t>
            </a:r>
          </a:p>
        </p:txBody>
      </p:sp>
      <p:sp>
        <p:nvSpPr>
          <p:cNvPr id="219" name="Luke 3:10-11…"/>
          <p:cNvSpPr txBox="1"/>
          <p:nvPr/>
        </p:nvSpPr>
        <p:spPr>
          <a:xfrm>
            <a:off x="540644" y="3995436"/>
            <a:ext cx="11923512" cy="372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4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Luke 3:10-11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4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And the crowds asked him, “What then shall we do?” And he answered them, “</a:t>
            </a:r>
            <a:r>
              <a:rPr>
                <a:solidFill>
                  <a:srgbClr val="FFFB00"/>
                </a:solidFill>
              </a:rPr>
              <a:t>Whoever has two tunics is to share with him who has none</a:t>
            </a:r>
            <a:r>
              <a:t>, and whoever has food is to do likewise.”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" name="Poor &amp; steal"/>
          <p:cNvSpPr txBox="1"/>
          <p:nvPr/>
        </p:nvSpPr>
        <p:spPr>
          <a:xfrm rot="17678384">
            <a:off x="371875" y="5163008"/>
            <a:ext cx="5014476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r>
              <a:t>Poor &amp; steal</a:t>
            </a:r>
          </a:p>
        </p:txBody>
      </p:sp>
      <p:sp>
        <p:nvSpPr>
          <p:cNvPr id="175" name="Full &amp; deny God"/>
          <p:cNvSpPr txBox="1"/>
          <p:nvPr/>
        </p:nvSpPr>
        <p:spPr>
          <a:xfrm rot="4286609">
            <a:off x="7540606" y="5541342"/>
            <a:ext cx="5237992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r>
              <a:t>Full &amp; deny God</a:t>
            </a:r>
          </a:p>
        </p:txBody>
      </p:sp>
      <p:sp>
        <p:nvSpPr>
          <p:cNvPr id="176" name="Line"/>
          <p:cNvSpPr/>
          <p:nvPr/>
        </p:nvSpPr>
        <p:spPr>
          <a:xfrm>
            <a:off x="3236451" y="1985743"/>
            <a:ext cx="6541475" cy="7829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3" extrusionOk="0">
                <a:moveTo>
                  <a:pt x="0" y="21567"/>
                </a:moveTo>
                <a:cubicBezTo>
                  <a:pt x="234" y="16697"/>
                  <a:pt x="1134" y="11989"/>
                  <a:pt x="2629" y="7451"/>
                </a:cubicBezTo>
                <a:cubicBezTo>
                  <a:pt x="3821" y="3832"/>
                  <a:pt x="6146" y="25"/>
                  <a:pt x="10573" y="0"/>
                </a:cubicBezTo>
                <a:cubicBezTo>
                  <a:pt x="15561" y="-27"/>
                  <a:pt x="17871" y="4177"/>
                  <a:pt x="19058" y="8077"/>
                </a:cubicBezTo>
                <a:cubicBezTo>
                  <a:pt x="20404" y="12500"/>
                  <a:pt x="21243" y="17019"/>
                  <a:pt x="21600" y="21573"/>
                </a:cubicBezTo>
              </a:path>
            </a:pathLst>
          </a:custGeom>
          <a:solidFill>
            <a:schemeClr val="accent3">
              <a:hueOff val="-274225"/>
              <a:satOff val="26768"/>
              <a:lumOff val="11368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7" name="Just enough"/>
          <p:cNvSpPr txBox="1"/>
          <p:nvPr/>
        </p:nvSpPr>
        <p:spPr>
          <a:xfrm>
            <a:off x="3856360" y="702148"/>
            <a:ext cx="5292080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r>
              <a:t>Just enough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0" name="The Concept of…"/>
          <p:cNvSpPr txBox="1"/>
          <p:nvPr/>
        </p:nvSpPr>
        <p:spPr>
          <a:xfrm>
            <a:off x="81704" y="2444750"/>
            <a:ext cx="12936459" cy="486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The Concept of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 sz="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Just Enough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 sz="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in 1 &amp; 2 Kings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coins-70862_1280.jpg" descr="coins-70862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1221"/>
            <a:ext cx="14631195" cy="9796042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olomon"/>
          <p:cNvSpPr txBox="1"/>
          <p:nvPr/>
        </p:nvSpPr>
        <p:spPr>
          <a:xfrm>
            <a:off x="3785" y="6827683"/>
            <a:ext cx="4947864" cy="1524001"/>
          </a:xfrm>
          <a:prstGeom prst="rect">
            <a:avLst/>
          </a:pr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r>
              <a:t>Solomon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earth-3355931_1280.jpg" descr="earth-3355931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7565"/>
            <a:ext cx="14688834" cy="978873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Elijah’s Message"/>
          <p:cNvSpPr txBox="1"/>
          <p:nvPr/>
        </p:nvSpPr>
        <p:spPr>
          <a:xfrm>
            <a:off x="-74134" y="2863366"/>
            <a:ext cx="4947864" cy="29464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r>
              <a:t>Elijah’s Message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jackdaw-7538989_1280.jpg" descr="jackdaw-7538989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3501"/>
            <a:ext cx="14706646" cy="98006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Elijah’s Life"/>
          <p:cNvSpPr txBox="1"/>
          <p:nvPr/>
        </p:nvSpPr>
        <p:spPr>
          <a:xfrm>
            <a:off x="8068397" y="126521"/>
            <a:ext cx="4947864" cy="29464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r>
              <a:t>Elijah’s Life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urn-6544846_1280.jpg" descr="urn-6544846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198"/>
            <a:ext cx="16240414" cy="10822714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Widow"/>
          <p:cNvSpPr txBox="1"/>
          <p:nvPr/>
        </p:nvSpPr>
        <p:spPr>
          <a:xfrm>
            <a:off x="-35174" y="1733789"/>
            <a:ext cx="4947864" cy="1524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r>
              <a:t>Widow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rapes-553462_1280.jpg" descr="grapes-553462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4490" y="-17718"/>
            <a:ext cx="14689290" cy="9789036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hab"/>
          <p:cNvSpPr txBox="1"/>
          <p:nvPr/>
        </p:nvSpPr>
        <p:spPr>
          <a:xfrm>
            <a:off x="3785" y="6827683"/>
            <a:ext cx="4947864" cy="1524001"/>
          </a:xfrm>
          <a:prstGeom prst="rect">
            <a:avLst/>
          </a:pr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r>
              <a:t>Ahab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tew-3393172_1280.jpg" descr="stew-3393172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592" y="-50970"/>
            <a:ext cx="14789089" cy="985554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he Stew"/>
          <p:cNvSpPr txBox="1"/>
          <p:nvPr/>
        </p:nvSpPr>
        <p:spPr>
          <a:xfrm>
            <a:off x="8087877" y="1275957"/>
            <a:ext cx="4947864" cy="1524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r>
              <a:t>The Stew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Custom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Helvetica Neue</vt:lpstr>
      <vt:lpstr>Helvetica Neue Medium</vt:lpstr>
      <vt:lpstr>Open Sans Regular Regular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Martinez ChurchofChrist</cp:lastModifiedBy>
  <cp:revision>1</cp:revision>
  <dcterms:modified xsi:type="dcterms:W3CDTF">2023-12-17T21:49:13Z</dcterms:modified>
</cp:coreProperties>
</file>