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0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0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11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27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Bowl of salad with fried rice, boiled eggs, and chopsticks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Bowl with salmon cakes, salad, and hummus"/>
          <p:cNvSpPr/>
          <p:nvPr>
            <p:ph type="pic" idx="23"/>
          </p:nvPr>
        </p:nvSpPr>
        <p:spPr>
          <a:xfrm>
            <a:off x="4984750" y="2749413"/>
            <a:ext cx="7937500" cy="92382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wl of salad with fried rice, boiled eggs, and chopsticks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 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2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7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2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3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"/>
          <p:cNvSpPr/>
          <p:nvPr/>
        </p:nvSpPr>
        <p:spPr>
          <a:xfrm>
            <a:off x="-15463" y="-43249"/>
            <a:ext cx="13259946" cy="9837828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2" name="Rectangle"/>
          <p:cNvSpPr/>
          <p:nvPr/>
        </p:nvSpPr>
        <p:spPr>
          <a:xfrm>
            <a:off x="-15463" y="599717"/>
            <a:ext cx="13259946" cy="5105055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173" name="man-2759950_1280.png" descr="man-2759950_128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157954" y="5515940"/>
            <a:ext cx="4876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Unsung Heroes"/>
          <p:cNvSpPr txBox="1"/>
          <p:nvPr/>
        </p:nvSpPr>
        <p:spPr>
          <a:xfrm>
            <a:off x="2242306" y="211300"/>
            <a:ext cx="8520188" cy="5748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7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Unsung Heroes</a:t>
            </a:r>
          </a:p>
        </p:txBody>
      </p:sp>
      <p:pic>
        <p:nvPicPr>
          <p:cNvPr id="175" name="couple-3988803_1280.png" descr="couple-3988803_1280.png"/>
          <p:cNvPicPr>
            <a:picLocks noChangeAspect="1"/>
          </p:cNvPicPr>
          <p:nvPr/>
        </p:nvPicPr>
        <p:blipFill>
          <a:blip r:embed="rId3">
            <a:extLst/>
          </a:blip>
          <a:srcRect l="0" t="0" r="43499" b="0"/>
          <a:stretch>
            <a:fillRect/>
          </a:stretch>
        </p:blipFill>
        <p:spPr>
          <a:xfrm>
            <a:off x="5683124" y="7399904"/>
            <a:ext cx="2686920" cy="68088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boy-2027487_1280.png" descr="boy-2027487_1280.png"/>
          <p:cNvPicPr>
            <a:picLocks noChangeAspect="1"/>
          </p:cNvPicPr>
          <p:nvPr/>
        </p:nvPicPr>
        <p:blipFill>
          <a:blip r:embed="rId4">
            <a:extLst/>
          </a:blip>
          <a:srcRect l="46091" t="0" r="20300" b="25479"/>
          <a:stretch>
            <a:fillRect/>
          </a:stretch>
        </p:blipFill>
        <p:spPr>
          <a:xfrm rot="344284">
            <a:off x="8796442" y="6097540"/>
            <a:ext cx="3719727" cy="72684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Rectangle"/>
          <p:cNvSpPr/>
          <p:nvPr/>
        </p:nvSpPr>
        <p:spPr>
          <a:xfrm>
            <a:off x="-15463" y="-43249"/>
            <a:ext cx="13259946" cy="9837828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32" name="Jeremiah"/>
          <p:cNvSpPr txBox="1"/>
          <p:nvPr/>
        </p:nvSpPr>
        <p:spPr>
          <a:xfrm>
            <a:off x="2516076" y="63907"/>
            <a:ext cx="3906739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7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Jeremiah</a:t>
            </a:r>
          </a:p>
        </p:txBody>
      </p:sp>
      <p:sp>
        <p:nvSpPr>
          <p:cNvPr id="233" name="Ebed Melech"/>
          <p:cNvSpPr txBox="1"/>
          <p:nvPr/>
        </p:nvSpPr>
        <p:spPr>
          <a:xfrm>
            <a:off x="9336672" y="5006512"/>
            <a:ext cx="2691185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3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Ebed Melech</a:t>
            </a:r>
          </a:p>
        </p:txBody>
      </p:sp>
      <p:pic>
        <p:nvPicPr>
          <p:cNvPr id="234" name="boy-2025099_1280.png" descr="boy-2025099_1280.png"/>
          <p:cNvPicPr>
            <a:picLocks noChangeAspect="1"/>
          </p:cNvPicPr>
          <p:nvPr/>
        </p:nvPicPr>
        <p:blipFill>
          <a:blip r:embed="rId2">
            <a:extLst/>
          </a:blip>
          <a:srcRect l="9937" t="0" r="60191" b="43216"/>
          <a:stretch>
            <a:fillRect/>
          </a:stretch>
        </p:blipFill>
        <p:spPr>
          <a:xfrm>
            <a:off x="-572916" y="1544204"/>
            <a:ext cx="8187384" cy="1101642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boy-2027487_1280.png" descr="boy-2027487_1280.png"/>
          <p:cNvPicPr>
            <a:picLocks noChangeAspect="1"/>
          </p:cNvPicPr>
          <p:nvPr/>
        </p:nvPicPr>
        <p:blipFill>
          <a:blip r:embed="rId3">
            <a:extLst/>
          </a:blip>
          <a:srcRect l="46091" t="0" r="20300" b="25479"/>
          <a:stretch>
            <a:fillRect/>
          </a:stretch>
        </p:blipFill>
        <p:spPr>
          <a:xfrm rot="344284">
            <a:off x="8602767" y="5976494"/>
            <a:ext cx="3719728" cy="7268458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Rounded Rectangle"/>
          <p:cNvSpPr/>
          <p:nvPr/>
        </p:nvSpPr>
        <p:spPr>
          <a:xfrm>
            <a:off x="-576627" y="610403"/>
            <a:ext cx="14158054" cy="5071903"/>
          </a:xfrm>
          <a:prstGeom prst="roundRect">
            <a:avLst>
              <a:gd name="adj" fmla="val 3756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37" name="His Circumstances"/>
          <p:cNvSpPr txBox="1"/>
          <p:nvPr/>
        </p:nvSpPr>
        <p:spPr>
          <a:xfrm>
            <a:off x="2534270" y="893856"/>
            <a:ext cx="7936260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72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His Circumstances</a:t>
            </a:r>
          </a:p>
        </p:txBody>
      </p:sp>
      <p:sp>
        <p:nvSpPr>
          <p:cNvPr id="238" name="What He Did"/>
          <p:cNvSpPr txBox="1"/>
          <p:nvPr/>
        </p:nvSpPr>
        <p:spPr>
          <a:xfrm>
            <a:off x="3879570" y="2473254"/>
            <a:ext cx="5469881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72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What He Did</a:t>
            </a:r>
          </a:p>
        </p:txBody>
      </p:sp>
      <p:sp>
        <p:nvSpPr>
          <p:cNvPr id="239" name="What Made Him Great"/>
          <p:cNvSpPr txBox="1"/>
          <p:nvPr/>
        </p:nvSpPr>
        <p:spPr>
          <a:xfrm>
            <a:off x="1811007" y="4052651"/>
            <a:ext cx="9607006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72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What Made Him Great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9" grpId="3"/>
      <p:bldP build="whole" bldLvl="1" animBg="1" rev="0" advAuto="0" spid="238" grpId="2"/>
      <p:bldP build="whole" bldLvl="1" animBg="1" rev="0" advAuto="0" spid="23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ectangle"/>
          <p:cNvSpPr/>
          <p:nvPr/>
        </p:nvSpPr>
        <p:spPr>
          <a:xfrm>
            <a:off x="-15463" y="-43249"/>
            <a:ext cx="13259946" cy="9837828"/>
          </a:xfrm>
          <a:prstGeom prst="rect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42" name="1. Used their circumstances"/>
          <p:cNvSpPr txBox="1"/>
          <p:nvPr/>
        </p:nvSpPr>
        <p:spPr>
          <a:xfrm>
            <a:off x="702567" y="2755768"/>
            <a:ext cx="11875593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2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1. Used their circumstances</a:t>
            </a:r>
          </a:p>
        </p:txBody>
      </p:sp>
      <p:sp>
        <p:nvSpPr>
          <p:cNvPr id="243" name="2. Trusted God"/>
          <p:cNvSpPr txBox="1"/>
          <p:nvPr/>
        </p:nvSpPr>
        <p:spPr>
          <a:xfrm>
            <a:off x="728038" y="4203700"/>
            <a:ext cx="10519534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2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2. Trusted God</a:t>
            </a:r>
          </a:p>
        </p:txBody>
      </p:sp>
      <p:sp>
        <p:nvSpPr>
          <p:cNvPr id="244" name="3. Helped someone else"/>
          <p:cNvSpPr txBox="1"/>
          <p:nvPr/>
        </p:nvSpPr>
        <p:spPr>
          <a:xfrm>
            <a:off x="650860" y="5651631"/>
            <a:ext cx="10304414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2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3. Helped someone else</a:t>
            </a:r>
          </a:p>
        </p:txBody>
      </p:sp>
      <p:sp>
        <p:nvSpPr>
          <p:cNvPr id="245" name="And they each made a lasting difference!"/>
          <p:cNvSpPr txBox="1"/>
          <p:nvPr/>
        </p:nvSpPr>
        <p:spPr>
          <a:xfrm>
            <a:off x="1642947" y="7426799"/>
            <a:ext cx="9718906" cy="198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57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And they each made a lasting difference!</a:t>
            </a:r>
          </a:p>
        </p:txBody>
      </p:sp>
      <p:sp>
        <p:nvSpPr>
          <p:cNvPr id="246" name="What these heroes had in common:"/>
          <p:cNvSpPr txBox="1"/>
          <p:nvPr/>
        </p:nvSpPr>
        <p:spPr>
          <a:xfrm>
            <a:off x="360900" y="343060"/>
            <a:ext cx="7776665" cy="198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7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What these heroes had in common: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3" grpId="2"/>
      <p:bldP build="whole" bldLvl="1" animBg="1" rev="0" advAuto="0" spid="242" grpId="1"/>
      <p:bldP build="whole" bldLvl="1" animBg="1" rev="0" advAuto="0" spid="245" grpId="4"/>
      <p:bldP build="whole" bldLvl="1" animBg="1" rev="0" advAuto="0" spid="244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"/>
          <p:cNvSpPr/>
          <p:nvPr/>
        </p:nvSpPr>
        <p:spPr>
          <a:xfrm>
            <a:off x="-15463" y="-43249"/>
            <a:ext cx="13259946" cy="983782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9" name="Obadiah"/>
          <p:cNvSpPr txBox="1"/>
          <p:nvPr/>
        </p:nvSpPr>
        <p:spPr>
          <a:xfrm>
            <a:off x="2099915" y="3340099"/>
            <a:ext cx="8804970" cy="307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7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Obadiah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"/>
          <p:cNvSpPr/>
          <p:nvPr/>
        </p:nvSpPr>
        <p:spPr>
          <a:xfrm>
            <a:off x="-15463" y="-43249"/>
            <a:ext cx="13259946" cy="9837828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184" name="Group"/>
          <p:cNvGrpSpPr/>
          <p:nvPr/>
        </p:nvGrpSpPr>
        <p:grpSpPr>
          <a:xfrm>
            <a:off x="461081" y="813227"/>
            <a:ext cx="8137637" cy="15172061"/>
            <a:chOff x="0" y="0"/>
            <a:chExt cx="8137635" cy="15172059"/>
          </a:xfrm>
        </p:grpSpPr>
        <p:pic>
          <p:nvPicPr>
            <p:cNvPr id="182" name="man-37470_1280.png" descr="man-37470_1280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7586030" cy="151720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3" name="Elijah"/>
            <p:cNvSpPr txBox="1"/>
            <p:nvPr/>
          </p:nvSpPr>
          <p:spPr>
            <a:xfrm>
              <a:off x="4871280" y="195636"/>
              <a:ext cx="3266356" cy="182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defRPr sz="100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Elijah</a:t>
              </a:r>
            </a:p>
          </p:txBody>
        </p:sp>
      </p:grpSp>
      <p:grpSp>
        <p:nvGrpSpPr>
          <p:cNvPr id="187" name="Group"/>
          <p:cNvGrpSpPr/>
          <p:nvPr/>
        </p:nvGrpSpPr>
        <p:grpSpPr>
          <a:xfrm>
            <a:off x="7759678" y="4948833"/>
            <a:ext cx="4876801" cy="10797570"/>
            <a:chOff x="0" y="0"/>
            <a:chExt cx="4876800" cy="10797569"/>
          </a:xfrm>
        </p:grpSpPr>
        <p:pic>
          <p:nvPicPr>
            <p:cNvPr id="185" name="man-2759950_1280.png" descr="man-2759950_1280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 flipH="1">
              <a:off x="0" y="1043969"/>
              <a:ext cx="4876800" cy="9753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6" name="Obadiah"/>
            <p:cNvSpPr txBox="1"/>
            <p:nvPr/>
          </p:nvSpPr>
          <p:spPr>
            <a:xfrm>
              <a:off x="1370707" y="0"/>
              <a:ext cx="2135386" cy="800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defRPr sz="40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Obadiah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1"/>
      <p:bldP build="whole" bldLvl="1" animBg="1" rev="0" advAuto="0" spid="187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"/>
          <p:cNvSpPr/>
          <p:nvPr/>
        </p:nvSpPr>
        <p:spPr>
          <a:xfrm>
            <a:off x="-15463" y="-43249"/>
            <a:ext cx="13259946" cy="9837828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190" name="man-2759950_1280.png" descr="man-2759950_128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7759678" y="5992802"/>
            <a:ext cx="4876801" cy="9753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man-37470_1280.png" descr="man-37470_128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1081" y="813227"/>
            <a:ext cx="7586031" cy="15172061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Elijah"/>
          <p:cNvSpPr txBox="1"/>
          <p:nvPr/>
        </p:nvSpPr>
        <p:spPr>
          <a:xfrm>
            <a:off x="5332361" y="1008863"/>
            <a:ext cx="3266357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00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Elijah</a:t>
            </a:r>
          </a:p>
        </p:txBody>
      </p:sp>
      <p:sp>
        <p:nvSpPr>
          <p:cNvPr id="193" name="Obadiah"/>
          <p:cNvSpPr txBox="1"/>
          <p:nvPr/>
        </p:nvSpPr>
        <p:spPr>
          <a:xfrm>
            <a:off x="9130385" y="4948833"/>
            <a:ext cx="2135387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40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Obadiah</a:t>
            </a:r>
          </a:p>
        </p:txBody>
      </p:sp>
      <p:sp>
        <p:nvSpPr>
          <p:cNvPr id="194" name="Rounded Rectangle"/>
          <p:cNvSpPr/>
          <p:nvPr/>
        </p:nvSpPr>
        <p:spPr>
          <a:xfrm>
            <a:off x="-576627" y="610403"/>
            <a:ext cx="14158054" cy="5071903"/>
          </a:xfrm>
          <a:prstGeom prst="roundRect">
            <a:avLst>
              <a:gd name="adj" fmla="val 3756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95" name="His Circumstances"/>
          <p:cNvSpPr txBox="1"/>
          <p:nvPr/>
        </p:nvSpPr>
        <p:spPr>
          <a:xfrm>
            <a:off x="2534270" y="893856"/>
            <a:ext cx="7936260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72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His Circumstances</a:t>
            </a:r>
          </a:p>
        </p:txBody>
      </p:sp>
      <p:sp>
        <p:nvSpPr>
          <p:cNvPr id="196" name="What He Did"/>
          <p:cNvSpPr txBox="1"/>
          <p:nvPr/>
        </p:nvSpPr>
        <p:spPr>
          <a:xfrm>
            <a:off x="3879570" y="2473254"/>
            <a:ext cx="5469881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72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What He Did</a:t>
            </a:r>
          </a:p>
        </p:txBody>
      </p:sp>
      <p:sp>
        <p:nvSpPr>
          <p:cNvPr id="197" name="What Made Him Great"/>
          <p:cNvSpPr txBox="1"/>
          <p:nvPr/>
        </p:nvSpPr>
        <p:spPr>
          <a:xfrm>
            <a:off x="1811007" y="4052651"/>
            <a:ext cx="9607006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72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What Made Him Great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3"/>
      <p:bldP build="whole" bldLvl="1" animBg="1" rev="0" advAuto="0" spid="196" grpId="2"/>
      <p:bldP build="whole" bldLvl="1" animBg="1" rev="0" advAuto="0" spid="19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"/>
          <p:cNvSpPr/>
          <p:nvPr/>
        </p:nvSpPr>
        <p:spPr>
          <a:xfrm>
            <a:off x="-15463" y="-43249"/>
            <a:ext cx="13259946" cy="983782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00" name="Naaman’s Wife’s Servant Girl"/>
          <p:cNvSpPr txBox="1"/>
          <p:nvPr/>
        </p:nvSpPr>
        <p:spPr>
          <a:xfrm>
            <a:off x="499479" y="665480"/>
            <a:ext cx="12005842" cy="8422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7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Naaman’s Wife’s Servant Girl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ectangle"/>
          <p:cNvSpPr/>
          <p:nvPr/>
        </p:nvSpPr>
        <p:spPr>
          <a:xfrm>
            <a:off x="-15463" y="-43249"/>
            <a:ext cx="13259946" cy="9837828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205" name="Group"/>
          <p:cNvGrpSpPr/>
          <p:nvPr/>
        </p:nvGrpSpPr>
        <p:grpSpPr>
          <a:xfrm>
            <a:off x="-562529" y="300198"/>
            <a:ext cx="9850449" cy="19700898"/>
            <a:chOff x="0" y="0"/>
            <a:chExt cx="9850448" cy="19700896"/>
          </a:xfrm>
        </p:grpSpPr>
        <p:pic>
          <p:nvPicPr>
            <p:cNvPr id="203" name="silhouette-3073924_1280.png" descr="silhouette-3073924_1280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9850449" cy="197008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4" name="Elisha"/>
            <p:cNvSpPr txBox="1"/>
            <p:nvPr/>
          </p:nvSpPr>
          <p:spPr>
            <a:xfrm>
              <a:off x="5359639" y="683663"/>
              <a:ext cx="2588718" cy="1346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defRPr sz="7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Elisha</a:t>
              </a:r>
            </a:p>
          </p:txBody>
        </p:sp>
      </p:grpSp>
      <p:grpSp>
        <p:nvGrpSpPr>
          <p:cNvPr id="208" name="Group"/>
          <p:cNvGrpSpPr/>
          <p:nvPr/>
        </p:nvGrpSpPr>
        <p:grpSpPr>
          <a:xfrm>
            <a:off x="7910381" y="6746253"/>
            <a:ext cx="4319082" cy="6808810"/>
            <a:chOff x="0" y="0"/>
            <a:chExt cx="4319080" cy="6808809"/>
          </a:xfrm>
        </p:grpSpPr>
        <p:sp>
          <p:nvSpPr>
            <p:cNvPr id="206" name="Servant Girl"/>
            <p:cNvSpPr txBox="1"/>
            <p:nvPr/>
          </p:nvSpPr>
          <p:spPr>
            <a:xfrm>
              <a:off x="1854127" y="318051"/>
              <a:ext cx="2464954" cy="68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defRPr sz="34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Servant Girl</a:t>
              </a:r>
            </a:p>
          </p:txBody>
        </p:sp>
        <p:pic>
          <p:nvPicPr>
            <p:cNvPr id="207" name="couple-3988803_1280.png" descr="couple-3988803_1280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43499" b="0"/>
            <a:stretch>
              <a:fillRect/>
            </a:stretch>
          </p:blipFill>
          <p:spPr>
            <a:xfrm>
              <a:off x="0" y="0"/>
              <a:ext cx="2686919" cy="68088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5" grpId="1"/>
      <p:bldP build="whole" bldLvl="1" animBg="1" rev="0" advAuto="0" spid="208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ectangle"/>
          <p:cNvSpPr/>
          <p:nvPr/>
        </p:nvSpPr>
        <p:spPr>
          <a:xfrm>
            <a:off x="-15463" y="-43249"/>
            <a:ext cx="13259946" cy="9837828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211" name="silhouette-3073924_1280.png" descr="silhouette-3073924_128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62529" y="300198"/>
            <a:ext cx="9850449" cy="19700898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Elisha"/>
          <p:cNvSpPr txBox="1"/>
          <p:nvPr/>
        </p:nvSpPr>
        <p:spPr>
          <a:xfrm>
            <a:off x="4797111" y="983861"/>
            <a:ext cx="2588717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7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Elisha</a:t>
            </a:r>
          </a:p>
        </p:txBody>
      </p:sp>
      <p:sp>
        <p:nvSpPr>
          <p:cNvPr id="213" name="Servant Girl"/>
          <p:cNvSpPr txBox="1"/>
          <p:nvPr/>
        </p:nvSpPr>
        <p:spPr>
          <a:xfrm>
            <a:off x="9764508" y="7064304"/>
            <a:ext cx="2464955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3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Servant Girl</a:t>
            </a:r>
          </a:p>
        </p:txBody>
      </p:sp>
      <p:pic>
        <p:nvPicPr>
          <p:cNvPr id="214" name="couple-3988803_1280.png" descr="couple-3988803_1280.png"/>
          <p:cNvPicPr>
            <a:picLocks noChangeAspect="1"/>
          </p:cNvPicPr>
          <p:nvPr/>
        </p:nvPicPr>
        <p:blipFill>
          <a:blip r:embed="rId3">
            <a:extLst/>
          </a:blip>
          <a:srcRect l="0" t="0" r="43499" b="0"/>
          <a:stretch>
            <a:fillRect/>
          </a:stretch>
        </p:blipFill>
        <p:spPr>
          <a:xfrm>
            <a:off x="7910381" y="6746253"/>
            <a:ext cx="2686920" cy="6808810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Rounded Rectangle"/>
          <p:cNvSpPr/>
          <p:nvPr/>
        </p:nvSpPr>
        <p:spPr>
          <a:xfrm>
            <a:off x="-576627" y="610403"/>
            <a:ext cx="14158054" cy="5071903"/>
          </a:xfrm>
          <a:prstGeom prst="roundRect">
            <a:avLst>
              <a:gd name="adj" fmla="val 3756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16" name="Her Circumstances"/>
          <p:cNvSpPr txBox="1"/>
          <p:nvPr/>
        </p:nvSpPr>
        <p:spPr>
          <a:xfrm>
            <a:off x="2423988" y="893856"/>
            <a:ext cx="8156824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72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Her Circumstances</a:t>
            </a:r>
          </a:p>
        </p:txBody>
      </p:sp>
      <p:sp>
        <p:nvSpPr>
          <p:cNvPr id="217" name="What She Did"/>
          <p:cNvSpPr txBox="1"/>
          <p:nvPr/>
        </p:nvSpPr>
        <p:spPr>
          <a:xfrm>
            <a:off x="3685572" y="2473254"/>
            <a:ext cx="5857876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72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What She Did</a:t>
            </a:r>
          </a:p>
        </p:txBody>
      </p:sp>
      <p:sp>
        <p:nvSpPr>
          <p:cNvPr id="218" name="What Made Her Great"/>
          <p:cNvSpPr txBox="1"/>
          <p:nvPr/>
        </p:nvSpPr>
        <p:spPr>
          <a:xfrm>
            <a:off x="1906109" y="4052651"/>
            <a:ext cx="9416803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72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What Made Her Great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8" grpId="3"/>
      <p:bldP build="whole" bldLvl="1" animBg="1" rev="0" advAuto="0" spid="217" grpId="2"/>
      <p:bldP build="whole" bldLvl="1" animBg="1" rev="0" advAuto="0" spid="21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ctangle"/>
          <p:cNvSpPr/>
          <p:nvPr/>
        </p:nvSpPr>
        <p:spPr>
          <a:xfrm>
            <a:off x="-15463" y="-43249"/>
            <a:ext cx="13259946" cy="983782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21" name="Emed-Melech"/>
          <p:cNvSpPr txBox="1"/>
          <p:nvPr/>
        </p:nvSpPr>
        <p:spPr>
          <a:xfrm>
            <a:off x="563959" y="3562350"/>
            <a:ext cx="11876882" cy="262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146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Emed-Melech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"/>
          <p:cNvSpPr/>
          <p:nvPr/>
        </p:nvSpPr>
        <p:spPr>
          <a:xfrm>
            <a:off x="-15463" y="-43249"/>
            <a:ext cx="13259946" cy="9837828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226" name="Group"/>
          <p:cNvGrpSpPr/>
          <p:nvPr/>
        </p:nvGrpSpPr>
        <p:grpSpPr>
          <a:xfrm>
            <a:off x="-572916" y="63907"/>
            <a:ext cx="8187384" cy="12496725"/>
            <a:chOff x="0" y="0"/>
            <a:chExt cx="8187383" cy="12496724"/>
          </a:xfrm>
        </p:grpSpPr>
        <p:sp>
          <p:nvSpPr>
            <p:cNvPr id="224" name="Jeremiah"/>
            <p:cNvSpPr txBox="1"/>
            <p:nvPr/>
          </p:nvSpPr>
          <p:spPr>
            <a:xfrm>
              <a:off x="3088991" y="0"/>
              <a:ext cx="3906740" cy="1346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defRPr sz="7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Jeremiah</a:t>
              </a:r>
            </a:p>
          </p:txBody>
        </p:sp>
        <p:pic>
          <p:nvPicPr>
            <p:cNvPr id="225" name="boy-2025099_1280.png" descr="boy-2025099_1280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9937" t="0" r="60191" b="43216"/>
            <a:stretch>
              <a:fillRect/>
            </a:stretch>
          </p:blipFill>
          <p:spPr>
            <a:xfrm>
              <a:off x="0" y="1480296"/>
              <a:ext cx="8187384" cy="110164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9" name="Group"/>
          <p:cNvGrpSpPr/>
          <p:nvPr/>
        </p:nvGrpSpPr>
        <p:grpSpPr>
          <a:xfrm>
            <a:off x="8248733" y="5006513"/>
            <a:ext cx="4427796" cy="8406180"/>
            <a:chOff x="0" y="0"/>
            <a:chExt cx="4427794" cy="8406179"/>
          </a:xfrm>
        </p:grpSpPr>
        <p:sp>
          <p:nvSpPr>
            <p:cNvPr id="227" name="Ebed-Melech"/>
            <p:cNvSpPr txBox="1"/>
            <p:nvPr/>
          </p:nvSpPr>
          <p:spPr>
            <a:xfrm>
              <a:off x="1074550" y="0"/>
              <a:ext cx="2717962" cy="685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defRPr sz="34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Ebed-Melech</a:t>
              </a:r>
            </a:p>
          </p:txBody>
        </p:sp>
        <p:pic>
          <p:nvPicPr>
            <p:cNvPr id="228" name="boy-2027487_1280.png" descr="boy-2027487_1280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46091" t="0" r="20300" b="25479"/>
            <a:stretch>
              <a:fillRect/>
            </a:stretch>
          </p:blipFill>
          <p:spPr>
            <a:xfrm rot="344284">
              <a:off x="354034" y="969981"/>
              <a:ext cx="3719727" cy="726845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6" grpId="1"/>
      <p:bldP build="whole" bldLvl="1" animBg="1" rev="0" advAuto="0" spid="229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