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1pPr>
    <a:lvl2pPr marL="0" marR="0" indent="457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2pPr>
    <a:lvl3pPr marL="0" marR="0" indent="914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3pPr>
    <a:lvl4pPr marL="0" marR="0" indent="1371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4pPr>
    <a:lvl5pPr marL="0" marR="0" indent="18288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5pPr>
    <a:lvl6pPr marL="0" marR="0" indent="22860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6pPr>
    <a:lvl7pPr marL="0" marR="0" indent="2743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7pPr>
    <a:lvl8pPr marL="0" marR="0" indent="3200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8pPr>
    <a:lvl9pPr marL="0" marR="0" indent="3657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57" name="Shape 157"/>
          <p:cNvSpPr/>
          <p:nvPr>
            <p:ph type="sldImg"/>
          </p:nvPr>
        </p:nvSpPr>
        <p:spPr>
          <a:xfrm>
            <a:off x="1143000" y="685800"/>
            <a:ext cx="4572000" cy="3429000"/>
          </a:xfrm>
          <a:prstGeom prst="rect">
            <a:avLst/>
          </a:prstGeom>
        </p:spPr>
        <p:txBody>
          <a:bodyPr/>
          <a:lstStyle/>
          <a:p>
            <a:pPr/>
          </a:p>
        </p:txBody>
      </p:sp>
      <p:sp>
        <p:nvSpPr>
          <p:cNvPr id="158" name="Shape 15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698500" y="8657488"/>
            <a:ext cx="11607801" cy="461060"/>
          </a:xfrm>
          <a:prstGeom prst="rect">
            <a:avLst/>
          </a:prstGeom>
        </p:spPr>
        <p:txBody>
          <a:bodyPr anchor="b"/>
          <a:lstStyle>
            <a:lvl1pPr marL="0" indent="0" defTabSz="563541">
              <a:lnSpc>
                <a:spcPct val="100000"/>
              </a:lnSpc>
              <a:spcBef>
                <a:spcPts val="0"/>
              </a:spcBef>
              <a:buSzTx/>
              <a:buNone/>
              <a:defRPr b="1" sz="2304"/>
            </a:lvl1pPr>
          </a:lstStyle>
          <a:p>
            <a:pPr/>
            <a:r>
              <a:t>Author and Date</a:t>
            </a:r>
          </a:p>
        </p:txBody>
      </p:sp>
      <p:sp>
        <p:nvSpPr>
          <p:cNvPr id="12" name="Presentation Title"/>
          <p:cNvSpPr txBox="1"/>
          <p:nvPr>
            <p:ph type="title" hasCustomPrompt="1"/>
          </p:nvPr>
        </p:nvSpPr>
        <p:spPr>
          <a:xfrm>
            <a:off x="698500" y="1854200"/>
            <a:ext cx="11609057" cy="3302000"/>
          </a:xfrm>
          <a:prstGeom prst="rect">
            <a:avLst/>
          </a:prstGeom>
        </p:spPr>
        <p:txBody>
          <a:bodyPr anchor="b"/>
          <a:lstStyle>
            <a:lvl1pPr>
              <a:defRPr spc="-164" sz="8200"/>
            </a:lvl1pPr>
          </a:lstStyle>
          <a:p>
            <a:pPr/>
            <a:r>
              <a:t>Presentation Title</a:t>
            </a:r>
          </a:p>
        </p:txBody>
      </p:sp>
      <p:sp>
        <p:nvSpPr>
          <p:cNvPr id="13" name="Body Level One…"/>
          <p:cNvSpPr txBox="1"/>
          <p:nvPr>
            <p:ph type="body" sz="quarter" idx="1" hasCustomPrompt="1"/>
          </p:nvPr>
        </p:nvSpPr>
        <p:spPr>
          <a:xfrm>
            <a:off x="698500" y="5105400"/>
            <a:ext cx="11607800" cy="145639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6353454" y="9220199"/>
            <a:ext cx="297892"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698500" y="3568700"/>
            <a:ext cx="11607800" cy="2617788"/>
          </a:xfrm>
          <a:prstGeom prst="rect">
            <a:avLst/>
          </a:prstGeom>
        </p:spPr>
        <p:txBody>
          <a:bodyPr anchor="ctr"/>
          <a:lstStyle>
            <a:lvl1pPr marL="0" indent="0" algn="ctr">
              <a:lnSpc>
                <a:spcPct val="80000"/>
              </a:lnSpc>
              <a:spcBef>
                <a:spcPts val="0"/>
              </a:spcBef>
              <a:buSzTx/>
              <a:buNone/>
              <a:defRPr spc="-164" sz="82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164" sz="82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164" sz="82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164" sz="82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164" sz="82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698500" y="6209979"/>
            <a:ext cx="11607800" cy="671803"/>
          </a:xfrm>
          <a:prstGeom prst="rect">
            <a:avLst/>
          </a:prstGeom>
        </p:spPr>
        <p:txBody>
          <a:bodyPr/>
          <a:lstStyle>
            <a:lvl1pPr marL="0" indent="0" algn="ctr">
              <a:lnSpc>
                <a:spcPct val="100000"/>
              </a:lnSpc>
              <a:spcBef>
                <a:spcPts val="0"/>
              </a:spcBef>
              <a:buSzTx/>
              <a:buNone/>
              <a:defRPr b="1" sz="3800"/>
            </a:lvl1pPr>
          </a:lstStyle>
          <a:p>
            <a:pPr/>
            <a:r>
              <a:t>Fact information</a:t>
            </a:r>
          </a:p>
        </p:txBody>
      </p:sp>
      <p:sp>
        <p:nvSpPr>
          <p:cNvPr id="107" name="Body Level One…"/>
          <p:cNvSpPr txBox="1"/>
          <p:nvPr>
            <p:ph type="body" idx="1" hasCustomPrompt="1"/>
          </p:nvPr>
        </p:nvSpPr>
        <p:spPr>
          <a:xfrm>
            <a:off x="698500" y="999066"/>
            <a:ext cx="11607800" cy="5210914"/>
          </a:xfrm>
          <a:prstGeom prst="rect">
            <a:avLst/>
          </a:prstGeom>
        </p:spPr>
        <p:txBody>
          <a:bodyPr anchor="b"/>
          <a:lstStyle>
            <a:lvl1pPr marL="0" indent="0" algn="ctr">
              <a:lnSpc>
                <a:spcPct val="80000"/>
              </a:lnSpc>
              <a:spcBef>
                <a:spcPts val="0"/>
              </a:spcBef>
              <a:buSzTx/>
              <a:buNone/>
              <a:defRPr b="1" spc="-176" sz="17600"/>
            </a:lvl1pPr>
            <a:lvl2pPr marL="0" indent="457200" algn="ctr">
              <a:lnSpc>
                <a:spcPct val="80000"/>
              </a:lnSpc>
              <a:spcBef>
                <a:spcPts val="0"/>
              </a:spcBef>
              <a:buSzTx/>
              <a:buNone/>
              <a:defRPr b="1" spc="-176" sz="17600"/>
            </a:lvl2pPr>
            <a:lvl3pPr marL="0" indent="914400" algn="ctr">
              <a:lnSpc>
                <a:spcPct val="80000"/>
              </a:lnSpc>
              <a:spcBef>
                <a:spcPts val="0"/>
              </a:spcBef>
              <a:buSzTx/>
              <a:buNone/>
              <a:defRPr b="1" spc="-176" sz="17600"/>
            </a:lvl3pPr>
            <a:lvl4pPr marL="0" indent="1371600" algn="ctr">
              <a:lnSpc>
                <a:spcPct val="80000"/>
              </a:lnSpc>
              <a:spcBef>
                <a:spcPts val="0"/>
              </a:spcBef>
              <a:buSzTx/>
              <a:buNone/>
              <a:defRPr b="1" spc="-176" sz="17600"/>
            </a:lvl4pPr>
            <a:lvl5pPr marL="0" indent="1828800" algn="ctr">
              <a:lnSpc>
                <a:spcPct val="80000"/>
              </a:lnSpc>
              <a:spcBef>
                <a:spcPts val="0"/>
              </a:spcBef>
              <a:buSzTx/>
              <a:buNone/>
              <a:defRPr b="1" spc="-176" sz="17600"/>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half" idx="1" hasCustomPrompt="1"/>
          </p:nvPr>
        </p:nvSpPr>
        <p:spPr>
          <a:xfrm>
            <a:off x="736600" y="3721100"/>
            <a:ext cx="11531600" cy="2324100"/>
          </a:xfrm>
          <a:prstGeom prst="rect">
            <a:avLst/>
          </a:prstGeom>
        </p:spPr>
        <p:txBody>
          <a:bodyPr anchor="ctr"/>
          <a:lstStyle>
            <a:lvl1pPr marL="457200" indent="-342900">
              <a:spcBef>
                <a:spcPts val="0"/>
              </a:spcBef>
              <a:buSzTx/>
              <a:buNone/>
              <a:defRPr spc="-119" sz="6000">
                <a:latin typeface="Helvetica Neue Medium"/>
                <a:ea typeface="Helvetica Neue Medium"/>
                <a:cs typeface="Helvetica Neue Medium"/>
                <a:sym typeface="Helvetica Neue Medium"/>
              </a:defRPr>
            </a:lvl1pPr>
            <a:lvl2pPr marL="457200" indent="114300">
              <a:spcBef>
                <a:spcPts val="0"/>
              </a:spcBef>
              <a:buSzTx/>
              <a:buNone/>
              <a:defRPr spc="-119" sz="6000">
                <a:latin typeface="Helvetica Neue Medium"/>
                <a:ea typeface="Helvetica Neue Medium"/>
                <a:cs typeface="Helvetica Neue Medium"/>
                <a:sym typeface="Helvetica Neue Medium"/>
              </a:defRPr>
            </a:lvl2pPr>
            <a:lvl3pPr marL="457200" indent="571500">
              <a:spcBef>
                <a:spcPts val="0"/>
              </a:spcBef>
              <a:buSzTx/>
              <a:buNone/>
              <a:defRPr spc="-119" sz="6000">
                <a:latin typeface="Helvetica Neue Medium"/>
                <a:ea typeface="Helvetica Neue Medium"/>
                <a:cs typeface="Helvetica Neue Medium"/>
                <a:sym typeface="Helvetica Neue Medium"/>
              </a:defRPr>
            </a:lvl3pPr>
            <a:lvl4pPr marL="457200" indent="1028700">
              <a:spcBef>
                <a:spcPts val="0"/>
              </a:spcBef>
              <a:buSzTx/>
              <a:buNone/>
              <a:defRPr spc="-119" sz="6000">
                <a:latin typeface="Helvetica Neue Medium"/>
                <a:ea typeface="Helvetica Neue Medium"/>
                <a:cs typeface="Helvetica Neue Medium"/>
                <a:sym typeface="Helvetica Neue Medium"/>
              </a:defRPr>
            </a:lvl4pPr>
            <a:lvl5pPr marL="457200" indent="1485900">
              <a:spcBef>
                <a:spcPts val="0"/>
              </a:spcBef>
              <a:buSzTx/>
              <a:buNone/>
              <a:defRPr spc="-119" sz="60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6" name="Attribution"/>
          <p:cNvSpPr txBox="1"/>
          <p:nvPr>
            <p:ph type="body" sz="quarter" idx="21" hasCustomPrompt="1"/>
          </p:nvPr>
        </p:nvSpPr>
        <p:spPr>
          <a:xfrm>
            <a:off x="1219200" y="6426200"/>
            <a:ext cx="11049000" cy="461059"/>
          </a:xfrm>
          <a:prstGeom prst="rect">
            <a:avLst/>
          </a:prstGeom>
        </p:spPr>
        <p:txBody>
          <a:bodyPr/>
          <a:lstStyle>
            <a:lvl1pPr marL="0" indent="0" defTabSz="563541">
              <a:lnSpc>
                <a:spcPct val="100000"/>
              </a:lnSpc>
              <a:spcBef>
                <a:spcPts val="0"/>
              </a:spcBef>
              <a:buSzTx/>
              <a:buNone/>
              <a:defRPr b="1" sz="2304"/>
            </a:lvl1pPr>
          </a:lstStyle>
          <a:p>
            <a:pPr/>
            <a:r>
              <a:t>Attribution</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pappardelle pasta with parsley butter, roasted hazelnuts, and shaved parmesan cheese"/>
          <p:cNvSpPr/>
          <p:nvPr>
            <p:ph type="pic" idx="21"/>
          </p:nvPr>
        </p:nvSpPr>
        <p:spPr>
          <a:xfrm>
            <a:off x="-2082800" y="687558"/>
            <a:ext cx="11165190" cy="8373892"/>
          </a:xfrm>
          <a:prstGeom prst="rect">
            <a:avLst/>
          </a:prstGeom>
        </p:spPr>
        <p:txBody>
          <a:bodyPr lIns="91439" tIns="45719" rIns="91439" bIns="45719">
            <a:noAutofit/>
          </a:bodyPr>
          <a:lstStyle/>
          <a:p>
            <a:pPr/>
          </a:p>
        </p:txBody>
      </p:sp>
      <p:sp>
        <p:nvSpPr>
          <p:cNvPr id="125" name="Bowl of salad with fried rice, boiled eggs, and chopsticks"/>
          <p:cNvSpPr/>
          <p:nvPr>
            <p:ph type="pic" sz="half" idx="22"/>
          </p:nvPr>
        </p:nvSpPr>
        <p:spPr>
          <a:xfrm>
            <a:off x="6597650" y="292100"/>
            <a:ext cx="5740400" cy="4592321"/>
          </a:xfrm>
          <a:prstGeom prst="rect">
            <a:avLst/>
          </a:prstGeom>
        </p:spPr>
        <p:txBody>
          <a:bodyPr lIns="91439" tIns="45719" rIns="91439" bIns="45719">
            <a:noAutofit/>
          </a:bodyPr>
          <a:lstStyle/>
          <a:p>
            <a:pPr/>
          </a:p>
        </p:txBody>
      </p:sp>
      <p:sp>
        <p:nvSpPr>
          <p:cNvPr id="126" name="Bowl with salmon cakes, salad, and hummus"/>
          <p:cNvSpPr/>
          <p:nvPr>
            <p:ph type="pic" idx="23"/>
          </p:nvPr>
        </p:nvSpPr>
        <p:spPr>
          <a:xfrm>
            <a:off x="4984750" y="2749413"/>
            <a:ext cx="7937500" cy="9238277"/>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016000" y="-1054100"/>
            <a:ext cx="14427200" cy="11541760"/>
          </a:xfrm>
          <a:prstGeom prst="rect">
            <a:avLst/>
          </a:prstGeom>
        </p:spPr>
        <p:txBody>
          <a:bodyPr lIns="91439" tIns="45719" rIns="91439" bIns="45719">
            <a:noAutofit/>
          </a:bodyPr>
          <a:lstStyle/>
          <a:p>
            <a:pPr/>
          </a:p>
        </p:txBody>
      </p:sp>
      <p:sp>
        <p:nvSpPr>
          <p:cNvPr id="135" name="Slide Number"/>
          <p:cNvSpPr txBox="1"/>
          <p:nvPr>
            <p:ph type="sldNum" sz="quarter" idx="2"/>
          </p:nvPr>
        </p:nvSpPr>
        <p:spPr>
          <a:xfrm>
            <a:off x="6353454" y="9220199"/>
            <a:ext cx="297892" cy="287479"/>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49" name="Title Text"/>
          <p:cNvSpPr txBox="1"/>
          <p:nvPr>
            <p:ph type="title"/>
          </p:nvPr>
        </p:nvSpPr>
        <p:spPr>
          <a:xfrm>
            <a:off x="975359" y="3029937"/>
            <a:ext cx="11054082" cy="2090703"/>
          </a:xfrm>
          <a:prstGeom prst="rect">
            <a:avLst/>
          </a:prstGeom>
        </p:spPr>
        <p:txBody>
          <a:bodyPr lIns="65023" tIns="65023" rIns="65023" bIns="65023" anchor="ctr"/>
          <a:lstStyle>
            <a:lvl1pPr algn="ctr" defTabSz="1300480">
              <a:lnSpc>
                <a:spcPct val="100000"/>
              </a:lnSpc>
              <a:defRPr b="0" spc="0" sz="6200">
                <a:latin typeface="Calibri"/>
                <a:ea typeface="Calibri"/>
                <a:cs typeface="Calibri"/>
                <a:sym typeface="Calibri"/>
              </a:defRPr>
            </a:lvl1pPr>
          </a:lstStyle>
          <a:p>
            <a:pPr/>
            <a:r>
              <a:t>Title Text</a:t>
            </a:r>
          </a:p>
        </p:txBody>
      </p:sp>
      <p:sp>
        <p:nvSpPr>
          <p:cNvPr id="150" name="Body Level One…"/>
          <p:cNvSpPr txBox="1"/>
          <p:nvPr>
            <p:ph type="body" sz="quarter" idx="1"/>
          </p:nvPr>
        </p:nvSpPr>
        <p:spPr>
          <a:xfrm>
            <a:off x="1950719" y="5527040"/>
            <a:ext cx="9103361" cy="2492587"/>
          </a:xfrm>
          <a:prstGeom prst="rect">
            <a:avLst/>
          </a:prstGeom>
        </p:spPr>
        <p:txBody>
          <a:bodyPr lIns="65023" tIns="65023" rIns="65023" bIns="65023"/>
          <a:lstStyle>
            <a:lvl1pPr marL="0" indent="0" algn="ctr" defTabSz="1300480">
              <a:lnSpc>
                <a:spcPct val="100000"/>
              </a:lnSpc>
              <a:spcBef>
                <a:spcPts val="1000"/>
              </a:spcBef>
              <a:buSzTx/>
              <a:buNone/>
              <a:defRPr sz="4400">
                <a:solidFill>
                  <a:srgbClr val="888888"/>
                </a:solidFill>
                <a:latin typeface="Calibri"/>
                <a:ea typeface="Calibri"/>
                <a:cs typeface="Calibri"/>
                <a:sym typeface="Calibri"/>
              </a:defRPr>
            </a:lvl1pPr>
            <a:lvl2pPr marL="0" indent="457200" algn="ctr" defTabSz="1300480">
              <a:lnSpc>
                <a:spcPct val="100000"/>
              </a:lnSpc>
              <a:spcBef>
                <a:spcPts val="1000"/>
              </a:spcBef>
              <a:buSzTx/>
              <a:buNone/>
              <a:defRPr sz="4400">
                <a:solidFill>
                  <a:srgbClr val="888888"/>
                </a:solidFill>
                <a:latin typeface="Calibri"/>
                <a:ea typeface="Calibri"/>
                <a:cs typeface="Calibri"/>
                <a:sym typeface="Calibri"/>
              </a:defRPr>
            </a:lvl2pPr>
            <a:lvl3pPr marL="0" indent="914400" algn="ctr" defTabSz="1300480">
              <a:lnSpc>
                <a:spcPct val="100000"/>
              </a:lnSpc>
              <a:spcBef>
                <a:spcPts val="1000"/>
              </a:spcBef>
              <a:buSzTx/>
              <a:buNone/>
              <a:defRPr sz="4400">
                <a:solidFill>
                  <a:srgbClr val="888888"/>
                </a:solidFill>
                <a:latin typeface="Calibri"/>
                <a:ea typeface="Calibri"/>
                <a:cs typeface="Calibri"/>
                <a:sym typeface="Calibri"/>
              </a:defRPr>
            </a:lvl3pPr>
            <a:lvl4pPr marL="0" indent="1371600" algn="ctr" defTabSz="1300480">
              <a:lnSpc>
                <a:spcPct val="100000"/>
              </a:lnSpc>
              <a:spcBef>
                <a:spcPts val="1000"/>
              </a:spcBef>
              <a:buSzTx/>
              <a:buNone/>
              <a:defRPr sz="4400">
                <a:solidFill>
                  <a:srgbClr val="888888"/>
                </a:solidFill>
                <a:latin typeface="Calibri"/>
                <a:ea typeface="Calibri"/>
                <a:cs typeface="Calibri"/>
                <a:sym typeface="Calibri"/>
              </a:defRPr>
            </a:lvl4pPr>
            <a:lvl5pPr marL="0" indent="1828800" algn="ctr" defTabSz="1300480">
              <a:lnSpc>
                <a:spcPct val="100000"/>
              </a:lnSpc>
              <a:spcBef>
                <a:spcPts val="1000"/>
              </a:spcBef>
              <a:buSzTx/>
              <a:buNone/>
              <a:defRPr sz="4400">
                <a:solidFill>
                  <a:srgbClr val="888888"/>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51" name="Slide Number"/>
          <p:cNvSpPr txBox="1"/>
          <p:nvPr>
            <p:ph type="sldNum" sz="quarter" idx="2"/>
          </p:nvPr>
        </p:nvSpPr>
        <p:spPr>
          <a:xfrm>
            <a:off x="12005833" y="9130186"/>
            <a:ext cx="348727" cy="339202"/>
          </a:xfrm>
          <a:prstGeom prst="rect">
            <a:avLst/>
          </a:prstGeom>
        </p:spPr>
        <p:txBody>
          <a:bodyPr lIns="65023" tIns="65023" rIns="65023" bIns="65023"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376767" y="-915894"/>
            <a:ext cx="17835652" cy="10682195"/>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698500" y="5181600"/>
            <a:ext cx="11607800" cy="3302000"/>
          </a:xfrm>
          <a:prstGeom prst="rect">
            <a:avLst/>
          </a:prstGeom>
        </p:spPr>
        <p:txBody>
          <a:bodyPr anchor="b"/>
          <a:lstStyle>
            <a:lvl1pPr>
              <a:defRPr spc="-164" sz="8200"/>
            </a:lvl1pPr>
          </a:lstStyle>
          <a:p>
            <a:pPr/>
            <a:r>
              <a:t>Presentation Title</a:t>
            </a:r>
          </a:p>
        </p:txBody>
      </p:sp>
      <p:sp>
        <p:nvSpPr>
          <p:cNvPr id="23" name="Body Level One…"/>
          <p:cNvSpPr txBox="1"/>
          <p:nvPr>
            <p:ph type="body" sz="quarter" idx="1" hasCustomPrompt="1"/>
          </p:nvPr>
        </p:nvSpPr>
        <p:spPr>
          <a:xfrm>
            <a:off x="698500" y="8432800"/>
            <a:ext cx="11607800" cy="68976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24" name="Author and Date"/>
          <p:cNvSpPr txBox="1"/>
          <p:nvPr>
            <p:ph type="body" sz="quarter" idx="22" hasCustomPrompt="1"/>
          </p:nvPr>
        </p:nvSpPr>
        <p:spPr>
          <a:xfrm>
            <a:off x="698500" y="571500"/>
            <a:ext cx="11607801" cy="461059"/>
          </a:xfrm>
          <a:prstGeom prst="rect">
            <a:avLst/>
          </a:prstGeom>
        </p:spPr>
        <p:txBody>
          <a:bodyPr/>
          <a:lstStyle>
            <a:lvl1pPr marL="0" indent="0" defTabSz="563541">
              <a:lnSpc>
                <a:spcPct val="100000"/>
              </a:lnSpc>
              <a:spcBef>
                <a:spcPts val="0"/>
              </a:spcBef>
              <a:buSzTx/>
              <a:buNone/>
              <a:defRPr b="1" sz="2304"/>
            </a:lvl1pPr>
          </a:lstStyle>
          <a:p>
            <a:pPr/>
            <a:r>
              <a:t>Author and Date</a:t>
            </a:r>
          </a:p>
        </p:txBody>
      </p:sp>
      <p:sp>
        <p:nvSpPr>
          <p:cNvPr id="25" name="Slide Number"/>
          <p:cNvSpPr txBox="1"/>
          <p:nvPr>
            <p:ph type="sldNum" sz="quarter" idx="2"/>
          </p:nvPr>
        </p:nvSpPr>
        <p:spPr>
          <a:xfrm>
            <a:off x="6349999" y="9220199"/>
            <a:ext cx="297893"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
          <p:cNvSpPr/>
          <p:nvPr>
            <p:ph type="pic" idx="21"/>
          </p:nvPr>
        </p:nvSpPr>
        <p:spPr>
          <a:xfrm>
            <a:off x="5319129" y="495299"/>
            <a:ext cx="7543801" cy="8780059"/>
          </a:xfrm>
          <a:prstGeom prst="rect">
            <a:avLst/>
          </a:prstGeom>
        </p:spPr>
        <p:txBody>
          <a:bodyPr lIns="91439" tIns="45719" rIns="91439" bIns="45719">
            <a:noAutofit/>
          </a:bodyPr>
          <a:lstStyle/>
          <a:p>
            <a:pPr/>
          </a:p>
        </p:txBody>
      </p:sp>
      <p:sp>
        <p:nvSpPr>
          <p:cNvPr id="33" name="Body Level One…"/>
          <p:cNvSpPr txBox="1"/>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Slide Subtitle</a:t>
            </a:r>
          </a:p>
          <a:p>
            <a:pPr lvl="1"/>
            <a:r>
              <a:t/>
            </a:r>
          </a:p>
          <a:p>
            <a:pPr lvl="2"/>
            <a:r>
              <a:t/>
            </a:r>
          </a:p>
          <a:p>
            <a:pPr lvl="3"/>
            <a:r>
              <a:t/>
            </a:r>
          </a:p>
          <a:p>
            <a:pPr lvl="4"/>
            <a:r>
              <a:t/>
            </a:r>
          </a:p>
        </p:txBody>
      </p:sp>
      <p:sp>
        <p:nvSpPr>
          <p:cNvPr id="34" name="Slide Title"/>
          <p:cNvSpPr txBox="1"/>
          <p:nvPr>
            <p:ph type="title" hasCustomPrompt="1"/>
          </p:nvPr>
        </p:nvSpPr>
        <p:spPr>
          <a:xfrm>
            <a:off x="698500" y="692534"/>
            <a:ext cx="5105400" cy="4387466"/>
          </a:xfrm>
          <a:prstGeom prst="rect">
            <a:avLst/>
          </a:prstGeom>
        </p:spPr>
        <p:txBody>
          <a:bodyPr anchor="b"/>
          <a:lstStyle/>
          <a:p>
            <a:pPr/>
            <a:r>
              <a:t>Slide Title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44" name="Slide Title"/>
          <p:cNvSpPr txBox="1"/>
          <p:nvPr>
            <p:ph type="title" hasCustomPrompt="1"/>
          </p:nvPr>
        </p:nvSpPr>
        <p:spPr>
          <a:prstGeom prst="rect">
            <a:avLst/>
          </a:prstGeom>
        </p:spPr>
        <p:txBody>
          <a:bodyPr/>
          <a:lstStyle/>
          <a:p>
            <a:pPr/>
            <a:r>
              <a:t>Slide Title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589358"/>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wl of pappardelle pasta with parsley butter, roasted hazelnuts, and shaved parmesan cheese"/>
          <p:cNvSpPr/>
          <p:nvPr>
            <p:ph type="pic" idx="21"/>
          </p:nvPr>
        </p:nvSpPr>
        <p:spPr>
          <a:xfrm>
            <a:off x="6172200" y="596900"/>
            <a:ext cx="6448425" cy="8597900"/>
          </a:xfrm>
          <a:prstGeom prst="rect">
            <a:avLst/>
          </a:prstGeom>
        </p:spPr>
        <p:txBody>
          <a:bodyPr lIns="91439" tIns="45719" rIns="91439" bIns="45719">
            <a:noAutofit/>
          </a:bodyPr>
          <a:lstStyle/>
          <a:p>
            <a:pPr/>
          </a:p>
        </p:txBody>
      </p:sp>
      <p:sp>
        <p:nvSpPr>
          <p:cNvPr id="61" name="Slide Title"/>
          <p:cNvSpPr txBox="1"/>
          <p:nvPr>
            <p:ph type="title" hasCustomPrompt="1"/>
          </p:nvPr>
        </p:nvSpPr>
        <p:spPr>
          <a:xfrm>
            <a:off x="698500" y="444500"/>
            <a:ext cx="5105400" cy="1016000"/>
          </a:xfrm>
          <a:prstGeom prst="rect">
            <a:avLst/>
          </a:prstGeom>
        </p:spPr>
        <p:txBody>
          <a:bodyPr/>
          <a:lstStyle/>
          <a:p>
            <a:pPr/>
            <a:r>
              <a:t>Slide Title</a:t>
            </a:r>
          </a:p>
        </p:txBody>
      </p:sp>
      <p:sp>
        <p:nvSpPr>
          <p:cNvPr id="62" name="Slide Subtitle"/>
          <p:cNvSpPr txBox="1"/>
          <p:nvPr>
            <p:ph type="body" sz="quarter" idx="22" hasCustomPrompt="1"/>
          </p:nvPr>
        </p:nvSpPr>
        <p:spPr>
          <a:xfrm>
            <a:off x="698500" y="1412977"/>
            <a:ext cx="5105400"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63" name="Body Level One…"/>
          <p:cNvSpPr txBox="1"/>
          <p:nvPr>
            <p:ph type="body" sz="half" idx="1" hasCustomPrompt="1"/>
          </p:nvPr>
        </p:nvSpPr>
        <p:spPr>
          <a:xfrm>
            <a:off x="698500" y="3480196"/>
            <a:ext cx="5105400" cy="5593161"/>
          </a:xfrm>
          <a:prstGeom prst="rect">
            <a:avLst/>
          </a:prstGeom>
        </p:spPr>
        <p:txBody>
          <a:bodyPr/>
          <a:lstStyle/>
          <a:p>
            <a:pPr/>
            <a:r>
              <a:t>Slide bullet text</a:t>
            </a:r>
          </a:p>
          <a:p>
            <a:pPr lvl="1"/>
            <a:r>
              <a:t/>
            </a:r>
          </a:p>
          <a:p>
            <a:pPr lvl="2"/>
            <a:r>
              <a:t/>
            </a:r>
          </a:p>
          <a:p>
            <a:pPr lvl="3"/>
            <a:r>
              <a:t/>
            </a:r>
          </a:p>
          <a:p>
            <a:pPr lvl="4"/>
            <a:r>
              <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698500" y="3225800"/>
            <a:ext cx="11607800" cy="3302000"/>
          </a:xfrm>
          <a:prstGeom prst="rect">
            <a:avLst/>
          </a:prstGeom>
        </p:spPr>
        <p:txBody>
          <a:bodyPr anchor="ctr"/>
          <a:lstStyle>
            <a:lvl1pPr>
              <a:defRPr b="0" spc="-164" sz="82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prstGeom prst="rect">
            <a:avLst/>
          </a:prstGeom>
        </p:spPr>
        <p:txBody>
          <a:bodyPr/>
          <a:lstStyle/>
          <a:p>
            <a:pPr/>
            <a:r>
              <a:t>Slide Title</a:t>
            </a:r>
          </a:p>
        </p:txBody>
      </p:sp>
      <p:sp>
        <p:nvSpPr>
          <p:cNvPr id="80"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698500" y="444500"/>
            <a:ext cx="11607800" cy="1016000"/>
          </a:xfrm>
          <a:prstGeom prst="rect">
            <a:avLst/>
          </a:prstGeom>
        </p:spPr>
        <p:txBody>
          <a:bodyPr/>
          <a:lstStyle/>
          <a:p>
            <a:pPr/>
            <a:r>
              <a:t>Agenda Title</a:t>
            </a:r>
          </a:p>
        </p:txBody>
      </p:sp>
      <p:sp>
        <p:nvSpPr>
          <p:cNvPr id="89" name="Agenda Subtitle"/>
          <p:cNvSpPr txBox="1"/>
          <p:nvPr>
            <p:ph type="body" sz="quarter" idx="21" hasCustomPrompt="1"/>
          </p:nvPr>
        </p:nvSpPr>
        <p:spPr>
          <a:xfrm>
            <a:off x="698500" y="1409700"/>
            <a:ext cx="11607801" cy="671802"/>
          </a:xfrm>
          <a:prstGeom prst="rect">
            <a:avLst/>
          </a:prstGeom>
        </p:spPr>
        <p:txBody>
          <a:bodyPr/>
          <a:lstStyle>
            <a:lvl1pPr marL="0" indent="0" defTabSz="587022">
              <a:lnSpc>
                <a:spcPct val="100000"/>
              </a:lnSpc>
              <a:spcBef>
                <a:spcPts val="0"/>
              </a:spcBef>
              <a:buSzTx/>
              <a:buNone/>
              <a:defRPr b="1" sz="38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a:spcBef>
                <a:spcPts val="1300"/>
              </a:spcBef>
              <a:buSzTx/>
              <a:buNone/>
              <a:defRPr spc="-38" sz="3800"/>
            </a:lvl1pPr>
            <a:lvl2pPr marL="0" indent="457200">
              <a:spcBef>
                <a:spcPts val="1300"/>
              </a:spcBef>
              <a:buSzTx/>
              <a:buNone/>
              <a:defRPr spc="-38" sz="3800"/>
            </a:lvl2pPr>
            <a:lvl3pPr marL="0" indent="914400">
              <a:spcBef>
                <a:spcPts val="1300"/>
              </a:spcBef>
              <a:buSzTx/>
              <a:buNone/>
              <a:defRPr spc="-38" sz="3800"/>
            </a:lvl3pPr>
            <a:lvl4pPr marL="0" indent="1371600">
              <a:spcBef>
                <a:spcPts val="1300"/>
              </a:spcBef>
              <a:buSzTx/>
              <a:buNone/>
              <a:defRPr spc="-38" sz="3800"/>
            </a:lvl4pPr>
            <a:lvl5pPr marL="0" indent="1828800">
              <a:spcBef>
                <a:spcPts val="1300"/>
              </a:spcBef>
              <a:buSzTx/>
              <a:buNone/>
              <a:defRPr spc="-38" sz="38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3" name="Slide Title"/>
          <p:cNvSpPr txBox="1"/>
          <p:nvPr>
            <p:ph type="title" hasCustomPrompt="1"/>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4" name="Slide Number"/>
          <p:cNvSpPr txBox="1"/>
          <p:nvPr>
            <p:ph type="sldNum" sz="quarter" idx="2"/>
          </p:nvPr>
        </p:nvSpPr>
        <p:spPr>
          <a:xfrm>
            <a:off x="6350067" y="9220199"/>
            <a:ext cx="297892" cy="287479"/>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0" name="stairway-to-heaven-3692368_1280.jpg" descr="stairway-to-heaven-3692368_1280.jpg"/>
          <p:cNvPicPr>
            <a:picLocks noChangeAspect="1"/>
          </p:cNvPicPr>
          <p:nvPr/>
        </p:nvPicPr>
        <p:blipFill>
          <a:blip r:embed="rId2">
            <a:extLst/>
          </a:blip>
          <a:stretch>
            <a:fillRect/>
          </a:stretch>
        </p:blipFill>
        <p:spPr>
          <a:xfrm>
            <a:off x="-4979230" y="-4735096"/>
            <a:ext cx="19318262" cy="14488696"/>
          </a:xfrm>
          <a:prstGeom prst="rect">
            <a:avLst/>
          </a:prstGeom>
          <a:ln w="12700">
            <a:miter lim="400000"/>
          </a:ln>
        </p:spPr>
      </p:pic>
      <p:sp>
        <p:nvSpPr>
          <p:cNvPr id="161" name="is a"/>
          <p:cNvSpPr txBox="1"/>
          <p:nvPr/>
        </p:nvSpPr>
        <p:spPr>
          <a:xfrm>
            <a:off x="-2406578" y="9811665"/>
            <a:ext cx="1685780" cy="116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200">
                <a:solidFill>
                  <a:srgbClr val="FFFFFF"/>
                </a:solidFill>
                <a:latin typeface="Open Sans Regular Regular"/>
                <a:ea typeface="Open Sans Regular Regular"/>
                <a:cs typeface="Open Sans Regular Regular"/>
                <a:sym typeface="Open Sans Regular Regular"/>
              </a:defRPr>
            </a:lvl1pPr>
          </a:lstStyle>
          <a:p>
            <a:pPr/>
            <a:r>
              <a:t>is a</a:t>
            </a:r>
          </a:p>
        </p:txBody>
      </p:sp>
      <p:sp>
        <p:nvSpPr>
          <p:cNvPr id="162" name="God’s Kingdom Looks Different"/>
          <p:cNvSpPr txBox="1"/>
          <p:nvPr/>
        </p:nvSpPr>
        <p:spPr>
          <a:xfrm>
            <a:off x="5977895" y="3069158"/>
            <a:ext cx="7539055" cy="650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300">
                <a:solidFill>
                  <a:schemeClr val="accent1">
                    <a:hueOff val="114395"/>
                    <a:lumOff val="-24975"/>
                  </a:schemeClr>
                </a:solidFill>
                <a:latin typeface="Open Sans Regular Regular"/>
                <a:ea typeface="Open Sans Regular Regular"/>
                <a:cs typeface="Open Sans Regular Regular"/>
                <a:sym typeface="Open Sans Regular Regular"/>
              </a:defRPr>
            </a:lvl1pPr>
          </a:lstStyle>
          <a:p>
            <a:pPr/>
            <a:r>
              <a:t>God’s Kingdom Looks Different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Rectangle"/>
          <p:cNvSpPr/>
          <p:nvPr/>
        </p:nvSpPr>
        <p:spPr>
          <a:xfrm>
            <a:off x="0" y="-25400"/>
            <a:ext cx="13004800" cy="9804400"/>
          </a:xfrm>
          <a:prstGeom prst="rect">
            <a:avLst/>
          </a:prstGeom>
          <a:solidFill>
            <a:srgbClr val="9EDCF9"/>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76" name="Line"/>
          <p:cNvSpPr/>
          <p:nvPr/>
        </p:nvSpPr>
        <p:spPr>
          <a:xfrm>
            <a:off x="-928703" y="6377879"/>
            <a:ext cx="16198309" cy="14440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217" y="10346"/>
                  <a:pt x="4624" y="14526"/>
                  <a:pt x="7016" y="12183"/>
                </a:cubicBezTo>
                <a:cubicBezTo>
                  <a:pt x="8816" y="10420"/>
                  <a:pt x="10573" y="4968"/>
                  <a:pt x="12374" y="3286"/>
                </a:cubicBezTo>
                <a:cubicBezTo>
                  <a:pt x="15151" y="693"/>
                  <a:pt x="17935" y="7046"/>
                  <a:pt x="20401" y="21600"/>
                </a:cubicBezTo>
                <a:lnTo>
                  <a:pt x="21600" y="14697"/>
                </a:lnTo>
              </a:path>
            </a:pathLst>
          </a:custGeom>
          <a:ln w="406400">
            <a:solidFill>
              <a:schemeClr val="accent1">
                <a:hueOff val="114395"/>
                <a:lumOff val="-24975"/>
              </a:schemeClr>
            </a:solidFill>
            <a:miter lim="400000"/>
          </a:ln>
        </p:spPr>
        <p:txBody>
          <a:bodyPr lIns="50800" tIns="50800" rIns="50800" bIns="50800" anchor="ctr"/>
          <a:lstStyle/>
          <a:p>
            <a:pPr/>
          </a:p>
        </p:txBody>
      </p:sp>
      <p:grpSp>
        <p:nvGrpSpPr>
          <p:cNvPr id="279" name="Group"/>
          <p:cNvGrpSpPr/>
          <p:nvPr/>
        </p:nvGrpSpPr>
        <p:grpSpPr>
          <a:xfrm>
            <a:off x="250160" y="2593300"/>
            <a:ext cx="6198848" cy="6198848"/>
            <a:chOff x="0" y="0"/>
            <a:chExt cx="6198847" cy="6198847"/>
          </a:xfrm>
        </p:grpSpPr>
        <p:sp>
          <p:nvSpPr>
            <p:cNvPr id="277" name="Circle"/>
            <p:cNvSpPr/>
            <p:nvPr/>
          </p:nvSpPr>
          <p:spPr>
            <a:xfrm>
              <a:off x="0" y="0"/>
              <a:ext cx="6198848" cy="6198848"/>
            </a:xfrm>
            <a:prstGeom prst="ellipse">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78" name="Gets tricked into marrying a woman he didn’t want to marry"/>
            <p:cNvSpPr txBox="1"/>
            <p:nvPr/>
          </p:nvSpPr>
          <p:spPr>
            <a:xfrm>
              <a:off x="672199" y="794373"/>
              <a:ext cx="4854449" cy="4610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5200">
                  <a:solidFill>
                    <a:schemeClr val="accent1">
                      <a:hueOff val="114395"/>
                      <a:lumOff val="-24975"/>
                    </a:schemeClr>
                  </a:solidFill>
                  <a:latin typeface="Open Sans Regular Regular"/>
                  <a:ea typeface="Open Sans Regular Regular"/>
                  <a:cs typeface="Open Sans Regular Regular"/>
                  <a:sym typeface="Open Sans Regular Regular"/>
                </a:defRPr>
              </a:lvl1pPr>
            </a:lstStyle>
            <a:p>
              <a:pPr/>
              <a:r>
                <a:t>Gets tricked into marrying a woman he didn’t want to marry</a:t>
              </a:r>
            </a:p>
          </p:txBody>
        </p:sp>
      </p:grpSp>
      <p:grpSp>
        <p:nvGrpSpPr>
          <p:cNvPr id="282" name="Group"/>
          <p:cNvGrpSpPr/>
          <p:nvPr/>
        </p:nvGrpSpPr>
        <p:grpSpPr>
          <a:xfrm>
            <a:off x="6521861" y="3241855"/>
            <a:ext cx="6198848" cy="6198849"/>
            <a:chOff x="0" y="0"/>
            <a:chExt cx="6198847" cy="6198847"/>
          </a:xfrm>
        </p:grpSpPr>
        <p:sp>
          <p:nvSpPr>
            <p:cNvPr id="280" name="Circle"/>
            <p:cNvSpPr/>
            <p:nvPr/>
          </p:nvSpPr>
          <p:spPr>
            <a:xfrm>
              <a:off x="0" y="0"/>
              <a:ext cx="6198848" cy="6198848"/>
            </a:xfrm>
            <a:prstGeom prst="ellipse">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81" name="Tries to manipulate the breeding so he can get his father-in-law’s animals"/>
            <p:cNvSpPr txBox="1"/>
            <p:nvPr/>
          </p:nvSpPr>
          <p:spPr>
            <a:xfrm>
              <a:off x="334233" y="343523"/>
              <a:ext cx="5530381" cy="5511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5200">
                  <a:solidFill>
                    <a:schemeClr val="accent1">
                      <a:hueOff val="114395"/>
                      <a:lumOff val="-24975"/>
                    </a:schemeClr>
                  </a:solidFill>
                  <a:latin typeface="Open Sans Regular Regular"/>
                  <a:ea typeface="Open Sans Regular Regular"/>
                  <a:cs typeface="Open Sans Regular Regular"/>
                  <a:sym typeface="Open Sans Regular Regular"/>
                </a:defRPr>
              </a:lvl1pPr>
            </a:lstStyle>
            <a:p>
              <a:pPr/>
              <a:r>
                <a:t>Tries to manipulate the breeding so he can get his father-in-law’s animals</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79"/>
                                        </p:tgtEl>
                                        <p:attrNameLst>
                                          <p:attrName>style.visibility</p:attrName>
                                        </p:attrNameLst>
                                      </p:cBhvr>
                                      <p:to>
                                        <p:strVal val="visible"/>
                                      </p:to>
                                    </p:set>
                                    <p:animEffect filter="fade" transition="in">
                                      <p:cBhvr>
                                        <p:cTn id="7" dur="1000"/>
                                        <p:tgtEl>
                                          <p:spTgt spid="279"/>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282"/>
                                        </p:tgtEl>
                                        <p:attrNameLst>
                                          <p:attrName>style.visibility</p:attrName>
                                        </p:attrNameLst>
                                      </p:cBhvr>
                                      <p:to>
                                        <p:strVal val="visible"/>
                                      </p:to>
                                    </p:set>
                                    <p:animEffect filter="fade" transition="in">
                                      <p:cBhvr>
                                        <p:cTn id="12" dur="1000"/>
                                        <p:tgtEl>
                                          <p:spTgt spid="2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9" grpId="1"/>
      <p:bldP build="whole" bldLvl="1" animBg="1" rev="0" advAuto="0" spid="282" grpId="2"/>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Rectangle"/>
          <p:cNvSpPr/>
          <p:nvPr/>
        </p:nvSpPr>
        <p:spPr>
          <a:xfrm>
            <a:off x="0" y="-25400"/>
            <a:ext cx="13004800" cy="9804400"/>
          </a:xfrm>
          <a:prstGeom prst="rect">
            <a:avLst/>
          </a:prstGeom>
          <a:solidFill>
            <a:srgbClr val="9EDCF9"/>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85" name="Line"/>
          <p:cNvSpPr/>
          <p:nvPr/>
        </p:nvSpPr>
        <p:spPr>
          <a:xfrm>
            <a:off x="-3633292" y="4453135"/>
            <a:ext cx="10911640" cy="14440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383" y="10346"/>
                  <a:pt x="16976" y="14526"/>
                  <a:pt x="14584" y="12183"/>
                </a:cubicBezTo>
                <a:cubicBezTo>
                  <a:pt x="12784" y="10420"/>
                  <a:pt x="11027" y="4968"/>
                  <a:pt x="9226" y="3286"/>
                </a:cubicBezTo>
                <a:cubicBezTo>
                  <a:pt x="6449" y="693"/>
                  <a:pt x="3665" y="7046"/>
                  <a:pt x="1199" y="21600"/>
                </a:cubicBezTo>
                <a:lnTo>
                  <a:pt x="0" y="14697"/>
                </a:lnTo>
              </a:path>
            </a:pathLst>
          </a:custGeom>
          <a:ln w="406400">
            <a:solidFill>
              <a:schemeClr val="accent1">
                <a:hueOff val="114395"/>
                <a:lumOff val="-24975"/>
              </a:schemeClr>
            </a:solidFill>
            <a:miter lim="400000"/>
          </a:ln>
        </p:spPr>
        <p:txBody>
          <a:bodyPr lIns="50800" tIns="50800" rIns="50800" bIns="50800" anchor="ctr"/>
          <a:lstStyle/>
          <a:p>
            <a:pPr/>
          </a:p>
        </p:txBody>
      </p:sp>
      <p:grpSp>
        <p:nvGrpSpPr>
          <p:cNvPr id="288" name="Group"/>
          <p:cNvGrpSpPr/>
          <p:nvPr/>
        </p:nvGrpSpPr>
        <p:grpSpPr>
          <a:xfrm>
            <a:off x="3845303" y="2219703"/>
            <a:ext cx="5314195" cy="5314195"/>
            <a:chOff x="0" y="0"/>
            <a:chExt cx="5314193" cy="5314193"/>
          </a:xfrm>
        </p:grpSpPr>
        <p:sp>
          <p:nvSpPr>
            <p:cNvPr id="286" name="Circle"/>
            <p:cNvSpPr/>
            <p:nvPr/>
          </p:nvSpPr>
          <p:spPr>
            <a:xfrm>
              <a:off x="0" y="0"/>
              <a:ext cx="5314194" cy="5314194"/>
            </a:xfrm>
            <a:prstGeom prst="ellipse">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87" name="Finds himself scared &amp; alone again"/>
            <p:cNvSpPr txBox="1"/>
            <p:nvPr/>
          </p:nvSpPr>
          <p:spPr>
            <a:xfrm>
              <a:off x="315807" y="1253746"/>
              <a:ext cx="4682580" cy="2806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5200">
                  <a:solidFill>
                    <a:schemeClr val="accent1">
                      <a:hueOff val="114395"/>
                      <a:lumOff val="-24975"/>
                    </a:schemeClr>
                  </a:solidFill>
                  <a:latin typeface="Open Sans Regular Regular"/>
                  <a:ea typeface="Open Sans Regular Regular"/>
                  <a:cs typeface="Open Sans Regular Regular"/>
                  <a:sym typeface="Open Sans Regular Regular"/>
                </a:defRPr>
              </a:lvl1pPr>
            </a:lstStyle>
            <a:p>
              <a:pPr/>
              <a:r>
                <a:t>Finds himself scared &amp; alone again</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88"/>
                                        </p:tgtEl>
                                        <p:attrNameLst>
                                          <p:attrName>style.visibility</p:attrName>
                                        </p:attrNameLst>
                                      </p:cBhvr>
                                      <p:to>
                                        <p:strVal val="visible"/>
                                      </p:to>
                                    </p:set>
                                    <p:animEffect filter="fade" transition="in">
                                      <p:cBhvr>
                                        <p:cTn id="7" dur="1000"/>
                                        <p:tgtEl>
                                          <p:spTgt spid="2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8"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Rectangle"/>
          <p:cNvSpPr/>
          <p:nvPr/>
        </p:nvSpPr>
        <p:spPr>
          <a:xfrm>
            <a:off x="0" y="-25400"/>
            <a:ext cx="13004800" cy="9804400"/>
          </a:xfrm>
          <a:prstGeom prst="rect">
            <a:avLst/>
          </a:prstGeom>
          <a:solidFill>
            <a:schemeClr val="accent5">
              <a:lumOff val="-2986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91" name="Rectangle"/>
          <p:cNvSpPr/>
          <p:nvPr/>
        </p:nvSpPr>
        <p:spPr>
          <a:xfrm>
            <a:off x="1015009" y="3581263"/>
            <a:ext cx="6413975" cy="1448641"/>
          </a:xfrm>
          <a:prstGeom prst="rect">
            <a:avLst/>
          </a:prstGeom>
          <a:solidFill>
            <a:srgbClr val="000000"/>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92" name="Rectangle"/>
          <p:cNvSpPr/>
          <p:nvPr/>
        </p:nvSpPr>
        <p:spPr>
          <a:xfrm>
            <a:off x="2458567" y="2284153"/>
            <a:ext cx="6413975" cy="1448641"/>
          </a:xfrm>
          <a:prstGeom prst="rect">
            <a:avLst/>
          </a:prstGeom>
          <a:solidFill>
            <a:srgbClr val="000000"/>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93" name="Rectangle"/>
          <p:cNvSpPr/>
          <p:nvPr/>
        </p:nvSpPr>
        <p:spPr>
          <a:xfrm>
            <a:off x="5073709" y="4152480"/>
            <a:ext cx="6413974" cy="1448640"/>
          </a:xfrm>
          <a:prstGeom prst="rect">
            <a:avLst/>
          </a:prstGeom>
          <a:solidFill>
            <a:srgbClr val="000000"/>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94" name="Rectangle"/>
          <p:cNvSpPr/>
          <p:nvPr/>
        </p:nvSpPr>
        <p:spPr>
          <a:xfrm>
            <a:off x="5659501" y="2834448"/>
            <a:ext cx="6413974" cy="1448641"/>
          </a:xfrm>
          <a:prstGeom prst="rect">
            <a:avLst/>
          </a:prstGeom>
          <a:solidFill>
            <a:srgbClr val="000000"/>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95" name="Rectangle"/>
          <p:cNvSpPr/>
          <p:nvPr/>
        </p:nvSpPr>
        <p:spPr>
          <a:xfrm>
            <a:off x="2081987" y="4801035"/>
            <a:ext cx="6413975" cy="1448640"/>
          </a:xfrm>
          <a:prstGeom prst="rect">
            <a:avLst/>
          </a:prstGeom>
          <a:solidFill>
            <a:srgbClr val="000000"/>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96" name="Rectangle"/>
          <p:cNvSpPr/>
          <p:nvPr/>
        </p:nvSpPr>
        <p:spPr>
          <a:xfrm>
            <a:off x="3776599" y="6098145"/>
            <a:ext cx="6413974" cy="1448640"/>
          </a:xfrm>
          <a:prstGeom prst="rect">
            <a:avLst/>
          </a:prstGeom>
          <a:solidFill>
            <a:srgbClr val="000000"/>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97" name="Rectangle"/>
          <p:cNvSpPr/>
          <p:nvPr/>
        </p:nvSpPr>
        <p:spPr>
          <a:xfrm>
            <a:off x="4550681" y="5073010"/>
            <a:ext cx="6413974" cy="1448640"/>
          </a:xfrm>
          <a:prstGeom prst="rect">
            <a:avLst/>
          </a:prstGeom>
          <a:solidFill>
            <a:srgbClr val="000000"/>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98" name="The Wrestling Match"/>
          <p:cNvSpPr txBox="1"/>
          <p:nvPr/>
        </p:nvSpPr>
        <p:spPr>
          <a:xfrm>
            <a:off x="1833034" y="3285547"/>
            <a:ext cx="9338732" cy="318250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8000">
                <a:solidFill>
                  <a:srgbClr val="FFFFFF"/>
                </a:solidFill>
                <a:latin typeface="Open Sans Regular Regular"/>
                <a:ea typeface="Open Sans Regular Regular"/>
                <a:cs typeface="Open Sans Regular Regular"/>
                <a:sym typeface="Open Sans Regular Regular"/>
              </a:defRPr>
            </a:lvl1pPr>
          </a:lstStyle>
          <a:p>
            <a:pPr/>
            <a:r>
              <a:t>The Wrestling Match</a:t>
            </a:r>
          </a:p>
        </p:txBody>
      </p:sp>
      <p:sp>
        <p:nvSpPr>
          <p:cNvPr id="299" name="Rectangle"/>
          <p:cNvSpPr/>
          <p:nvPr/>
        </p:nvSpPr>
        <p:spPr>
          <a:xfrm>
            <a:off x="3549898" y="7311571"/>
            <a:ext cx="7077158" cy="1448640"/>
          </a:xfrm>
          <a:prstGeom prst="rect">
            <a:avLst/>
          </a:prstGeom>
          <a:solidFill>
            <a:srgbClr val="000000"/>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00" name="Rectangle"/>
          <p:cNvSpPr/>
          <p:nvPr/>
        </p:nvSpPr>
        <p:spPr>
          <a:xfrm>
            <a:off x="4132258" y="8357627"/>
            <a:ext cx="6413974" cy="1448641"/>
          </a:xfrm>
          <a:prstGeom prst="rect">
            <a:avLst/>
          </a:prstGeom>
          <a:solidFill>
            <a:srgbClr val="000000"/>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01" name="Rectangle"/>
          <p:cNvSpPr/>
          <p:nvPr/>
        </p:nvSpPr>
        <p:spPr>
          <a:xfrm>
            <a:off x="3295413" y="-219517"/>
            <a:ext cx="6413974" cy="3182507"/>
          </a:xfrm>
          <a:prstGeom prst="rect">
            <a:avLst/>
          </a:prstGeom>
          <a:solidFill>
            <a:srgbClr val="000000"/>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02" name="Rectangle"/>
          <p:cNvSpPr/>
          <p:nvPr/>
        </p:nvSpPr>
        <p:spPr>
          <a:xfrm>
            <a:off x="4132258" y="-232728"/>
            <a:ext cx="5409760" cy="1448640"/>
          </a:xfrm>
          <a:prstGeom prst="rect">
            <a:avLst/>
          </a:prstGeom>
          <a:solidFill>
            <a:srgbClr val="000000"/>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4" name="Rectangle"/>
          <p:cNvSpPr/>
          <p:nvPr/>
        </p:nvSpPr>
        <p:spPr>
          <a:xfrm>
            <a:off x="0" y="-25400"/>
            <a:ext cx="13004800" cy="9804400"/>
          </a:xfrm>
          <a:prstGeom prst="rect">
            <a:avLst/>
          </a:prstGeom>
          <a:solidFill>
            <a:schemeClr val="accent1">
              <a:hueOff val="114395"/>
              <a:lumOff val="-24975"/>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05" name="Rectangle"/>
          <p:cNvSpPr/>
          <p:nvPr/>
        </p:nvSpPr>
        <p:spPr>
          <a:xfrm>
            <a:off x="-63" y="6542427"/>
            <a:ext cx="13006156" cy="3229961"/>
          </a:xfrm>
          <a:prstGeom prst="rect">
            <a:avLst/>
          </a:prstGeom>
          <a:solidFill>
            <a:srgbClr val="7C774C"/>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06" name="Rectangle"/>
          <p:cNvSpPr/>
          <p:nvPr/>
        </p:nvSpPr>
        <p:spPr>
          <a:xfrm>
            <a:off x="5237043" y="-2117514"/>
            <a:ext cx="2479287" cy="1493274"/>
          </a:xfrm>
          <a:prstGeom prst="rect">
            <a:avLst/>
          </a:prstGeom>
          <a:solidFill>
            <a:srgbClr val="80702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07" name="Rectangle"/>
          <p:cNvSpPr/>
          <p:nvPr/>
        </p:nvSpPr>
        <p:spPr>
          <a:xfrm>
            <a:off x="5055978" y="-826762"/>
            <a:ext cx="2841417" cy="1493273"/>
          </a:xfrm>
          <a:prstGeom prst="rect">
            <a:avLst/>
          </a:prstGeom>
          <a:solidFill>
            <a:srgbClr val="A38F3C"/>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08" name="Rectangle"/>
          <p:cNvSpPr/>
          <p:nvPr/>
        </p:nvSpPr>
        <p:spPr>
          <a:xfrm>
            <a:off x="4864960" y="578489"/>
            <a:ext cx="3223453" cy="1493274"/>
          </a:xfrm>
          <a:prstGeom prst="rect">
            <a:avLst/>
          </a:prstGeom>
          <a:solidFill>
            <a:srgbClr val="B6A042"/>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09" name="Rectangle"/>
          <p:cNvSpPr/>
          <p:nvPr/>
        </p:nvSpPr>
        <p:spPr>
          <a:xfrm>
            <a:off x="4695414" y="1861415"/>
            <a:ext cx="3562544" cy="1493273"/>
          </a:xfrm>
          <a:prstGeom prst="rect">
            <a:avLst/>
          </a:prstGeom>
          <a:solidFill>
            <a:srgbClr val="CBB349"/>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10" name="Rectangle"/>
          <p:cNvSpPr/>
          <p:nvPr/>
        </p:nvSpPr>
        <p:spPr>
          <a:xfrm>
            <a:off x="4514957" y="3274492"/>
            <a:ext cx="3923459" cy="1493274"/>
          </a:xfrm>
          <a:prstGeom prst="rect">
            <a:avLst/>
          </a:prstGeom>
          <a:solidFill>
            <a:srgbClr val="E2C752"/>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11" name="Rectangle"/>
          <p:cNvSpPr/>
          <p:nvPr/>
        </p:nvSpPr>
        <p:spPr>
          <a:xfrm>
            <a:off x="4241696" y="4761943"/>
            <a:ext cx="4469982" cy="1493274"/>
          </a:xfrm>
          <a:prstGeom prst="rect">
            <a:avLst/>
          </a:prstGeom>
          <a:solidFill>
            <a:srgbClr val="EDD055"/>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12" name="Rectangle"/>
          <p:cNvSpPr/>
          <p:nvPr/>
        </p:nvSpPr>
        <p:spPr>
          <a:xfrm>
            <a:off x="4051642" y="6193614"/>
            <a:ext cx="4850089" cy="1493273"/>
          </a:xfrm>
          <a:prstGeom prst="rect">
            <a:avLst/>
          </a:prstGeom>
          <a:solidFill>
            <a:schemeClr val="accent4"/>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13" name="Gives up his idols."/>
          <p:cNvSpPr txBox="1"/>
          <p:nvPr/>
        </p:nvSpPr>
        <p:spPr>
          <a:xfrm>
            <a:off x="-1" y="7656121"/>
            <a:ext cx="13004801" cy="166925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6600">
                <a:solidFill>
                  <a:srgbClr val="FFFFFF"/>
                </a:solidFill>
                <a:latin typeface="Open Sans Regular Regular"/>
                <a:ea typeface="Open Sans Regular Regular"/>
                <a:cs typeface="Open Sans Regular Regular"/>
                <a:sym typeface="Open Sans Regular Regular"/>
              </a:defRPr>
            </a:lvl1pPr>
          </a:lstStyle>
          <a:p>
            <a:pPr/>
            <a:r>
              <a:t>Gives up his idols.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13"/>
                                        </p:tgtEl>
                                        <p:attrNameLst>
                                          <p:attrName>style.visibility</p:attrName>
                                        </p:attrNameLst>
                                      </p:cBhvr>
                                      <p:to>
                                        <p:strVal val="visible"/>
                                      </p:to>
                                    </p:set>
                                    <p:animEffect filter="fade" transition="in">
                                      <p:cBhvr>
                                        <p:cTn id="7" dur="1000"/>
                                        <p:tgtEl>
                                          <p:spTgt spid="3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3"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5" name="Rectangle"/>
          <p:cNvSpPr/>
          <p:nvPr/>
        </p:nvSpPr>
        <p:spPr>
          <a:xfrm>
            <a:off x="0" y="-25400"/>
            <a:ext cx="13004800" cy="9804400"/>
          </a:xfrm>
          <a:prstGeom prst="rect">
            <a:avLst/>
          </a:prstGeom>
          <a:solidFill>
            <a:schemeClr val="accent1">
              <a:hueOff val="114395"/>
              <a:lumOff val="-24975"/>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16" name="Rectangle"/>
          <p:cNvSpPr/>
          <p:nvPr/>
        </p:nvSpPr>
        <p:spPr>
          <a:xfrm>
            <a:off x="-63" y="6542427"/>
            <a:ext cx="13006156" cy="3229961"/>
          </a:xfrm>
          <a:prstGeom prst="rect">
            <a:avLst/>
          </a:prstGeom>
          <a:solidFill>
            <a:srgbClr val="7C774C"/>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17" name="Rectangle"/>
          <p:cNvSpPr/>
          <p:nvPr/>
        </p:nvSpPr>
        <p:spPr>
          <a:xfrm>
            <a:off x="5237043" y="-2117514"/>
            <a:ext cx="2479287" cy="1493274"/>
          </a:xfrm>
          <a:prstGeom prst="rect">
            <a:avLst/>
          </a:prstGeom>
          <a:solidFill>
            <a:srgbClr val="80702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18" name="Rectangle"/>
          <p:cNvSpPr/>
          <p:nvPr/>
        </p:nvSpPr>
        <p:spPr>
          <a:xfrm>
            <a:off x="5055978" y="-826762"/>
            <a:ext cx="2841417" cy="1493273"/>
          </a:xfrm>
          <a:prstGeom prst="rect">
            <a:avLst/>
          </a:prstGeom>
          <a:solidFill>
            <a:srgbClr val="A38F3C"/>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19" name="Rectangle"/>
          <p:cNvSpPr/>
          <p:nvPr/>
        </p:nvSpPr>
        <p:spPr>
          <a:xfrm>
            <a:off x="4864960" y="578489"/>
            <a:ext cx="3223453" cy="1493274"/>
          </a:xfrm>
          <a:prstGeom prst="rect">
            <a:avLst/>
          </a:prstGeom>
          <a:solidFill>
            <a:srgbClr val="B6A042"/>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20" name="Rectangle"/>
          <p:cNvSpPr/>
          <p:nvPr/>
        </p:nvSpPr>
        <p:spPr>
          <a:xfrm>
            <a:off x="4695414" y="1861415"/>
            <a:ext cx="3562544" cy="1493273"/>
          </a:xfrm>
          <a:prstGeom prst="rect">
            <a:avLst/>
          </a:prstGeom>
          <a:solidFill>
            <a:srgbClr val="CBB349"/>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21" name="Rectangle"/>
          <p:cNvSpPr/>
          <p:nvPr/>
        </p:nvSpPr>
        <p:spPr>
          <a:xfrm>
            <a:off x="4514957" y="3274492"/>
            <a:ext cx="3923459" cy="1493274"/>
          </a:xfrm>
          <a:prstGeom prst="rect">
            <a:avLst/>
          </a:prstGeom>
          <a:solidFill>
            <a:srgbClr val="E2C752"/>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22" name="Rectangle"/>
          <p:cNvSpPr/>
          <p:nvPr/>
        </p:nvSpPr>
        <p:spPr>
          <a:xfrm>
            <a:off x="4241696" y="4761943"/>
            <a:ext cx="4469982" cy="1493274"/>
          </a:xfrm>
          <a:prstGeom prst="rect">
            <a:avLst/>
          </a:prstGeom>
          <a:solidFill>
            <a:srgbClr val="EDD055"/>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23" name="Rectangle"/>
          <p:cNvSpPr/>
          <p:nvPr/>
        </p:nvSpPr>
        <p:spPr>
          <a:xfrm>
            <a:off x="4051642" y="6193614"/>
            <a:ext cx="4850089" cy="1493273"/>
          </a:xfrm>
          <a:prstGeom prst="rect">
            <a:avLst/>
          </a:prstGeom>
          <a:solidFill>
            <a:schemeClr val="accent4"/>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grpSp>
        <p:nvGrpSpPr>
          <p:cNvPr id="329" name="Group"/>
          <p:cNvGrpSpPr/>
          <p:nvPr/>
        </p:nvGrpSpPr>
        <p:grpSpPr>
          <a:xfrm>
            <a:off x="-25714" y="1116363"/>
            <a:ext cx="13004801" cy="8659240"/>
            <a:chOff x="0" y="0"/>
            <a:chExt cx="13004800" cy="8659238"/>
          </a:xfrm>
        </p:grpSpPr>
        <p:sp>
          <p:nvSpPr>
            <p:cNvPr id="324" name="Arrow"/>
            <p:cNvSpPr/>
            <p:nvPr/>
          </p:nvSpPr>
          <p:spPr>
            <a:xfrm rot="9608578">
              <a:off x="775365" y="6126965"/>
              <a:ext cx="2623418"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25" name="Arrow"/>
            <p:cNvSpPr/>
            <p:nvPr/>
          </p:nvSpPr>
          <p:spPr>
            <a:xfrm rot="1579382">
              <a:off x="9514002" y="6178682"/>
              <a:ext cx="2623419"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26" name="Arrow"/>
            <p:cNvSpPr/>
            <p:nvPr/>
          </p:nvSpPr>
          <p:spPr>
            <a:xfrm rot="6166675">
              <a:off x="1417279" y="1764118"/>
              <a:ext cx="4632063"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27" name="Arrow"/>
            <p:cNvSpPr/>
            <p:nvPr/>
          </p:nvSpPr>
          <p:spPr>
            <a:xfrm rot="4651426">
              <a:off x="7167979" y="1763596"/>
              <a:ext cx="4463027"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28" name="And God blesses him."/>
            <p:cNvSpPr txBox="1"/>
            <p:nvPr/>
          </p:nvSpPr>
          <p:spPr>
            <a:xfrm>
              <a:off x="0" y="6989981"/>
              <a:ext cx="13004800" cy="166925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sz="6600">
                  <a:solidFill>
                    <a:srgbClr val="FFFFFF"/>
                  </a:solidFill>
                  <a:latin typeface="Open Sans Regular Regular"/>
                  <a:ea typeface="Open Sans Regular Regular"/>
                  <a:cs typeface="Open Sans Regular Regular"/>
                  <a:sym typeface="Open Sans Regular Regular"/>
                </a:defRPr>
              </a:lvl1pPr>
            </a:lstStyle>
            <a:p>
              <a:pPr/>
              <a:r>
                <a:t>And God blesses him.</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29"/>
                                        </p:tgtEl>
                                        <p:attrNameLst>
                                          <p:attrName>style.visibility</p:attrName>
                                        </p:attrNameLst>
                                      </p:cBhvr>
                                      <p:to>
                                        <p:strVal val="visible"/>
                                      </p:to>
                                    </p:set>
                                    <p:animEffect filter="fade" transition="in">
                                      <p:cBhvr>
                                        <p:cTn id="7" dur="1000"/>
                                        <p:tgtEl>
                                          <p:spTgt spid="3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29"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1"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32" name="The Difference Between the Two Kingdoms"/>
          <p:cNvSpPr txBox="1"/>
          <p:nvPr/>
        </p:nvSpPr>
        <p:spPr>
          <a:xfrm>
            <a:off x="-2878" y="1720850"/>
            <a:ext cx="13010556" cy="6311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2000">
                <a:solidFill>
                  <a:srgbClr val="FFFFFF"/>
                </a:solidFill>
                <a:latin typeface="Open Sans Regular Regular"/>
                <a:ea typeface="Open Sans Regular Regular"/>
                <a:cs typeface="Open Sans Regular Regular"/>
                <a:sym typeface="Open Sans Regular Regular"/>
              </a:defRPr>
            </a:lvl1pPr>
          </a:lstStyle>
          <a:p>
            <a:pPr/>
            <a:r>
              <a:t>The Difference Between the Two Kingdoms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4" name="Rectangle"/>
          <p:cNvSpPr/>
          <p:nvPr/>
        </p:nvSpPr>
        <p:spPr>
          <a:xfrm>
            <a:off x="0" y="-25400"/>
            <a:ext cx="13004800" cy="9804400"/>
          </a:xfrm>
          <a:prstGeom prst="rect">
            <a:avLst/>
          </a:prstGeom>
          <a:solidFill>
            <a:schemeClr val="accent1">
              <a:hueOff val="114395"/>
              <a:lumOff val="-24975"/>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35" name="Rectangle"/>
          <p:cNvSpPr/>
          <p:nvPr/>
        </p:nvSpPr>
        <p:spPr>
          <a:xfrm>
            <a:off x="-63" y="6024711"/>
            <a:ext cx="13004925" cy="3747677"/>
          </a:xfrm>
          <a:prstGeom prst="rect">
            <a:avLst/>
          </a:prstGeom>
          <a:solidFill>
            <a:srgbClr val="7C774C"/>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grpSp>
        <p:nvGrpSpPr>
          <p:cNvPr id="343" name="Group"/>
          <p:cNvGrpSpPr/>
          <p:nvPr/>
        </p:nvGrpSpPr>
        <p:grpSpPr>
          <a:xfrm>
            <a:off x="7987087" y="-708841"/>
            <a:ext cx="3451398" cy="6976962"/>
            <a:chOff x="0" y="0"/>
            <a:chExt cx="3451396" cy="6976961"/>
          </a:xfrm>
        </p:grpSpPr>
        <p:sp>
          <p:nvSpPr>
            <p:cNvPr id="336" name="Rectangle"/>
            <p:cNvSpPr/>
            <p:nvPr/>
          </p:nvSpPr>
          <p:spPr>
            <a:xfrm>
              <a:off x="843549" y="0"/>
              <a:ext cx="1764299" cy="1062636"/>
            </a:xfrm>
            <a:prstGeom prst="rect">
              <a:avLst/>
            </a:prstGeom>
            <a:solidFill>
              <a:srgbClr val="80702F"/>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37" name="Rectangle"/>
            <p:cNvSpPr/>
            <p:nvPr/>
          </p:nvSpPr>
          <p:spPr>
            <a:xfrm>
              <a:off x="714700" y="918518"/>
              <a:ext cx="2021997" cy="1062637"/>
            </a:xfrm>
            <a:prstGeom prst="rect">
              <a:avLst/>
            </a:prstGeom>
            <a:solidFill>
              <a:srgbClr val="A38F3C"/>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38" name="Rectangle"/>
            <p:cNvSpPr/>
            <p:nvPr/>
          </p:nvSpPr>
          <p:spPr>
            <a:xfrm>
              <a:off x="578769" y="1918517"/>
              <a:ext cx="2293859" cy="1062636"/>
            </a:xfrm>
            <a:prstGeom prst="rect">
              <a:avLst/>
            </a:prstGeom>
            <a:solidFill>
              <a:srgbClr val="B6A042"/>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39" name="Rectangle"/>
            <p:cNvSpPr/>
            <p:nvPr/>
          </p:nvSpPr>
          <p:spPr>
            <a:xfrm>
              <a:off x="458118" y="2831466"/>
              <a:ext cx="2535160" cy="1062636"/>
            </a:xfrm>
            <a:prstGeom prst="rect">
              <a:avLst/>
            </a:prstGeom>
            <a:solidFill>
              <a:srgbClr val="CBB349"/>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40" name="Rectangle"/>
            <p:cNvSpPr/>
            <p:nvPr/>
          </p:nvSpPr>
          <p:spPr>
            <a:xfrm>
              <a:off x="329702" y="3837033"/>
              <a:ext cx="2791993" cy="1062637"/>
            </a:xfrm>
            <a:prstGeom prst="rect">
              <a:avLst/>
            </a:prstGeom>
            <a:solidFill>
              <a:srgbClr val="E2C752"/>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41" name="Rectangle"/>
            <p:cNvSpPr/>
            <p:nvPr/>
          </p:nvSpPr>
          <p:spPr>
            <a:xfrm>
              <a:off x="135245" y="4895526"/>
              <a:ext cx="3180907" cy="1062636"/>
            </a:xfrm>
            <a:prstGeom prst="rect">
              <a:avLst/>
            </a:prstGeom>
            <a:solidFill>
              <a:srgbClr val="EDD055"/>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42" name="Rectangle"/>
            <p:cNvSpPr/>
            <p:nvPr/>
          </p:nvSpPr>
          <p:spPr>
            <a:xfrm>
              <a:off x="0" y="5914325"/>
              <a:ext cx="3451397" cy="1062637"/>
            </a:xfrm>
            <a:prstGeom prst="rect">
              <a:avLst/>
            </a:prstGeom>
            <a:solidFill>
              <a:schemeClr val="accent4"/>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grpSp>
      <p:sp>
        <p:nvSpPr>
          <p:cNvPr id="344" name="Humbly, gratefully receiving God’s blessings."/>
          <p:cNvSpPr txBox="1"/>
          <p:nvPr/>
        </p:nvSpPr>
        <p:spPr>
          <a:xfrm>
            <a:off x="6668980" y="6372992"/>
            <a:ext cx="6087611" cy="15445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700">
                <a:solidFill>
                  <a:srgbClr val="FFFFFF"/>
                </a:solidFill>
                <a:latin typeface="Open Sans Regular Regular"/>
                <a:ea typeface="Open Sans Regular Regular"/>
                <a:cs typeface="Open Sans Regular Regular"/>
                <a:sym typeface="Open Sans Regular Regular"/>
              </a:defRPr>
            </a:lvl1pPr>
          </a:lstStyle>
          <a:p>
            <a:pPr/>
            <a:r>
              <a:t>Humbly, gratefully receiving God’s blessings.</a:t>
            </a:r>
          </a:p>
        </p:txBody>
      </p:sp>
      <p:grpSp>
        <p:nvGrpSpPr>
          <p:cNvPr id="347" name="Group"/>
          <p:cNvGrpSpPr/>
          <p:nvPr/>
        </p:nvGrpSpPr>
        <p:grpSpPr>
          <a:xfrm>
            <a:off x="-86" y="-25400"/>
            <a:ext cx="6502859" cy="9804400"/>
            <a:chOff x="-23" y="0"/>
            <a:chExt cx="6502858" cy="9804400"/>
          </a:xfrm>
        </p:grpSpPr>
        <p:sp>
          <p:nvSpPr>
            <p:cNvPr id="345" name="Rectangle"/>
            <p:cNvSpPr/>
            <p:nvPr/>
          </p:nvSpPr>
          <p:spPr>
            <a:xfrm>
              <a:off x="-24" y="0"/>
              <a:ext cx="6502158" cy="9804400"/>
            </a:xfrm>
            <a:prstGeom prst="rect">
              <a:avLst/>
            </a:prstGeom>
            <a:solidFill>
              <a:srgbClr val="9EDCF9"/>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46" name="Rectangle"/>
            <p:cNvSpPr/>
            <p:nvPr/>
          </p:nvSpPr>
          <p:spPr>
            <a:xfrm>
              <a:off x="0" y="6050111"/>
              <a:ext cx="6502835" cy="3747677"/>
            </a:xfrm>
            <a:prstGeom prst="rect">
              <a:avLst/>
            </a:prstGeom>
            <a:solidFill>
              <a:schemeClr val="accent4">
                <a:hueOff val="348544"/>
                <a:lumOff val="7139"/>
              </a:schemeClr>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grpSp>
      <p:grpSp>
        <p:nvGrpSpPr>
          <p:cNvPr id="361" name="Group"/>
          <p:cNvGrpSpPr/>
          <p:nvPr/>
        </p:nvGrpSpPr>
        <p:grpSpPr>
          <a:xfrm>
            <a:off x="1008553" y="477973"/>
            <a:ext cx="4929310" cy="5845734"/>
            <a:chOff x="0" y="0"/>
            <a:chExt cx="4929309" cy="5845732"/>
          </a:xfrm>
        </p:grpSpPr>
        <p:grpSp>
          <p:nvGrpSpPr>
            <p:cNvPr id="355" name="Group"/>
            <p:cNvGrpSpPr/>
            <p:nvPr/>
          </p:nvGrpSpPr>
          <p:grpSpPr>
            <a:xfrm>
              <a:off x="1001486" y="0"/>
              <a:ext cx="2887780" cy="886350"/>
              <a:chOff x="0" y="0"/>
              <a:chExt cx="2887778" cy="886349"/>
            </a:xfrm>
          </p:grpSpPr>
          <p:sp>
            <p:nvSpPr>
              <p:cNvPr id="348" name="Rectangle"/>
              <p:cNvSpPr/>
              <p:nvPr/>
            </p:nvSpPr>
            <p:spPr>
              <a:xfrm>
                <a:off x="0" y="298335"/>
                <a:ext cx="722354" cy="494820"/>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49" name="Rectangle"/>
              <p:cNvSpPr/>
              <p:nvPr/>
            </p:nvSpPr>
            <p:spPr>
              <a:xfrm>
                <a:off x="657773" y="391530"/>
                <a:ext cx="722355" cy="494820"/>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50" name="Rectangle"/>
              <p:cNvSpPr/>
              <p:nvPr/>
            </p:nvSpPr>
            <p:spPr>
              <a:xfrm>
                <a:off x="1101991" y="121153"/>
                <a:ext cx="722355" cy="708091"/>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51" name="Rectangle"/>
              <p:cNvSpPr/>
              <p:nvPr/>
            </p:nvSpPr>
            <p:spPr>
              <a:xfrm>
                <a:off x="155092" y="0"/>
                <a:ext cx="412170" cy="494819"/>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52" name="Rectangle"/>
              <p:cNvSpPr/>
              <p:nvPr/>
            </p:nvSpPr>
            <p:spPr>
              <a:xfrm>
                <a:off x="1770383" y="194528"/>
                <a:ext cx="412170" cy="494820"/>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53" name="Rectangle"/>
              <p:cNvSpPr/>
              <p:nvPr/>
            </p:nvSpPr>
            <p:spPr>
              <a:xfrm>
                <a:off x="2136738" y="298335"/>
                <a:ext cx="412170" cy="494820"/>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54" name="Rectangle"/>
              <p:cNvSpPr/>
              <p:nvPr/>
            </p:nvSpPr>
            <p:spPr>
              <a:xfrm>
                <a:off x="2359074" y="0"/>
                <a:ext cx="528705" cy="780265"/>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grpSp>
        <p:sp>
          <p:nvSpPr>
            <p:cNvPr id="356" name="Rectangle"/>
            <p:cNvSpPr/>
            <p:nvPr/>
          </p:nvSpPr>
          <p:spPr>
            <a:xfrm>
              <a:off x="826602" y="546027"/>
              <a:ext cx="3276106" cy="1113319"/>
            </a:xfrm>
            <a:prstGeom prst="rect">
              <a:avLst/>
            </a:prstGeom>
            <a:solidFill>
              <a:srgbClr val="B2521F"/>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57" name="Rectangle"/>
            <p:cNvSpPr/>
            <p:nvPr/>
          </p:nvSpPr>
          <p:spPr>
            <a:xfrm>
              <a:off x="654288" y="1502519"/>
              <a:ext cx="3620734" cy="1113319"/>
            </a:xfrm>
            <a:prstGeom prst="rect">
              <a:avLst/>
            </a:prstGeom>
            <a:solidFill>
              <a:srgbClr val="B2521F"/>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58" name="Rectangle"/>
            <p:cNvSpPr/>
            <p:nvPr/>
          </p:nvSpPr>
          <p:spPr>
            <a:xfrm>
              <a:off x="470882" y="2556047"/>
              <a:ext cx="3987545" cy="1113319"/>
            </a:xfrm>
            <a:prstGeom prst="rect">
              <a:avLst/>
            </a:prstGeom>
            <a:solidFill>
              <a:srgbClr val="B2521F"/>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59" name="Rectangle"/>
            <p:cNvSpPr/>
            <p:nvPr/>
          </p:nvSpPr>
          <p:spPr>
            <a:xfrm>
              <a:off x="193158" y="3665024"/>
              <a:ext cx="4542994" cy="1113319"/>
            </a:xfrm>
            <a:prstGeom prst="rect">
              <a:avLst/>
            </a:prstGeom>
            <a:solidFill>
              <a:srgbClr val="B2521F"/>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60" name="Rectangle"/>
            <p:cNvSpPr/>
            <p:nvPr/>
          </p:nvSpPr>
          <p:spPr>
            <a:xfrm>
              <a:off x="0" y="4732415"/>
              <a:ext cx="4929310" cy="1113319"/>
            </a:xfrm>
            <a:prstGeom prst="rect">
              <a:avLst/>
            </a:prstGeom>
            <a:solidFill>
              <a:srgbClr val="B2521F"/>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grpSp>
      <p:sp>
        <p:nvSpPr>
          <p:cNvPr id="362" name="Selfishly pursuing my goals."/>
          <p:cNvSpPr txBox="1"/>
          <p:nvPr/>
        </p:nvSpPr>
        <p:spPr>
          <a:xfrm>
            <a:off x="1313641" y="6230140"/>
            <a:ext cx="4403177" cy="183025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700">
                <a:solidFill>
                  <a:srgbClr val="000000"/>
                </a:solidFill>
                <a:latin typeface="Open Sans Regular Regular"/>
                <a:ea typeface="Open Sans Regular Regular"/>
                <a:cs typeface="Open Sans Regular Regular"/>
                <a:sym typeface="Open Sans Regular Regular"/>
              </a:defRPr>
            </a:lvl1pPr>
          </a:lstStyle>
          <a:p>
            <a:pPr/>
            <a:r>
              <a:t>Selfishly pursuing my goals.</a:t>
            </a:r>
          </a:p>
        </p:txBody>
      </p:sp>
      <p:sp>
        <p:nvSpPr>
          <p:cNvPr id="363" name="Drawing attention to myself."/>
          <p:cNvSpPr txBox="1"/>
          <p:nvPr/>
        </p:nvSpPr>
        <p:spPr>
          <a:xfrm>
            <a:off x="1229599" y="8022411"/>
            <a:ext cx="4403176" cy="15445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700">
                <a:solidFill>
                  <a:srgbClr val="000000"/>
                </a:solidFill>
                <a:latin typeface="Open Sans Regular Regular"/>
                <a:ea typeface="Open Sans Regular Regular"/>
                <a:cs typeface="Open Sans Regular Regular"/>
                <a:sym typeface="Open Sans Regular Regular"/>
              </a:defRPr>
            </a:lvl1pPr>
          </a:lstStyle>
          <a:p>
            <a:pPr/>
            <a:r>
              <a:t>Drawing attention to myself.</a:t>
            </a:r>
          </a:p>
        </p:txBody>
      </p:sp>
      <p:sp>
        <p:nvSpPr>
          <p:cNvPr id="364" name="Sharing those blessings with others."/>
          <p:cNvSpPr txBox="1"/>
          <p:nvPr/>
        </p:nvSpPr>
        <p:spPr>
          <a:xfrm>
            <a:off x="6857271" y="8022411"/>
            <a:ext cx="6087611" cy="15445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700">
                <a:solidFill>
                  <a:srgbClr val="FFFFFF"/>
                </a:solidFill>
                <a:latin typeface="Open Sans Regular Regular"/>
                <a:ea typeface="Open Sans Regular Regular"/>
                <a:cs typeface="Open Sans Regular Regular"/>
                <a:sym typeface="Open Sans Regular Regular"/>
              </a:defRPr>
            </a:lvl1pPr>
          </a:lstStyle>
          <a:p>
            <a:pPr/>
            <a:r>
              <a:t>Sharing those blessings with others.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62"/>
                                        </p:tgtEl>
                                        <p:attrNameLst>
                                          <p:attrName>style.visibility</p:attrName>
                                        </p:attrNameLst>
                                      </p:cBhvr>
                                      <p:to>
                                        <p:strVal val="visible"/>
                                      </p:to>
                                    </p:set>
                                    <p:animEffect filter="fade" transition="in">
                                      <p:cBhvr>
                                        <p:cTn id="7" dur="1000"/>
                                        <p:tgtEl>
                                          <p:spTgt spid="362"/>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363"/>
                                        </p:tgtEl>
                                        <p:attrNameLst>
                                          <p:attrName>style.visibility</p:attrName>
                                        </p:attrNameLst>
                                      </p:cBhvr>
                                      <p:to>
                                        <p:strVal val="visible"/>
                                      </p:to>
                                    </p:set>
                                    <p:animEffect filter="fade" transition="in">
                                      <p:cBhvr>
                                        <p:cTn id="12" dur="1000"/>
                                        <p:tgtEl>
                                          <p:spTgt spid="363"/>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344"/>
                                        </p:tgtEl>
                                        <p:attrNameLst>
                                          <p:attrName>style.visibility</p:attrName>
                                        </p:attrNameLst>
                                      </p:cBhvr>
                                      <p:to>
                                        <p:strVal val="visible"/>
                                      </p:to>
                                    </p:set>
                                    <p:animEffect filter="fade" transition="in">
                                      <p:cBhvr>
                                        <p:cTn id="17" dur="1000"/>
                                        <p:tgtEl>
                                          <p:spTgt spid="344"/>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10" grpId="4" fill="hold">
                                  <p:stCondLst>
                                    <p:cond delay="0"/>
                                  </p:stCondLst>
                                  <p:iterate type="el" backwards="0">
                                    <p:tmAbs val="0"/>
                                  </p:iterate>
                                  <p:childTnLst>
                                    <p:set>
                                      <p:cBhvr>
                                        <p:cTn id="21" fill="hold"/>
                                        <p:tgtEl>
                                          <p:spTgt spid="364"/>
                                        </p:tgtEl>
                                        <p:attrNameLst>
                                          <p:attrName>style.visibility</p:attrName>
                                        </p:attrNameLst>
                                      </p:cBhvr>
                                      <p:to>
                                        <p:strVal val="visible"/>
                                      </p:to>
                                    </p:set>
                                    <p:animEffect filter="fade" transition="in">
                                      <p:cBhvr>
                                        <p:cTn id="22" dur="1000"/>
                                        <p:tgtEl>
                                          <p:spTgt spid="3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44" grpId="3"/>
      <p:bldP build="whole" bldLvl="1" animBg="1" rev="0" advAuto="0" spid="362" grpId="1"/>
      <p:bldP build="whole" bldLvl="1" animBg="1" rev="0" advAuto="0" spid="363" grpId="2"/>
      <p:bldP build="whole" bldLvl="1" animBg="1" rev="0" advAuto="0" spid="364" grpId="4"/>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6"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67" name="How Jesus Explained This"/>
          <p:cNvSpPr txBox="1"/>
          <p:nvPr/>
        </p:nvSpPr>
        <p:spPr>
          <a:xfrm>
            <a:off x="-2878" y="2755900"/>
            <a:ext cx="13010556" cy="424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2000">
                <a:solidFill>
                  <a:srgbClr val="FFFFFF"/>
                </a:solidFill>
                <a:latin typeface="Open Sans Regular Regular"/>
                <a:ea typeface="Open Sans Regular Regular"/>
                <a:cs typeface="Open Sans Regular Regular"/>
                <a:sym typeface="Open Sans Regular Regular"/>
              </a:defRPr>
            </a:lvl1pPr>
          </a:lstStyle>
          <a:p>
            <a:pPr/>
            <a:r>
              <a:t>How Jesus Explained This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9"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70" name="Luke 12:29-34…"/>
          <p:cNvSpPr txBox="1"/>
          <p:nvPr/>
        </p:nvSpPr>
        <p:spPr>
          <a:xfrm>
            <a:off x="269955" y="450850"/>
            <a:ext cx="12464890" cy="8851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3900">
                <a:solidFill>
                  <a:srgbClr val="FFFFFF"/>
                </a:solidFill>
                <a:latin typeface="Open Sans Regular Regular"/>
                <a:ea typeface="Open Sans Regular Regular"/>
                <a:cs typeface="Open Sans Regular Regular"/>
                <a:sym typeface="Open Sans Regular Regular"/>
              </a:defRPr>
            </a:pPr>
            <a:r>
              <a:t>Luke 12:29-34</a:t>
            </a:r>
          </a:p>
          <a:p>
            <a:pPr algn="l">
              <a:defRPr sz="3900">
                <a:solidFill>
                  <a:srgbClr val="FFFFFF"/>
                </a:solidFill>
                <a:latin typeface="Open Sans Regular Regular"/>
                <a:ea typeface="Open Sans Regular Regular"/>
                <a:cs typeface="Open Sans Regular Regular"/>
                <a:sym typeface="Open Sans Regular Regular"/>
              </a:defRPr>
            </a:pPr>
            <a:r>
              <a:t>“And </a:t>
            </a:r>
            <a:r>
              <a:rPr>
                <a:solidFill>
                  <a:srgbClr val="FFFB00"/>
                </a:solidFill>
              </a:rPr>
              <a:t>do not seek what you are to eat and what you are to drink</a:t>
            </a:r>
            <a:r>
              <a:t>, nor be worried. For all the nations of the world seek after these things, and your Father knows that you need them. Instead, seek his kingdom, and these things will be added to you. Fear not, little flock, for </a:t>
            </a:r>
            <a:r>
              <a:rPr>
                <a:solidFill>
                  <a:srgbClr val="FFFB00"/>
                </a:solidFill>
              </a:rPr>
              <a:t>it is your Father's good pleasure to give you the kingdom.</a:t>
            </a:r>
            <a:r>
              <a:t> Sell your possessions, and give to the needy. Provide yourselves with moneybags that do not grow old, with a treasure in the heavens that does not fail, where no thief approaches and no moth destroys. For where your treasure is, there will your heart be also.”</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2"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73" name="Luke 18:9-14…"/>
          <p:cNvSpPr txBox="1"/>
          <p:nvPr/>
        </p:nvSpPr>
        <p:spPr>
          <a:xfrm>
            <a:off x="339869" y="56811"/>
            <a:ext cx="12325061" cy="1005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3600">
                <a:solidFill>
                  <a:srgbClr val="FFFFFF"/>
                </a:solidFill>
                <a:latin typeface="Open Sans Regular Regular"/>
                <a:ea typeface="Open Sans Regular Regular"/>
                <a:cs typeface="Open Sans Regular Regular"/>
                <a:sym typeface="Open Sans Regular Regular"/>
              </a:defRPr>
            </a:pPr>
            <a:r>
              <a:t>Luke 18:9-14</a:t>
            </a:r>
          </a:p>
          <a:p>
            <a:pPr algn="l">
              <a:defRPr sz="3600">
                <a:solidFill>
                  <a:srgbClr val="FFFFFF"/>
                </a:solidFill>
                <a:latin typeface="Open Sans Regular Regular"/>
                <a:ea typeface="Open Sans Regular Regular"/>
                <a:cs typeface="Open Sans Regular Regular"/>
                <a:sym typeface="Open Sans Regular Regular"/>
              </a:defRPr>
            </a:pPr>
            <a:r>
              <a:t>He also told this parable to some who </a:t>
            </a:r>
            <a:r>
              <a:rPr>
                <a:solidFill>
                  <a:srgbClr val="FFFB00"/>
                </a:solidFill>
              </a:rPr>
              <a:t>trusted in themselves</a:t>
            </a:r>
            <a:r>
              <a:t> that they were righteous, and </a:t>
            </a:r>
            <a:r>
              <a:rPr>
                <a:solidFill>
                  <a:srgbClr val="FFFB00"/>
                </a:solidFill>
              </a:rPr>
              <a:t>treated others with contempt</a:t>
            </a:r>
            <a:r>
              <a:t>: “Two men went up into the temple to pray, one a Pharisee and the other a tax collector. The Pharisee, standing by himself, prayed thus: ‘God, I thank you that I am not like other men, extortioners, unjust, adulterers, or even like this tax collector. I fast twice a week; I give tithes of all that I get.’ But the tax collector, standing far off, would not even lift up his eyes to heaven, but beat his breast, saying, ‘</a:t>
            </a:r>
            <a:r>
              <a:rPr>
                <a:solidFill>
                  <a:srgbClr val="FFFB00"/>
                </a:solidFill>
              </a:rPr>
              <a:t>God, be merciful to me, a sinner</a:t>
            </a:r>
            <a:r>
              <a:t>!’ I tell you, this man went down to his house justified, rather than the other. For everyone who exalts himself will be humbled, but the one who humbles himself will be exalted.”</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Rectangle"/>
          <p:cNvSpPr/>
          <p:nvPr/>
        </p:nvSpPr>
        <p:spPr>
          <a:xfrm>
            <a:off x="0" y="-25400"/>
            <a:ext cx="13004800" cy="9804400"/>
          </a:xfrm>
          <a:prstGeom prst="rect">
            <a:avLst/>
          </a:prstGeom>
          <a:solidFill>
            <a:srgbClr val="9EDCF9"/>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65" name="Rectangle"/>
          <p:cNvSpPr/>
          <p:nvPr/>
        </p:nvSpPr>
        <p:spPr>
          <a:xfrm>
            <a:off x="-63" y="6542427"/>
            <a:ext cx="13006156" cy="3229961"/>
          </a:xfrm>
          <a:prstGeom prst="rect">
            <a:avLst/>
          </a:prstGeom>
          <a:solidFill>
            <a:schemeClr val="accent4">
              <a:hueOff val="348544"/>
              <a:lumOff val="7139"/>
            </a:schemeClr>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grpSp>
        <p:nvGrpSpPr>
          <p:cNvPr id="173" name="Group"/>
          <p:cNvGrpSpPr/>
          <p:nvPr/>
        </p:nvGrpSpPr>
        <p:grpSpPr>
          <a:xfrm>
            <a:off x="4598538" y="519815"/>
            <a:ext cx="3757553" cy="1153311"/>
            <a:chOff x="0" y="0"/>
            <a:chExt cx="3757551" cy="1153309"/>
          </a:xfrm>
        </p:grpSpPr>
        <p:sp>
          <p:nvSpPr>
            <p:cNvPr id="166" name="Rectangle"/>
            <p:cNvSpPr/>
            <p:nvPr/>
          </p:nvSpPr>
          <p:spPr>
            <a:xfrm>
              <a:off x="0" y="388191"/>
              <a:ext cx="939921" cy="643855"/>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167" name="Rectangle"/>
            <p:cNvSpPr/>
            <p:nvPr/>
          </p:nvSpPr>
          <p:spPr>
            <a:xfrm>
              <a:off x="855888" y="509455"/>
              <a:ext cx="939922" cy="643855"/>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168" name="Rectangle"/>
            <p:cNvSpPr/>
            <p:nvPr/>
          </p:nvSpPr>
          <p:spPr>
            <a:xfrm>
              <a:off x="1433901" y="157643"/>
              <a:ext cx="939922" cy="921361"/>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169" name="Rectangle"/>
            <p:cNvSpPr/>
            <p:nvPr/>
          </p:nvSpPr>
          <p:spPr>
            <a:xfrm>
              <a:off x="201805" y="0"/>
              <a:ext cx="536311" cy="643855"/>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170" name="Rectangle"/>
            <p:cNvSpPr/>
            <p:nvPr/>
          </p:nvSpPr>
          <p:spPr>
            <a:xfrm>
              <a:off x="2303607" y="253118"/>
              <a:ext cx="536312" cy="643855"/>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171" name="Rectangle"/>
            <p:cNvSpPr/>
            <p:nvPr/>
          </p:nvSpPr>
          <p:spPr>
            <a:xfrm>
              <a:off x="2780304" y="388191"/>
              <a:ext cx="536312" cy="643855"/>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172" name="Rectangle"/>
            <p:cNvSpPr/>
            <p:nvPr/>
          </p:nvSpPr>
          <p:spPr>
            <a:xfrm>
              <a:off x="3069607" y="0"/>
              <a:ext cx="687945" cy="1015274"/>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grpSp>
      <p:sp>
        <p:nvSpPr>
          <p:cNvPr id="174" name="Rectangle"/>
          <p:cNvSpPr/>
          <p:nvPr/>
        </p:nvSpPr>
        <p:spPr>
          <a:xfrm>
            <a:off x="4370981" y="1230301"/>
            <a:ext cx="4262838" cy="1448640"/>
          </a:xfrm>
          <a:prstGeom prst="rect">
            <a:avLst/>
          </a:prstGeom>
          <a:solidFill>
            <a:srgbClr val="B2521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175" name="Rectangle"/>
          <p:cNvSpPr/>
          <p:nvPr/>
        </p:nvSpPr>
        <p:spPr>
          <a:xfrm>
            <a:off x="4146767" y="2474880"/>
            <a:ext cx="4711267" cy="1448641"/>
          </a:xfrm>
          <a:prstGeom prst="rect">
            <a:avLst/>
          </a:prstGeom>
          <a:solidFill>
            <a:srgbClr val="B2521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176" name="Rectangle"/>
          <p:cNvSpPr/>
          <p:nvPr/>
        </p:nvSpPr>
        <p:spPr>
          <a:xfrm>
            <a:off x="3908121" y="3845721"/>
            <a:ext cx="5188558" cy="1448640"/>
          </a:xfrm>
          <a:prstGeom prst="rect">
            <a:avLst/>
          </a:prstGeom>
          <a:solidFill>
            <a:srgbClr val="B2521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177" name="Rectangle"/>
          <p:cNvSpPr/>
          <p:nvPr/>
        </p:nvSpPr>
        <p:spPr>
          <a:xfrm>
            <a:off x="3546749" y="5288712"/>
            <a:ext cx="5911302" cy="1448641"/>
          </a:xfrm>
          <a:prstGeom prst="rect">
            <a:avLst/>
          </a:prstGeom>
          <a:solidFill>
            <a:srgbClr val="B2521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178" name="Rectangle"/>
          <p:cNvSpPr/>
          <p:nvPr/>
        </p:nvSpPr>
        <p:spPr>
          <a:xfrm>
            <a:off x="3295413" y="6677591"/>
            <a:ext cx="6413974" cy="1448641"/>
          </a:xfrm>
          <a:prstGeom prst="rect">
            <a:avLst/>
          </a:prstGeom>
          <a:solidFill>
            <a:srgbClr val="B2521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179" name="We achieve something great for us"/>
          <p:cNvSpPr txBox="1"/>
          <p:nvPr/>
        </p:nvSpPr>
        <p:spPr>
          <a:xfrm>
            <a:off x="3289063" y="6454792"/>
            <a:ext cx="6426674" cy="179706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FFFFFF"/>
                </a:solidFill>
                <a:latin typeface="Open Sans Regular Regular"/>
                <a:ea typeface="Open Sans Regular Regular"/>
                <a:cs typeface="Open Sans Regular Regular"/>
                <a:sym typeface="Open Sans Regular Regular"/>
              </a:defRPr>
            </a:lvl1pPr>
          </a:lstStyle>
          <a:p>
            <a:pPr/>
            <a:r>
              <a:t>We achieve something great for us</a:t>
            </a:r>
          </a:p>
        </p:txBody>
      </p:sp>
      <p:sp>
        <p:nvSpPr>
          <p:cNvPr id="180" name="We build to heaven"/>
          <p:cNvSpPr txBox="1"/>
          <p:nvPr/>
        </p:nvSpPr>
        <p:spPr>
          <a:xfrm>
            <a:off x="3782629" y="5558011"/>
            <a:ext cx="5495994" cy="9100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FFFFFF"/>
                </a:solidFill>
                <a:latin typeface="Open Sans Regular Regular"/>
                <a:ea typeface="Open Sans Regular Regular"/>
                <a:cs typeface="Open Sans Regular Regular"/>
                <a:sym typeface="Open Sans Regular Regular"/>
              </a:defRPr>
            </a:lvl1pPr>
          </a:lstStyle>
          <a:p>
            <a:pPr/>
            <a:r>
              <a:t>We build to heaven</a:t>
            </a:r>
          </a:p>
        </p:txBody>
      </p:sp>
      <p:sp>
        <p:nvSpPr>
          <p:cNvPr id="181" name="We make a name for ourselves"/>
          <p:cNvSpPr txBox="1"/>
          <p:nvPr/>
        </p:nvSpPr>
        <p:spPr>
          <a:xfrm>
            <a:off x="3901771" y="3839371"/>
            <a:ext cx="5201258" cy="14433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FFFFFF"/>
                </a:solidFill>
                <a:latin typeface="Open Sans Regular Regular"/>
                <a:ea typeface="Open Sans Regular Regular"/>
                <a:cs typeface="Open Sans Regular Regular"/>
                <a:sym typeface="Open Sans Regular Regular"/>
              </a:defRPr>
            </a:lvl1pPr>
          </a:lstStyle>
          <a:p>
            <a:pPr/>
            <a:r>
              <a:t>We make a name for ourselves</a:t>
            </a:r>
          </a:p>
        </p:txBody>
      </p:sp>
      <p:sp>
        <p:nvSpPr>
          <p:cNvPr id="182" name="We are not dispersed"/>
          <p:cNvSpPr txBox="1"/>
          <p:nvPr/>
        </p:nvSpPr>
        <p:spPr>
          <a:xfrm>
            <a:off x="4216479" y="2430947"/>
            <a:ext cx="4426565" cy="146030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FFFFFF"/>
                </a:solidFill>
                <a:latin typeface="Open Sans Regular Regular"/>
                <a:ea typeface="Open Sans Regular Regular"/>
                <a:cs typeface="Open Sans Regular Regular"/>
                <a:sym typeface="Open Sans Regular Regular"/>
              </a:defRPr>
            </a:lvl1pPr>
          </a:lstStyle>
          <a:p>
            <a:pPr/>
            <a:r>
              <a:t>We are not dispersed</a:t>
            </a:r>
          </a:p>
        </p:txBody>
      </p:sp>
      <p:sp>
        <p:nvSpPr>
          <p:cNvPr id="183" name="God stops them"/>
          <p:cNvSpPr txBox="1"/>
          <p:nvPr/>
        </p:nvSpPr>
        <p:spPr>
          <a:xfrm>
            <a:off x="4563477" y="1330773"/>
            <a:ext cx="3858099" cy="9100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FFFFFF"/>
                </a:solidFill>
                <a:latin typeface="Open Sans Regular Regular"/>
                <a:ea typeface="Open Sans Regular Regular"/>
                <a:cs typeface="Open Sans Regular Regular"/>
                <a:sym typeface="Open Sans Regular Regular"/>
              </a:defRPr>
            </a:lvl1pPr>
          </a:lstStyle>
          <a:p>
            <a:pPr/>
            <a:r>
              <a:t>God stops them</a:t>
            </a:r>
          </a:p>
        </p:txBody>
      </p:sp>
      <p:grpSp>
        <p:nvGrpSpPr>
          <p:cNvPr id="188" name="Group"/>
          <p:cNvGrpSpPr/>
          <p:nvPr/>
        </p:nvGrpSpPr>
        <p:grpSpPr>
          <a:xfrm>
            <a:off x="219299" y="7174193"/>
            <a:ext cx="12561498" cy="3840985"/>
            <a:chOff x="0" y="0"/>
            <a:chExt cx="12561497" cy="3840983"/>
          </a:xfrm>
        </p:grpSpPr>
        <p:sp>
          <p:nvSpPr>
            <p:cNvPr id="184" name="Arrow"/>
            <p:cNvSpPr/>
            <p:nvPr/>
          </p:nvSpPr>
          <p:spPr>
            <a:xfrm rot="20790720">
              <a:off x="111930" y="463369"/>
              <a:ext cx="2623418"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5" name="Arrow"/>
            <p:cNvSpPr/>
            <p:nvPr/>
          </p:nvSpPr>
          <p:spPr>
            <a:xfrm rot="11413282">
              <a:off x="9846215" y="222687"/>
              <a:ext cx="2623418"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6" name="Arrow"/>
            <p:cNvSpPr/>
            <p:nvPr/>
          </p:nvSpPr>
          <p:spPr>
            <a:xfrm rot="18039516">
              <a:off x="2685229" y="1654935"/>
              <a:ext cx="2623418"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7" name="Arrow"/>
            <p:cNvSpPr/>
            <p:nvPr/>
          </p:nvSpPr>
          <p:spPr>
            <a:xfrm rot="14903703">
              <a:off x="7057745" y="1752619"/>
              <a:ext cx="2623419"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nvGrpSpPr>
          <p:cNvPr id="191" name="Group"/>
          <p:cNvGrpSpPr/>
          <p:nvPr/>
        </p:nvGrpSpPr>
        <p:grpSpPr>
          <a:xfrm>
            <a:off x="2202415" y="1650791"/>
            <a:ext cx="8454693" cy="4830993"/>
            <a:chOff x="0" y="0"/>
            <a:chExt cx="8454692" cy="4830991"/>
          </a:xfrm>
        </p:grpSpPr>
        <p:sp>
          <p:nvSpPr>
            <p:cNvPr id="189" name="Arrow"/>
            <p:cNvSpPr/>
            <p:nvPr/>
          </p:nvSpPr>
          <p:spPr>
            <a:xfrm rot="17092969">
              <a:off x="-1107478" y="1794561"/>
              <a:ext cx="4632063"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0" name="Arrow"/>
            <p:cNvSpPr/>
            <p:nvPr/>
          </p:nvSpPr>
          <p:spPr>
            <a:xfrm rot="15353196">
              <a:off x="5063209" y="1683994"/>
              <a:ext cx="4463028"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79"/>
                                        </p:tgtEl>
                                        <p:attrNameLst>
                                          <p:attrName>style.visibility</p:attrName>
                                        </p:attrNameLst>
                                      </p:cBhvr>
                                      <p:to>
                                        <p:strVal val="visible"/>
                                      </p:to>
                                    </p:set>
                                    <p:animEffect filter="fade" transition="in">
                                      <p:cBhvr>
                                        <p:cTn id="7" dur="1000"/>
                                        <p:tgtEl>
                                          <p:spTgt spid="179"/>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180"/>
                                        </p:tgtEl>
                                        <p:attrNameLst>
                                          <p:attrName>style.visibility</p:attrName>
                                        </p:attrNameLst>
                                      </p:cBhvr>
                                      <p:to>
                                        <p:strVal val="visible"/>
                                      </p:to>
                                    </p:set>
                                    <p:animEffect filter="fade" transition="in">
                                      <p:cBhvr>
                                        <p:cTn id="12" dur="1000"/>
                                        <p:tgtEl>
                                          <p:spTgt spid="180"/>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191"/>
                                        </p:tgtEl>
                                        <p:attrNameLst>
                                          <p:attrName>style.visibility</p:attrName>
                                        </p:attrNameLst>
                                      </p:cBhvr>
                                      <p:to>
                                        <p:strVal val="visible"/>
                                      </p:to>
                                    </p:set>
                                    <p:animEffect filter="fade" transition="in">
                                      <p:cBhvr>
                                        <p:cTn id="17" dur="1000"/>
                                        <p:tgtEl>
                                          <p:spTgt spid="191"/>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10" grpId="4" fill="hold">
                                  <p:stCondLst>
                                    <p:cond delay="0"/>
                                  </p:stCondLst>
                                  <p:iterate type="el" backwards="0">
                                    <p:tmAbs val="0"/>
                                  </p:iterate>
                                  <p:childTnLst>
                                    <p:set>
                                      <p:cBhvr>
                                        <p:cTn id="21" fill="hold"/>
                                        <p:tgtEl>
                                          <p:spTgt spid="181"/>
                                        </p:tgtEl>
                                        <p:attrNameLst>
                                          <p:attrName>style.visibility</p:attrName>
                                        </p:attrNameLst>
                                      </p:cBhvr>
                                      <p:to>
                                        <p:strVal val="visible"/>
                                      </p:to>
                                    </p:set>
                                    <p:animEffect filter="fade" transition="in">
                                      <p:cBhvr>
                                        <p:cTn id="22" dur="1000"/>
                                        <p:tgtEl>
                                          <p:spTgt spid="181"/>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ID="10" grpId="5" fill="hold">
                                  <p:stCondLst>
                                    <p:cond delay="0"/>
                                  </p:stCondLst>
                                  <p:iterate type="el" backwards="0">
                                    <p:tmAbs val="0"/>
                                  </p:iterate>
                                  <p:childTnLst>
                                    <p:set>
                                      <p:cBhvr>
                                        <p:cTn id="26" fill="hold"/>
                                        <p:tgtEl>
                                          <p:spTgt spid="188"/>
                                        </p:tgtEl>
                                        <p:attrNameLst>
                                          <p:attrName>style.visibility</p:attrName>
                                        </p:attrNameLst>
                                      </p:cBhvr>
                                      <p:to>
                                        <p:strVal val="visible"/>
                                      </p:to>
                                    </p:set>
                                    <p:animEffect filter="fade" transition="in">
                                      <p:cBhvr>
                                        <p:cTn id="27" dur="1000"/>
                                        <p:tgtEl>
                                          <p:spTgt spid="188"/>
                                        </p:tgtEl>
                                      </p:cBhvr>
                                    </p:animEffect>
                                  </p:childTnLst>
                                </p:cTn>
                              </p:par>
                            </p:childTnLst>
                          </p:cTn>
                        </p:par>
                      </p:childTnLst>
                    </p:cTn>
                  </p:par>
                  <p:par>
                    <p:cTn id="28" fill="hold">
                      <p:stCondLst>
                        <p:cond delay="indefinite"/>
                      </p:stCondLst>
                      <p:childTnLst>
                        <p:par>
                          <p:cTn id="29" fill="hold">
                            <p:stCondLst>
                              <p:cond delay="0"/>
                            </p:stCondLst>
                            <p:childTnLst>
                              <p:par>
                                <p:cTn id="30" presetClass="entr" nodeType="clickEffect" presetID="10" grpId="6" fill="hold">
                                  <p:stCondLst>
                                    <p:cond delay="0"/>
                                  </p:stCondLst>
                                  <p:iterate type="el" backwards="0">
                                    <p:tmAbs val="0"/>
                                  </p:iterate>
                                  <p:childTnLst>
                                    <p:set>
                                      <p:cBhvr>
                                        <p:cTn id="31" fill="hold"/>
                                        <p:tgtEl>
                                          <p:spTgt spid="182"/>
                                        </p:tgtEl>
                                        <p:attrNameLst>
                                          <p:attrName>style.visibility</p:attrName>
                                        </p:attrNameLst>
                                      </p:cBhvr>
                                      <p:to>
                                        <p:strVal val="visible"/>
                                      </p:to>
                                    </p:set>
                                    <p:animEffect filter="fade" transition="in">
                                      <p:cBhvr>
                                        <p:cTn id="32" dur="1000"/>
                                        <p:tgtEl>
                                          <p:spTgt spid="182"/>
                                        </p:tgtEl>
                                      </p:cBhvr>
                                    </p:animEffect>
                                  </p:childTnLst>
                                </p:cTn>
                              </p:par>
                            </p:childTnLst>
                          </p:cTn>
                        </p:par>
                      </p:childTnLst>
                    </p:cTn>
                  </p:par>
                  <p:par>
                    <p:cTn id="33" fill="hold">
                      <p:stCondLst>
                        <p:cond delay="indefinite"/>
                      </p:stCondLst>
                      <p:childTnLst>
                        <p:par>
                          <p:cTn id="34" fill="hold">
                            <p:stCondLst>
                              <p:cond delay="0"/>
                            </p:stCondLst>
                            <p:childTnLst>
                              <p:par>
                                <p:cTn id="35" presetClass="entr" nodeType="clickEffect" presetID="10" grpId="7" fill="hold">
                                  <p:stCondLst>
                                    <p:cond delay="0"/>
                                  </p:stCondLst>
                                  <p:iterate type="el" backwards="0">
                                    <p:tmAbs val="0"/>
                                  </p:iterate>
                                  <p:childTnLst>
                                    <p:set>
                                      <p:cBhvr>
                                        <p:cTn id="36" fill="hold"/>
                                        <p:tgtEl>
                                          <p:spTgt spid="183"/>
                                        </p:tgtEl>
                                        <p:attrNameLst>
                                          <p:attrName>style.visibility</p:attrName>
                                        </p:attrNameLst>
                                      </p:cBhvr>
                                      <p:to>
                                        <p:strVal val="visible"/>
                                      </p:to>
                                    </p:set>
                                    <p:animEffect filter="fade" transition="in">
                                      <p:cBhvr>
                                        <p:cTn id="37" dur="1000"/>
                                        <p:tgtEl>
                                          <p:spTgt spid="1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1" grpId="3"/>
      <p:bldP build="whole" bldLvl="1" animBg="1" rev="0" advAuto="0" spid="181" grpId="4"/>
      <p:bldP build="whole" bldLvl="1" animBg="1" rev="0" advAuto="0" spid="188" grpId="5"/>
      <p:bldP build="whole" bldLvl="1" animBg="1" rev="0" advAuto="0" spid="180" grpId="2"/>
      <p:bldP build="whole" bldLvl="1" animBg="1" rev="0" advAuto="0" spid="183" grpId="7"/>
      <p:bldP build="whole" bldLvl="1" animBg="1" rev="0" advAuto="0" spid="179" grpId="1"/>
      <p:bldP build="whole" bldLvl="1" animBg="1" rev="0" advAuto="0" spid="182" grpId="6"/>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5" name="Rectangle"/>
          <p:cNvSpPr/>
          <p:nvPr/>
        </p:nvSpPr>
        <p:spPr>
          <a:xfrm>
            <a:off x="0" y="-25400"/>
            <a:ext cx="13004800" cy="9804400"/>
          </a:xfrm>
          <a:prstGeom prst="rect">
            <a:avLst/>
          </a:prstGeom>
          <a:solidFill>
            <a:schemeClr val="accent1">
              <a:hueOff val="114395"/>
              <a:lumOff val="-24975"/>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76" name="Rectangle"/>
          <p:cNvSpPr/>
          <p:nvPr/>
        </p:nvSpPr>
        <p:spPr>
          <a:xfrm>
            <a:off x="-63" y="6542427"/>
            <a:ext cx="13006156" cy="3229961"/>
          </a:xfrm>
          <a:prstGeom prst="rect">
            <a:avLst/>
          </a:prstGeom>
          <a:solidFill>
            <a:srgbClr val="7C774C"/>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77" name="Rectangle"/>
          <p:cNvSpPr/>
          <p:nvPr/>
        </p:nvSpPr>
        <p:spPr>
          <a:xfrm>
            <a:off x="5237043" y="-2117514"/>
            <a:ext cx="2479287" cy="1493274"/>
          </a:xfrm>
          <a:prstGeom prst="rect">
            <a:avLst/>
          </a:prstGeom>
          <a:solidFill>
            <a:srgbClr val="80702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78" name="Rectangle"/>
          <p:cNvSpPr/>
          <p:nvPr/>
        </p:nvSpPr>
        <p:spPr>
          <a:xfrm>
            <a:off x="5055978" y="-826762"/>
            <a:ext cx="2841417" cy="1493273"/>
          </a:xfrm>
          <a:prstGeom prst="rect">
            <a:avLst/>
          </a:prstGeom>
          <a:solidFill>
            <a:srgbClr val="A38F3C"/>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79" name="Rectangle"/>
          <p:cNvSpPr/>
          <p:nvPr/>
        </p:nvSpPr>
        <p:spPr>
          <a:xfrm>
            <a:off x="4864960" y="578489"/>
            <a:ext cx="3223453" cy="1493274"/>
          </a:xfrm>
          <a:prstGeom prst="rect">
            <a:avLst/>
          </a:prstGeom>
          <a:solidFill>
            <a:srgbClr val="B6A042"/>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80" name="Rectangle"/>
          <p:cNvSpPr/>
          <p:nvPr/>
        </p:nvSpPr>
        <p:spPr>
          <a:xfrm>
            <a:off x="4695414" y="1861415"/>
            <a:ext cx="3562544" cy="1493273"/>
          </a:xfrm>
          <a:prstGeom prst="rect">
            <a:avLst/>
          </a:prstGeom>
          <a:solidFill>
            <a:srgbClr val="CBB349"/>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81" name="Rectangle"/>
          <p:cNvSpPr/>
          <p:nvPr/>
        </p:nvSpPr>
        <p:spPr>
          <a:xfrm>
            <a:off x="4514957" y="3274492"/>
            <a:ext cx="3923459" cy="1493274"/>
          </a:xfrm>
          <a:prstGeom prst="rect">
            <a:avLst/>
          </a:prstGeom>
          <a:solidFill>
            <a:srgbClr val="E2C752"/>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82" name="Rectangle"/>
          <p:cNvSpPr/>
          <p:nvPr/>
        </p:nvSpPr>
        <p:spPr>
          <a:xfrm>
            <a:off x="4241696" y="4761943"/>
            <a:ext cx="4469982" cy="1493274"/>
          </a:xfrm>
          <a:prstGeom prst="rect">
            <a:avLst/>
          </a:prstGeom>
          <a:solidFill>
            <a:srgbClr val="EDD055"/>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83" name="Rectangle"/>
          <p:cNvSpPr/>
          <p:nvPr/>
        </p:nvSpPr>
        <p:spPr>
          <a:xfrm>
            <a:off x="4051642" y="6193614"/>
            <a:ext cx="4850089" cy="1493273"/>
          </a:xfrm>
          <a:prstGeom prst="rect">
            <a:avLst/>
          </a:prstGeom>
          <a:solidFill>
            <a:schemeClr val="accent4"/>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grpSp>
        <p:nvGrpSpPr>
          <p:cNvPr id="388" name="Group"/>
          <p:cNvGrpSpPr/>
          <p:nvPr/>
        </p:nvGrpSpPr>
        <p:grpSpPr>
          <a:xfrm>
            <a:off x="611948" y="1116363"/>
            <a:ext cx="11645325" cy="7964493"/>
            <a:chOff x="0" y="0"/>
            <a:chExt cx="11645323" cy="7964491"/>
          </a:xfrm>
        </p:grpSpPr>
        <p:sp>
          <p:nvSpPr>
            <p:cNvPr id="384" name="Arrow"/>
            <p:cNvSpPr/>
            <p:nvPr/>
          </p:nvSpPr>
          <p:spPr>
            <a:xfrm rot="9608578">
              <a:off x="137703" y="6126965"/>
              <a:ext cx="2623418"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85" name="Arrow"/>
            <p:cNvSpPr/>
            <p:nvPr/>
          </p:nvSpPr>
          <p:spPr>
            <a:xfrm rot="1579382">
              <a:off x="8876340" y="6178682"/>
              <a:ext cx="2623419"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86" name="Arrow"/>
            <p:cNvSpPr/>
            <p:nvPr/>
          </p:nvSpPr>
          <p:spPr>
            <a:xfrm rot="6166675">
              <a:off x="779617" y="1764118"/>
              <a:ext cx="4632062"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87" name="Arrow"/>
            <p:cNvSpPr/>
            <p:nvPr/>
          </p:nvSpPr>
          <p:spPr>
            <a:xfrm rot="4651426">
              <a:off x="6530317" y="1763596"/>
              <a:ext cx="4463027"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0" name="Rectangle"/>
          <p:cNvSpPr/>
          <p:nvPr/>
        </p:nvSpPr>
        <p:spPr>
          <a:xfrm>
            <a:off x="0" y="-25400"/>
            <a:ext cx="13004800" cy="9804400"/>
          </a:xfrm>
          <a:prstGeom prst="rect">
            <a:avLst/>
          </a:prstGeom>
          <a:solidFill>
            <a:schemeClr val="accent1">
              <a:hueOff val="114395"/>
              <a:lumOff val="-24975"/>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91" name="Rectangle"/>
          <p:cNvSpPr/>
          <p:nvPr/>
        </p:nvSpPr>
        <p:spPr>
          <a:xfrm>
            <a:off x="-63" y="6542427"/>
            <a:ext cx="13006156" cy="3229961"/>
          </a:xfrm>
          <a:prstGeom prst="rect">
            <a:avLst/>
          </a:prstGeom>
          <a:solidFill>
            <a:srgbClr val="7C774C"/>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392" name="Rectangle"/>
          <p:cNvSpPr/>
          <p:nvPr/>
        </p:nvSpPr>
        <p:spPr>
          <a:xfrm>
            <a:off x="6006338" y="1237572"/>
            <a:ext cx="940698" cy="6626633"/>
          </a:xfrm>
          <a:prstGeom prst="rect">
            <a:avLst/>
          </a:prstGeom>
          <a:solidFill>
            <a:schemeClr val="accent4"/>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grpSp>
        <p:nvGrpSpPr>
          <p:cNvPr id="397" name="Group"/>
          <p:cNvGrpSpPr/>
          <p:nvPr/>
        </p:nvGrpSpPr>
        <p:grpSpPr>
          <a:xfrm>
            <a:off x="611948" y="1116363"/>
            <a:ext cx="11645325" cy="7964493"/>
            <a:chOff x="0" y="0"/>
            <a:chExt cx="11645323" cy="7964491"/>
          </a:xfrm>
        </p:grpSpPr>
        <p:sp>
          <p:nvSpPr>
            <p:cNvPr id="393" name="Arrow"/>
            <p:cNvSpPr/>
            <p:nvPr/>
          </p:nvSpPr>
          <p:spPr>
            <a:xfrm rot="9608578">
              <a:off x="137703" y="6126965"/>
              <a:ext cx="2623418"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94" name="Arrow"/>
            <p:cNvSpPr/>
            <p:nvPr/>
          </p:nvSpPr>
          <p:spPr>
            <a:xfrm rot="1579382">
              <a:off x="8876340" y="6178682"/>
              <a:ext cx="2623419"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95" name="Arrow"/>
            <p:cNvSpPr/>
            <p:nvPr/>
          </p:nvSpPr>
          <p:spPr>
            <a:xfrm rot="6166675">
              <a:off x="779617" y="1764118"/>
              <a:ext cx="4632062"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96" name="Arrow"/>
            <p:cNvSpPr/>
            <p:nvPr/>
          </p:nvSpPr>
          <p:spPr>
            <a:xfrm rot="4651426">
              <a:off x="6530317" y="1763596"/>
              <a:ext cx="4463027"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sp>
        <p:nvSpPr>
          <p:cNvPr id="398" name="Rectangle"/>
          <p:cNvSpPr/>
          <p:nvPr/>
        </p:nvSpPr>
        <p:spPr>
          <a:xfrm>
            <a:off x="4160100" y="2878636"/>
            <a:ext cx="4633173" cy="634772"/>
          </a:xfrm>
          <a:prstGeom prst="rect">
            <a:avLst/>
          </a:prstGeom>
          <a:solidFill>
            <a:schemeClr val="accent4"/>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0" name="Rectangle"/>
          <p:cNvSpPr/>
          <p:nvPr/>
        </p:nvSpPr>
        <p:spPr>
          <a:xfrm>
            <a:off x="0" y="-25400"/>
            <a:ext cx="13004800" cy="9804400"/>
          </a:xfrm>
          <a:prstGeom prst="rect">
            <a:avLst/>
          </a:prstGeom>
          <a:solidFill>
            <a:schemeClr val="accent1">
              <a:hueOff val="114395"/>
              <a:lumOff val="-24975"/>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01" name="Rectangle"/>
          <p:cNvSpPr/>
          <p:nvPr/>
        </p:nvSpPr>
        <p:spPr>
          <a:xfrm>
            <a:off x="-63" y="6024711"/>
            <a:ext cx="13004925" cy="1298025"/>
          </a:xfrm>
          <a:prstGeom prst="rect">
            <a:avLst/>
          </a:prstGeom>
          <a:solidFill>
            <a:srgbClr val="7C774C"/>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grpSp>
        <p:nvGrpSpPr>
          <p:cNvPr id="409" name="Group"/>
          <p:cNvGrpSpPr/>
          <p:nvPr/>
        </p:nvGrpSpPr>
        <p:grpSpPr>
          <a:xfrm>
            <a:off x="8070772" y="-646077"/>
            <a:ext cx="3451398" cy="6976962"/>
            <a:chOff x="0" y="0"/>
            <a:chExt cx="3451396" cy="6976961"/>
          </a:xfrm>
        </p:grpSpPr>
        <p:sp>
          <p:nvSpPr>
            <p:cNvPr id="402" name="Rectangle"/>
            <p:cNvSpPr/>
            <p:nvPr/>
          </p:nvSpPr>
          <p:spPr>
            <a:xfrm>
              <a:off x="843549" y="0"/>
              <a:ext cx="1764299" cy="1062636"/>
            </a:xfrm>
            <a:prstGeom prst="rect">
              <a:avLst/>
            </a:prstGeom>
            <a:solidFill>
              <a:srgbClr val="80702F"/>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03" name="Rectangle"/>
            <p:cNvSpPr/>
            <p:nvPr/>
          </p:nvSpPr>
          <p:spPr>
            <a:xfrm>
              <a:off x="714700" y="918518"/>
              <a:ext cx="2021997" cy="1062637"/>
            </a:xfrm>
            <a:prstGeom prst="rect">
              <a:avLst/>
            </a:prstGeom>
            <a:solidFill>
              <a:srgbClr val="A38F3C"/>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04" name="Rectangle"/>
            <p:cNvSpPr/>
            <p:nvPr/>
          </p:nvSpPr>
          <p:spPr>
            <a:xfrm>
              <a:off x="578769" y="1918517"/>
              <a:ext cx="2293859" cy="1062636"/>
            </a:xfrm>
            <a:prstGeom prst="rect">
              <a:avLst/>
            </a:prstGeom>
            <a:solidFill>
              <a:srgbClr val="B6A042"/>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05" name="Rectangle"/>
            <p:cNvSpPr/>
            <p:nvPr/>
          </p:nvSpPr>
          <p:spPr>
            <a:xfrm>
              <a:off x="458118" y="2831466"/>
              <a:ext cx="2535160" cy="1062636"/>
            </a:xfrm>
            <a:prstGeom prst="rect">
              <a:avLst/>
            </a:prstGeom>
            <a:solidFill>
              <a:srgbClr val="CBB349"/>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06" name="Rectangle"/>
            <p:cNvSpPr/>
            <p:nvPr/>
          </p:nvSpPr>
          <p:spPr>
            <a:xfrm>
              <a:off x="329702" y="3837033"/>
              <a:ext cx="2791993" cy="1062637"/>
            </a:xfrm>
            <a:prstGeom prst="rect">
              <a:avLst/>
            </a:prstGeom>
            <a:solidFill>
              <a:srgbClr val="E2C752"/>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07" name="Rectangle"/>
            <p:cNvSpPr/>
            <p:nvPr/>
          </p:nvSpPr>
          <p:spPr>
            <a:xfrm>
              <a:off x="135245" y="4895526"/>
              <a:ext cx="3180907" cy="1062636"/>
            </a:xfrm>
            <a:prstGeom prst="rect">
              <a:avLst/>
            </a:prstGeom>
            <a:solidFill>
              <a:srgbClr val="EDD055"/>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08" name="Rectangle"/>
            <p:cNvSpPr/>
            <p:nvPr/>
          </p:nvSpPr>
          <p:spPr>
            <a:xfrm>
              <a:off x="0" y="5914325"/>
              <a:ext cx="3451397" cy="1062637"/>
            </a:xfrm>
            <a:prstGeom prst="rect">
              <a:avLst/>
            </a:prstGeom>
            <a:solidFill>
              <a:schemeClr val="accent4"/>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grpSp>
      <p:grpSp>
        <p:nvGrpSpPr>
          <p:cNvPr id="412" name="Group"/>
          <p:cNvGrpSpPr/>
          <p:nvPr/>
        </p:nvGrpSpPr>
        <p:grpSpPr>
          <a:xfrm>
            <a:off x="-86" y="-25400"/>
            <a:ext cx="6502859" cy="9804400"/>
            <a:chOff x="-23" y="0"/>
            <a:chExt cx="6502858" cy="9804400"/>
          </a:xfrm>
        </p:grpSpPr>
        <p:sp>
          <p:nvSpPr>
            <p:cNvPr id="410" name="Rectangle"/>
            <p:cNvSpPr/>
            <p:nvPr/>
          </p:nvSpPr>
          <p:spPr>
            <a:xfrm>
              <a:off x="-24" y="0"/>
              <a:ext cx="6502158" cy="9804400"/>
            </a:xfrm>
            <a:prstGeom prst="rect">
              <a:avLst/>
            </a:prstGeom>
            <a:solidFill>
              <a:srgbClr val="9EDCF9"/>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11" name="Rectangle"/>
            <p:cNvSpPr/>
            <p:nvPr/>
          </p:nvSpPr>
          <p:spPr>
            <a:xfrm>
              <a:off x="0" y="6050111"/>
              <a:ext cx="6502835" cy="1297861"/>
            </a:xfrm>
            <a:prstGeom prst="rect">
              <a:avLst/>
            </a:prstGeom>
            <a:solidFill>
              <a:schemeClr val="accent4">
                <a:hueOff val="348544"/>
                <a:lumOff val="7139"/>
              </a:schemeClr>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grpSp>
      <p:grpSp>
        <p:nvGrpSpPr>
          <p:cNvPr id="426" name="Group"/>
          <p:cNvGrpSpPr/>
          <p:nvPr/>
        </p:nvGrpSpPr>
        <p:grpSpPr>
          <a:xfrm>
            <a:off x="1008553" y="477973"/>
            <a:ext cx="4929310" cy="5845734"/>
            <a:chOff x="0" y="0"/>
            <a:chExt cx="4929309" cy="5845732"/>
          </a:xfrm>
        </p:grpSpPr>
        <p:grpSp>
          <p:nvGrpSpPr>
            <p:cNvPr id="420" name="Group"/>
            <p:cNvGrpSpPr/>
            <p:nvPr/>
          </p:nvGrpSpPr>
          <p:grpSpPr>
            <a:xfrm>
              <a:off x="1001486" y="0"/>
              <a:ext cx="2887780" cy="886350"/>
              <a:chOff x="0" y="0"/>
              <a:chExt cx="2887778" cy="886349"/>
            </a:xfrm>
          </p:grpSpPr>
          <p:sp>
            <p:nvSpPr>
              <p:cNvPr id="413" name="Rectangle"/>
              <p:cNvSpPr/>
              <p:nvPr/>
            </p:nvSpPr>
            <p:spPr>
              <a:xfrm>
                <a:off x="0" y="298335"/>
                <a:ext cx="722354" cy="494820"/>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14" name="Rectangle"/>
              <p:cNvSpPr/>
              <p:nvPr/>
            </p:nvSpPr>
            <p:spPr>
              <a:xfrm>
                <a:off x="657773" y="391530"/>
                <a:ext cx="722355" cy="494820"/>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15" name="Rectangle"/>
              <p:cNvSpPr/>
              <p:nvPr/>
            </p:nvSpPr>
            <p:spPr>
              <a:xfrm>
                <a:off x="1101991" y="121153"/>
                <a:ext cx="722355" cy="708091"/>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16" name="Rectangle"/>
              <p:cNvSpPr/>
              <p:nvPr/>
            </p:nvSpPr>
            <p:spPr>
              <a:xfrm>
                <a:off x="155092" y="0"/>
                <a:ext cx="412170" cy="494819"/>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17" name="Rectangle"/>
              <p:cNvSpPr/>
              <p:nvPr/>
            </p:nvSpPr>
            <p:spPr>
              <a:xfrm>
                <a:off x="1770383" y="194528"/>
                <a:ext cx="412170" cy="494820"/>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18" name="Rectangle"/>
              <p:cNvSpPr/>
              <p:nvPr/>
            </p:nvSpPr>
            <p:spPr>
              <a:xfrm>
                <a:off x="2136738" y="298335"/>
                <a:ext cx="412170" cy="494820"/>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19" name="Rectangle"/>
              <p:cNvSpPr/>
              <p:nvPr/>
            </p:nvSpPr>
            <p:spPr>
              <a:xfrm>
                <a:off x="2359074" y="0"/>
                <a:ext cx="528705" cy="780265"/>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grpSp>
        <p:sp>
          <p:nvSpPr>
            <p:cNvPr id="421" name="Rectangle"/>
            <p:cNvSpPr/>
            <p:nvPr/>
          </p:nvSpPr>
          <p:spPr>
            <a:xfrm>
              <a:off x="826602" y="546027"/>
              <a:ext cx="3276106" cy="1113319"/>
            </a:xfrm>
            <a:prstGeom prst="rect">
              <a:avLst/>
            </a:prstGeom>
            <a:solidFill>
              <a:srgbClr val="B2521F"/>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22" name="Rectangle"/>
            <p:cNvSpPr/>
            <p:nvPr/>
          </p:nvSpPr>
          <p:spPr>
            <a:xfrm>
              <a:off x="654288" y="1502519"/>
              <a:ext cx="3620734" cy="1113319"/>
            </a:xfrm>
            <a:prstGeom prst="rect">
              <a:avLst/>
            </a:prstGeom>
            <a:solidFill>
              <a:srgbClr val="B2521F"/>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23" name="Rectangle"/>
            <p:cNvSpPr/>
            <p:nvPr/>
          </p:nvSpPr>
          <p:spPr>
            <a:xfrm>
              <a:off x="470882" y="2556047"/>
              <a:ext cx="3987545" cy="1113319"/>
            </a:xfrm>
            <a:prstGeom prst="rect">
              <a:avLst/>
            </a:prstGeom>
            <a:solidFill>
              <a:srgbClr val="B2521F"/>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24" name="Rectangle"/>
            <p:cNvSpPr/>
            <p:nvPr/>
          </p:nvSpPr>
          <p:spPr>
            <a:xfrm>
              <a:off x="193158" y="3665024"/>
              <a:ext cx="4542994" cy="1113319"/>
            </a:xfrm>
            <a:prstGeom prst="rect">
              <a:avLst/>
            </a:prstGeom>
            <a:solidFill>
              <a:srgbClr val="B2521F"/>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25" name="Rectangle"/>
            <p:cNvSpPr/>
            <p:nvPr/>
          </p:nvSpPr>
          <p:spPr>
            <a:xfrm>
              <a:off x="0" y="4732415"/>
              <a:ext cx="4929310" cy="1113319"/>
            </a:xfrm>
            <a:prstGeom prst="rect">
              <a:avLst/>
            </a:prstGeom>
            <a:solidFill>
              <a:srgbClr val="B2521F"/>
            </a:solidFill>
            <a:ln w="12700" cap="flat">
              <a:solidFill>
                <a:srgbClr val="9EDCFA"/>
              </a:solidFill>
              <a:prstDash val="solid"/>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grpSp>
      <p:sp>
        <p:nvSpPr>
          <p:cNvPr id="427" name="Rectangle"/>
          <p:cNvSpPr/>
          <p:nvPr/>
        </p:nvSpPr>
        <p:spPr>
          <a:xfrm>
            <a:off x="-63" y="7301061"/>
            <a:ext cx="13004926" cy="2491841"/>
          </a:xfrm>
          <a:prstGeom prst="rect">
            <a:avLst/>
          </a:prstGeom>
          <a:solidFill>
            <a:srgbClr val="000000"/>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428" name="Which kingdom does my…"/>
          <p:cNvSpPr txBox="1"/>
          <p:nvPr/>
        </p:nvSpPr>
        <p:spPr>
          <a:xfrm>
            <a:off x="577567" y="7548416"/>
            <a:ext cx="11849666" cy="199713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defRPr sz="5100">
                <a:solidFill>
                  <a:srgbClr val="FFFFFF"/>
                </a:solidFill>
                <a:latin typeface="Open Sans Regular Regular"/>
                <a:ea typeface="Open Sans Regular Regular"/>
                <a:cs typeface="Open Sans Regular Regular"/>
                <a:sym typeface="Open Sans Regular Regular"/>
              </a:defRPr>
            </a:pPr>
            <a:r>
              <a:t>Which kingdom does my</a:t>
            </a:r>
          </a:p>
          <a:p>
            <a:pPr>
              <a:defRPr sz="5100">
                <a:solidFill>
                  <a:srgbClr val="FFFFFF"/>
                </a:solidFill>
                <a:latin typeface="Open Sans Regular Regular"/>
                <a:ea typeface="Open Sans Regular Regular"/>
                <a:cs typeface="Open Sans Regular Regular"/>
                <a:sym typeface="Open Sans Regular Regular"/>
              </a:defRPr>
            </a:pPr>
            <a:r>
              <a:t>life look most like?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428"/>
                                        </p:tgtEl>
                                        <p:attrNameLst>
                                          <p:attrName>style.visibility</p:attrName>
                                        </p:attrNameLst>
                                      </p:cBhvr>
                                      <p:to>
                                        <p:strVal val="visible"/>
                                      </p:to>
                                    </p:set>
                                    <p:animEffect filter="fade" transition="in">
                                      <p:cBhvr>
                                        <p:cTn id="7" dur="1000"/>
                                        <p:tgtEl>
                                          <p:spTgt spid="4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28"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4" name="Jacob’s Life"/>
          <p:cNvSpPr txBox="1"/>
          <p:nvPr/>
        </p:nvSpPr>
        <p:spPr>
          <a:xfrm>
            <a:off x="-2878" y="3790949"/>
            <a:ext cx="13010556" cy="2171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2000">
                <a:solidFill>
                  <a:srgbClr val="FFFFFF"/>
                </a:solidFill>
                <a:latin typeface="Open Sans Regular Regular"/>
                <a:ea typeface="Open Sans Regular Regular"/>
                <a:cs typeface="Open Sans Regular Regular"/>
                <a:sym typeface="Open Sans Regular Regular"/>
              </a:defRPr>
            </a:lvl1pPr>
          </a:lstStyle>
          <a:p>
            <a:pPr/>
            <a:r>
              <a:t>Jacob’s Life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25400"/>
            <a:ext cx="13004800" cy="9804400"/>
          </a:xfrm>
          <a:prstGeom prst="rect">
            <a:avLst/>
          </a:prstGeom>
          <a:solidFill>
            <a:srgbClr val="9EDCF9"/>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7" name="Line"/>
          <p:cNvSpPr/>
          <p:nvPr/>
        </p:nvSpPr>
        <p:spPr>
          <a:xfrm>
            <a:off x="-56553" y="1870042"/>
            <a:ext cx="15368001" cy="6013253"/>
          </a:xfrm>
          <a:custGeom>
            <a:avLst/>
            <a:gdLst/>
            <a:ahLst/>
            <a:cxnLst>
              <a:cxn ang="0">
                <a:pos x="wd2" y="hd2"/>
              </a:cxn>
              <a:cxn ang="5400000">
                <a:pos x="wd2" y="hd2"/>
              </a:cxn>
              <a:cxn ang="10800000">
                <a:pos x="wd2" y="hd2"/>
              </a:cxn>
              <a:cxn ang="16200000">
                <a:pos x="wd2" y="hd2"/>
              </a:cxn>
            </a:cxnLst>
            <a:rect l="0" t="0" r="r" b="b"/>
            <a:pathLst>
              <a:path w="21600" h="21014" fill="norm" stroke="1" extrusionOk="0">
                <a:moveTo>
                  <a:pt x="0" y="0"/>
                </a:moveTo>
                <a:cubicBezTo>
                  <a:pt x="2053" y="1056"/>
                  <a:pt x="4014" y="3021"/>
                  <a:pt x="5788" y="5802"/>
                </a:cubicBezTo>
                <a:cubicBezTo>
                  <a:pt x="7895" y="9105"/>
                  <a:pt x="9700" y="13504"/>
                  <a:pt x="11876" y="16528"/>
                </a:cubicBezTo>
                <a:cubicBezTo>
                  <a:pt x="14449" y="20104"/>
                  <a:pt x="17406" y="21600"/>
                  <a:pt x="20336" y="20806"/>
                </a:cubicBezTo>
                <a:lnTo>
                  <a:pt x="21600" y="19194"/>
                </a:lnTo>
              </a:path>
            </a:pathLst>
          </a:custGeom>
          <a:ln w="406400">
            <a:solidFill>
              <a:schemeClr val="accent1">
                <a:hueOff val="114395"/>
                <a:lumOff val="-24975"/>
              </a:schemeClr>
            </a:solidFill>
            <a:miter lim="400000"/>
          </a:ln>
        </p:spPr>
        <p:txBody>
          <a:bodyPr lIns="50800" tIns="50800" rIns="50800" bIns="50800" anchor="ctr"/>
          <a:lstStyle/>
          <a:p>
            <a:pPr/>
          </a:p>
        </p:txBody>
      </p:sp>
      <p:grpSp>
        <p:nvGrpSpPr>
          <p:cNvPr id="200" name="Group"/>
          <p:cNvGrpSpPr/>
          <p:nvPr/>
        </p:nvGrpSpPr>
        <p:grpSpPr>
          <a:xfrm>
            <a:off x="1475231" y="914972"/>
            <a:ext cx="5245752" cy="5245751"/>
            <a:chOff x="0" y="0"/>
            <a:chExt cx="5245750" cy="5245750"/>
          </a:xfrm>
        </p:grpSpPr>
        <p:sp>
          <p:nvSpPr>
            <p:cNvPr id="198" name="Circle"/>
            <p:cNvSpPr/>
            <p:nvPr/>
          </p:nvSpPr>
          <p:spPr>
            <a:xfrm>
              <a:off x="0" y="0"/>
              <a:ext cx="5245751" cy="5245751"/>
            </a:xfrm>
            <a:prstGeom prst="ellipse">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9" name="Manipulates his brother and takes the birthright"/>
            <p:cNvSpPr txBox="1"/>
            <p:nvPr/>
          </p:nvSpPr>
          <p:spPr>
            <a:xfrm>
              <a:off x="195651" y="768675"/>
              <a:ext cx="4854449" cy="3708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5200">
                  <a:solidFill>
                    <a:schemeClr val="accent1">
                      <a:hueOff val="114395"/>
                      <a:lumOff val="-24975"/>
                    </a:schemeClr>
                  </a:solidFill>
                  <a:latin typeface="Open Sans Regular Regular"/>
                  <a:ea typeface="Open Sans Regular Regular"/>
                  <a:cs typeface="Open Sans Regular Regular"/>
                  <a:sym typeface="Open Sans Regular Regular"/>
                </a:defRPr>
              </a:lvl1pPr>
            </a:lstStyle>
            <a:p>
              <a:pPr/>
              <a:r>
                <a:t>Manipulates his brother and takes the birthright</a:t>
              </a:r>
            </a:p>
          </p:txBody>
        </p:sp>
      </p:grpSp>
      <p:grpSp>
        <p:nvGrpSpPr>
          <p:cNvPr id="203" name="Group"/>
          <p:cNvGrpSpPr/>
          <p:nvPr/>
        </p:nvGrpSpPr>
        <p:grpSpPr>
          <a:xfrm>
            <a:off x="6998410" y="3863203"/>
            <a:ext cx="5245751" cy="5245752"/>
            <a:chOff x="0" y="0"/>
            <a:chExt cx="5245750" cy="5245750"/>
          </a:xfrm>
        </p:grpSpPr>
        <p:sp>
          <p:nvSpPr>
            <p:cNvPr id="201" name="Circle"/>
            <p:cNvSpPr/>
            <p:nvPr/>
          </p:nvSpPr>
          <p:spPr>
            <a:xfrm>
              <a:off x="0" y="0"/>
              <a:ext cx="5245751" cy="5245751"/>
            </a:xfrm>
            <a:prstGeom prst="ellipse">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2" name="Deceives his father and gets the blessing"/>
            <p:cNvSpPr txBox="1"/>
            <p:nvPr/>
          </p:nvSpPr>
          <p:spPr>
            <a:xfrm>
              <a:off x="195651" y="1219525"/>
              <a:ext cx="4854449" cy="2806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5200">
                  <a:solidFill>
                    <a:schemeClr val="accent1">
                      <a:hueOff val="114395"/>
                      <a:lumOff val="-24975"/>
                    </a:schemeClr>
                  </a:solidFill>
                  <a:latin typeface="Open Sans Regular Regular"/>
                  <a:ea typeface="Open Sans Regular Regular"/>
                  <a:cs typeface="Open Sans Regular Regular"/>
                  <a:sym typeface="Open Sans Regular Regular"/>
                </a:defRPr>
              </a:lvl1pPr>
            </a:lstStyle>
            <a:p>
              <a:pPr/>
              <a:r>
                <a:t>Deceives his father and gets the blessing</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00"/>
                                        </p:tgtEl>
                                        <p:attrNameLst>
                                          <p:attrName>style.visibility</p:attrName>
                                        </p:attrNameLst>
                                      </p:cBhvr>
                                      <p:to>
                                        <p:strVal val="visible"/>
                                      </p:to>
                                    </p:set>
                                    <p:animEffect filter="fade" transition="in">
                                      <p:cBhvr>
                                        <p:cTn id="7" dur="1000"/>
                                        <p:tgtEl>
                                          <p:spTgt spid="200"/>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203"/>
                                        </p:tgtEl>
                                        <p:attrNameLst>
                                          <p:attrName>style.visibility</p:attrName>
                                        </p:attrNameLst>
                                      </p:cBhvr>
                                      <p:to>
                                        <p:strVal val="visible"/>
                                      </p:to>
                                    </p:set>
                                    <p:animEffect filter="fade" transition="in">
                                      <p:cBhvr>
                                        <p:cTn id="12" dur="1000"/>
                                        <p:tgtEl>
                                          <p:spTgt spid="2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3" grpId="2"/>
      <p:bldP build="whole" bldLvl="1" animBg="1" rev="0" advAuto="0" spid="200"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25400"/>
            <a:ext cx="13004800" cy="9804400"/>
          </a:xfrm>
          <a:prstGeom prst="rect">
            <a:avLst/>
          </a:prstGeom>
          <a:solidFill>
            <a:srgbClr val="9EDCF9"/>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6" name="Line"/>
          <p:cNvSpPr/>
          <p:nvPr/>
        </p:nvSpPr>
        <p:spPr>
          <a:xfrm>
            <a:off x="-3633292" y="4453135"/>
            <a:ext cx="10911640" cy="14440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9383" y="10346"/>
                  <a:pt x="16976" y="14526"/>
                  <a:pt x="14584" y="12183"/>
                </a:cubicBezTo>
                <a:cubicBezTo>
                  <a:pt x="12784" y="10420"/>
                  <a:pt x="11027" y="4968"/>
                  <a:pt x="9226" y="3286"/>
                </a:cubicBezTo>
                <a:cubicBezTo>
                  <a:pt x="6449" y="693"/>
                  <a:pt x="3665" y="7046"/>
                  <a:pt x="1199" y="21600"/>
                </a:cubicBezTo>
                <a:lnTo>
                  <a:pt x="0" y="14697"/>
                </a:lnTo>
              </a:path>
            </a:pathLst>
          </a:custGeom>
          <a:ln w="406400">
            <a:solidFill>
              <a:schemeClr val="accent1">
                <a:hueOff val="114395"/>
                <a:lumOff val="-24975"/>
              </a:schemeClr>
            </a:solidFill>
            <a:miter lim="400000"/>
          </a:ln>
        </p:spPr>
        <p:txBody>
          <a:bodyPr lIns="50800" tIns="50800" rIns="50800" bIns="50800" anchor="ctr"/>
          <a:lstStyle/>
          <a:p>
            <a:pPr/>
          </a:p>
        </p:txBody>
      </p:sp>
      <p:grpSp>
        <p:nvGrpSpPr>
          <p:cNvPr id="209" name="Group"/>
          <p:cNvGrpSpPr/>
          <p:nvPr/>
        </p:nvGrpSpPr>
        <p:grpSpPr>
          <a:xfrm>
            <a:off x="4225399" y="2409872"/>
            <a:ext cx="4933855" cy="4933856"/>
            <a:chOff x="0" y="0"/>
            <a:chExt cx="4933854" cy="4933854"/>
          </a:xfrm>
        </p:grpSpPr>
        <p:sp>
          <p:nvSpPr>
            <p:cNvPr id="207" name="Circle"/>
            <p:cNvSpPr/>
            <p:nvPr/>
          </p:nvSpPr>
          <p:spPr>
            <a:xfrm>
              <a:off x="0" y="0"/>
              <a:ext cx="4933855" cy="4933855"/>
            </a:xfrm>
            <a:prstGeom prst="ellipse">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8" name="Finds himself scared and alone"/>
            <p:cNvSpPr txBox="1"/>
            <p:nvPr/>
          </p:nvSpPr>
          <p:spPr>
            <a:xfrm>
              <a:off x="400145" y="612727"/>
              <a:ext cx="4133564" cy="3708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5200">
                  <a:solidFill>
                    <a:schemeClr val="accent1">
                      <a:hueOff val="114395"/>
                      <a:lumOff val="-24975"/>
                    </a:schemeClr>
                  </a:solidFill>
                  <a:latin typeface="Open Sans Regular Regular"/>
                  <a:ea typeface="Open Sans Regular Regular"/>
                  <a:cs typeface="Open Sans Regular Regular"/>
                  <a:sym typeface="Open Sans Regular Regular"/>
                </a:defRPr>
              </a:lvl1pPr>
            </a:lstStyle>
            <a:p>
              <a:pPr/>
              <a:r>
                <a:t>Finds himself scared and alone</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09"/>
                                        </p:tgtEl>
                                        <p:attrNameLst>
                                          <p:attrName>style.visibility</p:attrName>
                                        </p:attrNameLst>
                                      </p:cBhvr>
                                      <p:to>
                                        <p:strVal val="visible"/>
                                      </p:to>
                                    </p:set>
                                    <p:animEffect filter="fade" transition="in">
                                      <p:cBhvr>
                                        <p:cTn id="7" dur="1000"/>
                                        <p:tgtEl>
                                          <p:spTgt spid="2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9"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Rectangle"/>
          <p:cNvSpPr/>
          <p:nvPr/>
        </p:nvSpPr>
        <p:spPr>
          <a:xfrm>
            <a:off x="0" y="-25400"/>
            <a:ext cx="13004800" cy="9804400"/>
          </a:xfrm>
          <a:prstGeom prst="rect">
            <a:avLst/>
          </a:prstGeom>
          <a:solidFill>
            <a:schemeClr val="accent1">
              <a:hueOff val="114395"/>
              <a:lumOff val="-24975"/>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12" name="Rectangle"/>
          <p:cNvSpPr/>
          <p:nvPr/>
        </p:nvSpPr>
        <p:spPr>
          <a:xfrm>
            <a:off x="-63" y="6542427"/>
            <a:ext cx="13006156" cy="3229961"/>
          </a:xfrm>
          <a:prstGeom prst="rect">
            <a:avLst/>
          </a:prstGeom>
          <a:solidFill>
            <a:srgbClr val="7C774C"/>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13" name="Rectangle"/>
          <p:cNvSpPr/>
          <p:nvPr/>
        </p:nvSpPr>
        <p:spPr>
          <a:xfrm>
            <a:off x="5237043" y="-2117514"/>
            <a:ext cx="2479287" cy="1493274"/>
          </a:xfrm>
          <a:prstGeom prst="rect">
            <a:avLst/>
          </a:prstGeom>
          <a:solidFill>
            <a:srgbClr val="80702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14" name="Rectangle"/>
          <p:cNvSpPr/>
          <p:nvPr/>
        </p:nvSpPr>
        <p:spPr>
          <a:xfrm>
            <a:off x="5055978" y="-826762"/>
            <a:ext cx="2841417" cy="1493273"/>
          </a:xfrm>
          <a:prstGeom prst="rect">
            <a:avLst/>
          </a:prstGeom>
          <a:solidFill>
            <a:srgbClr val="A38F3C"/>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15" name="Rectangle"/>
          <p:cNvSpPr/>
          <p:nvPr/>
        </p:nvSpPr>
        <p:spPr>
          <a:xfrm>
            <a:off x="4864960" y="578489"/>
            <a:ext cx="3223453" cy="1493274"/>
          </a:xfrm>
          <a:prstGeom prst="rect">
            <a:avLst/>
          </a:prstGeom>
          <a:solidFill>
            <a:srgbClr val="B6A042"/>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16" name="Rectangle"/>
          <p:cNvSpPr/>
          <p:nvPr/>
        </p:nvSpPr>
        <p:spPr>
          <a:xfrm>
            <a:off x="4695414" y="1861415"/>
            <a:ext cx="3562544" cy="1493273"/>
          </a:xfrm>
          <a:prstGeom prst="rect">
            <a:avLst/>
          </a:prstGeom>
          <a:solidFill>
            <a:srgbClr val="CBB349"/>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17" name="Rectangle"/>
          <p:cNvSpPr/>
          <p:nvPr/>
        </p:nvSpPr>
        <p:spPr>
          <a:xfrm>
            <a:off x="4514957" y="3274492"/>
            <a:ext cx="3923459" cy="1493274"/>
          </a:xfrm>
          <a:prstGeom prst="rect">
            <a:avLst/>
          </a:prstGeom>
          <a:solidFill>
            <a:srgbClr val="E2C752"/>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18" name="Rectangle"/>
          <p:cNvSpPr/>
          <p:nvPr/>
        </p:nvSpPr>
        <p:spPr>
          <a:xfrm>
            <a:off x="4241696" y="4761943"/>
            <a:ext cx="4469982" cy="1493274"/>
          </a:xfrm>
          <a:prstGeom prst="rect">
            <a:avLst/>
          </a:prstGeom>
          <a:solidFill>
            <a:srgbClr val="EDD055"/>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19" name="Rectangle"/>
          <p:cNvSpPr/>
          <p:nvPr/>
        </p:nvSpPr>
        <p:spPr>
          <a:xfrm>
            <a:off x="4051642" y="6193614"/>
            <a:ext cx="4850089" cy="1493273"/>
          </a:xfrm>
          <a:prstGeom prst="rect">
            <a:avLst/>
          </a:prstGeom>
          <a:solidFill>
            <a:schemeClr val="accent4"/>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Rectangle"/>
          <p:cNvSpPr/>
          <p:nvPr/>
        </p:nvSpPr>
        <p:spPr>
          <a:xfrm>
            <a:off x="0" y="-25400"/>
            <a:ext cx="13004800" cy="9804400"/>
          </a:xfrm>
          <a:prstGeom prst="rect">
            <a:avLst/>
          </a:prstGeom>
          <a:solidFill>
            <a:srgbClr val="9EDCF9"/>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22" name="Rectangle"/>
          <p:cNvSpPr/>
          <p:nvPr/>
        </p:nvSpPr>
        <p:spPr>
          <a:xfrm>
            <a:off x="-63" y="6542427"/>
            <a:ext cx="13006156" cy="3229961"/>
          </a:xfrm>
          <a:prstGeom prst="rect">
            <a:avLst/>
          </a:prstGeom>
          <a:solidFill>
            <a:schemeClr val="accent4">
              <a:hueOff val="348544"/>
              <a:lumOff val="7139"/>
            </a:schemeClr>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grpSp>
        <p:nvGrpSpPr>
          <p:cNvPr id="230" name="Group"/>
          <p:cNvGrpSpPr/>
          <p:nvPr/>
        </p:nvGrpSpPr>
        <p:grpSpPr>
          <a:xfrm>
            <a:off x="4598538" y="519815"/>
            <a:ext cx="3757553" cy="1153311"/>
            <a:chOff x="0" y="0"/>
            <a:chExt cx="3757551" cy="1153309"/>
          </a:xfrm>
        </p:grpSpPr>
        <p:sp>
          <p:nvSpPr>
            <p:cNvPr id="223" name="Rectangle"/>
            <p:cNvSpPr/>
            <p:nvPr/>
          </p:nvSpPr>
          <p:spPr>
            <a:xfrm>
              <a:off x="0" y="388191"/>
              <a:ext cx="939921" cy="643855"/>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24" name="Rectangle"/>
            <p:cNvSpPr/>
            <p:nvPr/>
          </p:nvSpPr>
          <p:spPr>
            <a:xfrm>
              <a:off x="855888" y="509455"/>
              <a:ext cx="939922" cy="643855"/>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25" name="Rectangle"/>
            <p:cNvSpPr/>
            <p:nvPr/>
          </p:nvSpPr>
          <p:spPr>
            <a:xfrm>
              <a:off x="1433901" y="157643"/>
              <a:ext cx="939922" cy="921361"/>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26" name="Rectangle"/>
            <p:cNvSpPr/>
            <p:nvPr/>
          </p:nvSpPr>
          <p:spPr>
            <a:xfrm>
              <a:off x="201805" y="0"/>
              <a:ext cx="536311" cy="643855"/>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27" name="Rectangle"/>
            <p:cNvSpPr/>
            <p:nvPr/>
          </p:nvSpPr>
          <p:spPr>
            <a:xfrm>
              <a:off x="2303607" y="253118"/>
              <a:ext cx="536312" cy="643855"/>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28" name="Rectangle"/>
            <p:cNvSpPr/>
            <p:nvPr/>
          </p:nvSpPr>
          <p:spPr>
            <a:xfrm>
              <a:off x="2780304" y="388191"/>
              <a:ext cx="536312" cy="643855"/>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29" name="Rectangle"/>
            <p:cNvSpPr/>
            <p:nvPr/>
          </p:nvSpPr>
          <p:spPr>
            <a:xfrm>
              <a:off x="3069607" y="0"/>
              <a:ext cx="687945" cy="1015274"/>
            </a:xfrm>
            <a:prstGeom prst="rect">
              <a:avLst/>
            </a:prstGeom>
            <a:solidFill>
              <a:srgbClr val="B2521F"/>
            </a:solidFill>
            <a:ln w="12700" cap="flat">
              <a:noFill/>
              <a:miter lim="400000"/>
            </a:ln>
            <a:effectLst/>
          </p:spPr>
          <p:txBody>
            <a:bodyPr wrap="square" lIns="50800" tIns="50800" rIns="50800" bIns="50800" numCol="1" anchor="ctr">
              <a:noAutofit/>
            </a:bodyPr>
            <a:lstStyle/>
            <a:p>
              <a:pPr defTabSz="584200">
                <a:defRPr sz="3000">
                  <a:solidFill>
                    <a:srgbClr val="FFFFFF"/>
                  </a:solidFill>
                  <a:latin typeface="Helvetica Neue Medium"/>
                  <a:ea typeface="Helvetica Neue Medium"/>
                  <a:cs typeface="Helvetica Neue Medium"/>
                  <a:sym typeface="Helvetica Neue Medium"/>
                </a:defRPr>
              </a:pPr>
            </a:p>
          </p:txBody>
        </p:sp>
      </p:grpSp>
      <p:sp>
        <p:nvSpPr>
          <p:cNvPr id="231" name="Rectangle"/>
          <p:cNvSpPr/>
          <p:nvPr/>
        </p:nvSpPr>
        <p:spPr>
          <a:xfrm>
            <a:off x="4370981" y="1230301"/>
            <a:ext cx="4262838" cy="1448640"/>
          </a:xfrm>
          <a:prstGeom prst="rect">
            <a:avLst/>
          </a:prstGeom>
          <a:solidFill>
            <a:srgbClr val="B2521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32" name="Rectangle"/>
          <p:cNvSpPr/>
          <p:nvPr/>
        </p:nvSpPr>
        <p:spPr>
          <a:xfrm>
            <a:off x="4146767" y="2474880"/>
            <a:ext cx="4711267" cy="1448641"/>
          </a:xfrm>
          <a:prstGeom prst="rect">
            <a:avLst/>
          </a:prstGeom>
          <a:solidFill>
            <a:srgbClr val="B2521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33" name="Rectangle"/>
          <p:cNvSpPr/>
          <p:nvPr/>
        </p:nvSpPr>
        <p:spPr>
          <a:xfrm>
            <a:off x="3908121" y="3845721"/>
            <a:ext cx="5188558" cy="1448640"/>
          </a:xfrm>
          <a:prstGeom prst="rect">
            <a:avLst/>
          </a:prstGeom>
          <a:solidFill>
            <a:srgbClr val="B2521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34" name="Rectangle"/>
          <p:cNvSpPr/>
          <p:nvPr/>
        </p:nvSpPr>
        <p:spPr>
          <a:xfrm>
            <a:off x="3546749" y="5288712"/>
            <a:ext cx="5911302" cy="1448641"/>
          </a:xfrm>
          <a:prstGeom prst="rect">
            <a:avLst/>
          </a:prstGeom>
          <a:solidFill>
            <a:srgbClr val="B2521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35" name="Rectangle"/>
          <p:cNvSpPr/>
          <p:nvPr/>
        </p:nvSpPr>
        <p:spPr>
          <a:xfrm>
            <a:off x="3295413" y="6677591"/>
            <a:ext cx="6413974" cy="1448641"/>
          </a:xfrm>
          <a:prstGeom prst="rect">
            <a:avLst/>
          </a:prstGeom>
          <a:solidFill>
            <a:srgbClr val="B2521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Rectangle"/>
          <p:cNvSpPr/>
          <p:nvPr/>
        </p:nvSpPr>
        <p:spPr>
          <a:xfrm>
            <a:off x="0" y="-25400"/>
            <a:ext cx="13004800" cy="9804400"/>
          </a:xfrm>
          <a:prstGeom prst="rect">
            <a:avLst/>
          </a:prstGeom>
          <a:solidFill>
            <a:schemeClr val="accent1">
              <a:hueOff val="114395"/>
              <a:lumOff val="-24975"/>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38" name="Rectangle"/>
          <p:cNvSpPr/>
          <p:nvPr/>
        </p:nvSpPr>
        <p:spPr>
          <a:xfrm>
            <a:off x="-63" y="6542427"/>
            <a:ext cx="13006156" cy="3229961"/>
          </a:xfrm>
          <a:prstGeom prst="rect">
            <a:avLst/>
          </a:prstGeom>
          <a:solidFill>
            <a:srgbClr val="7C774C"/>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39" name="Rectangle"/>
          <p:cNvSpPr/>
          <p:nvPr/>
        </p:nvSpPr>
        <p:spPr>
          <a:xfrm>
            <a:off x="5237043" y="-2117514"/>
            <a:ext cx="2479287" cy="1493274"/>
          </a:xfrm>
          <a:prstGeom prst="rect">
            <a:avLst/>
          </a:prstGeom>
          <a:solidFill>
            <a:srgbClr val="80702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40" name="Rectangle"/>
          <p:cNvSpPr/>
          <p:nvPr/>
        </p:nvSpPr>
        <p:spPr>
          <a:xfrm>
            <a:off x="5055978" y="-826762"/>
            <a:ext cx="2841417" cy="1493273"/>
          </a:xfrm>
          <a:prstGeom prst="rect">
            <a:avLst/>
          </a:prstGeom>
          <a:solidFill>
            <a:srgbClr val="A38F3C"/>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41" name="Rectangle"/>
          <p:cNvSpPr/>
          <p:nvPr/>
        </p:nvSpPr>
        <p:spPr>
          <a:xfrm>
            <a:off x="4864960" y="578489"/>
            <a:ext cx="3223453" cy="1493274"/>
          </a:xfrm>
          <a:prstGeom prst="rect">
            <a:avLst/>
          </a:prstGeom>
          <a:solidFill>
            <a:srgbClr val="B6A042"/>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42" name="Rectangle"/>
          <p:cNvSpPr/>
          <p:nvPr/>
        </p:nvSpPr>
        <p:spPr>
          <a:xfrm>
            <a:off x="4695414" y="1861415"/>
            <a:ext cx="3562544" cy="1493273"/>
          </a:xfrm>
          <a:prstGeom prst="rect">
            <a:avLst/>
          </a:prstGeom>
          <a:solidFill>
            <a:srgbClr val="CBB349"/>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43" name="Rectangle"/>
          <p:cNvSpPr/>
          <p:nvPr/>
        </p:nvSpPr>
        <p:spPr>
          <a:xfrm>
            <a:off x="4514957" y="3274492"/>
            <a:ext cx="3923459" cy="1493274"/>
          </a:xfrm>
          <a:prstGeom prst="rect">
            <a:avLst/>
          </a:prstGeom>
          <a:solidFill>
            <a:srgbClr val="E2C752"/>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44" name="Rectangle"/>
          <p:cNvSpPr/>
          <p:nvPr/>
        </p:nvSpPr>
        <p:spPr>
          <a:xfrm>
            <a:off x="4241696" y="4761943"/>
            <a:ext cx="4469982" cy="1493274"/>
          </a:xfrm>
          <a:prstGeom prst="rect">
            <a:avLst/>
          </a:prstGeom>
          <a:solidFill>
            <a:srgbClr val="EDD055"/>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45" name="Rectangle"/>
          <p:cNvSpPr/>
          <p:nvPr/>
        </p:nvSpPr>
        <p:spPr>
          <a:xfrm>
            <a:off x="4051642" y="6193614"/>
            <a:ext cx="4850089" cy="1493273"/>
          </a:xfrm>
          <a:prstGeom prst="rect">
            <a:avLst/>
          </a:prstGeom>
          <a:solidFill>
            <a:schemeClr val="accent4"/>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7" name="Rectangle"/>
          <p:cNvSpPr/>
          <p:nvPr/>
        </p:nvSpPr>
        <p:spPr>
          <a:xfrm>
            <a:off x="0" y="-25400"/>
            <a:ext cx="13004800" cy="9804400"/>
          </a:xfrm>
          <a:prstGeom prst="rect">
            <a:avLst/>
          </a:prstGeom>
          <a:solidFill>
            <a:schemeClr val="accent1">
              <a:hueOff val="114395"/>
              <a:lumOff val="-24975"/>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48" name="Rectangle"/>
          <p:cNvSpPr/>
          <p:nvPr/>
        </p:nvSpPr>
        <p:spPr>
          <a:xfrm>
            <a:off x="-63" y="6542427"/>
            <a:ext cx="13006156" cy="3229961"/>
          </a:xfrm>
          <a:prstGeom prst="rect">
            <a:avLst/>
          </a:prstGeom>
          <a:solidFill>
            <a:srgbClr val="7C774C"/>
          </a:solidFill>
          <a:ln w="12700">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grpSp>
        <p:nvGrpSpPr>
          <p:cNvPr id="253" name="Group"/>
          <p:cNvGrpSpPr/>
          <p:nvPr/>
        </p:nvGrpSpPr>
        <p:grpSpPr>
          <a:xfrm>
            <a:off x="611949" y="6779237"/>
            <a:ext cx="11645325" cy="3315188"/>
            <a:chOff x="0" y="0"/>
            <a:chExt cx="11645324" cy="3315186"/>
          </a:xfrm>
        </p:grpSpPr>
        <p:sp>
          <p:nvSpPr>
            <p:cNvPr id="249" name="Arrow"/>
            <p:cNvSpPr/>
            <p:nvPr/>
          </p:nvSpPr>
          <p:spPr>
            <a:xfrm rot="9608578">
              <a:off x="137703" y="464091"/>
              <a:ext cx="2623418"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0" name="Arrow"/>
            <p:cNvSpPr/>
            <p:nvPr/>
          </p:nvSpPr>
          <p:spPr>
            <a:xfrm rot="1579382">
              <a:off x="8876341" y="515808"/>
              <a:ext cx="2623418"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1" name="Arrow"/>
            <p:cNvSpPr/>
            <p:nvPr/>
          </p:nvSpPr>
          <p:spPr>
            <a:xfrm rot="6962826">
              <a:off x="2707064" y="1551677"/>
              <a:ext cx="1891460"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2" name="Arrow"/>
            <p:cNvSpPr/>
            <p:nvPr/>
          </p:nvSpPr>
          <p:spPr>
            <a:xfrm rot="4450730">
              <a:off x="6706327" y="1520455"/>
              <a:ext cx="1934788"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nvGrpSpPr>
          <p:cNvPr id="256" name="Group"/>
          <p:cNvGrpSpPr/>
          <p:nvPr/>
        </p:nvGrpSpPr>
        <p:grpSpPr>
          <a:xfrm>
            <a:off x="2576080" y="1116363"/>
            <a:ext cx="7899789" cy="4798238"/>
            <a:chOff x="0" y="0"/>
            <a:chExt cx="7899788" cy="4798236"/>
          </a:xfrm>
        </p:grpSpPr>
        <p:sp>
          <p:nvSpPr>
            <p:cNvPr id="254" name="Arrow"/>
            <p:cNvSpPr/>
            <p:nvPr/>
          </p:nvSpPr>
          <p:spPr>
            <a:xfrm rot="6166675">
              <a:off x="-1184514" y="1764118"/>
              <a:ext cx="4632062"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5" name="Arrow"/>
            <p:cNvSpPr/>
            <p:nvPr/>
          </p:nvSpPr>
          <p:spPr>
            <a:xfrm rot="4651426">
              <a:off x="4566186" y="1763596"/>
              <a:ext cx="4463027" cy="1270001"/>
            </a:xfrm>
            <a:prstGeom prst="rightArrow">
              <a:avLst>
                <a:gd name="adj1" fmla="val 32000"/>
                <a:gd name="adj2" fmla="val 64000"/>
              </a:avLst>
            </a:prstGeom>
            <a:solidFill>
              <a:srgbClr val="FFFFFF"/>
            </a:solidFill>
            <a:ln w="12700" cap="flat">
              <a:noFill/>
              <a:miter lim="400000"/>
            </a:ln>
            <a:effectLst>
              <a:outerShdw sx="100000" sy="100000" kx="0" ky="0" algn="b" rotWithShape="0" blurRad="63500" dist="25400" dir="5400000">
                <a:srgbClr val="000000">
                  <a:alpha val="50000"/>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sp>
        <p:nvSpPr>
          <p:cNvPr id="257" name="Rectangle"/>
          <p:cNvSpPr/>
          <p:nvPr/>
        </p:nvSpPr>
        <p:spPr>
          <a:xfrm>
            <a:off x="5237043" y="-2117514"/>
            <a:ext cx="2479287" cy="1493274"/>
          </a:xfrm>
          <a:prstGeom prst="rect">
            <a:avLst/>
          </a:prstGeom>
          <a:solidFill>
            <a:srgbClr val="80702F"/>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58" name="Rectangle"/>
          <p:cNvSpPr/>
          <p:nvPr/>
        </p:nvSpPr>
        <p:spPr>
          <a:xfrm>
            <a:off x="5055978" y="-826762"/>
            <a:ext cx="2841417" cy="1493273"/>
          </a:xfrm>
          <a:prstGeom prst="rect">
            <a:avLst/>
          </a:prstGeom>
          <a:solidFill>
            <a:srgbClr val="A38F3C"/>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59" name="Rectangle"/>
          <p:cNvSpPr/>
          <p:nvPr/>
        </p:nvSpPr>
        <p:spPr>
          <a:xfrm>
            <a:off x="4864960" y="578489"/>
            <a:ext cx="3223453" cy="1493274"/>
          </a:xfrm>
          <a:prstGeom prst="rect">
            <a:avLst/>
          </a:prstGeom>
          <a:solidFill>
            <a:srgbClr val="B6A042"/>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60" name="Rectangle"/>
          <p:cNvSpPr/>
          <p:nvPr/>
        </p:nvSpPr>
        <p:spPr>
          <a:xfrm>
            <a:off x="4695414" y="1861415"/>
            <a:ext cx="3562544" cy="1493273"/>
          </a:xfrm>
          <a:prstGeom prst="rect">
            <a:avLst/>
          </a:prstGeom>
          <a:solidFill>
            <a:srgbClr val="CBB349"/>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61" name="Rectangle"/>
          <p:cNvSpPr/>
          <p:nvPr/>
        </p:nvSpPr>
        <p:spPr>
          <a:xfrm>
            <a:off x="4514957" y="3274492"/>
            <a:ext cx="3923459" cy="1493274"/>
          </a:xfrm>
          <a:prstGeom prst="rect">
            <a:avLst/>
          </a:prstGeom>
          <a:solidFill>
            <a:srgbClr val="E2C752"/>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62" name="Rectangle"/>
          <p:cNvSpPr/>
          <p:nvPr/>
        </p:nvSpPr>
        <p:spPr>
          <a:xfrm>
            <a:off x="4241696" y="4761943"/>
            <a:ext cx="4469982" cy="1493274"/>
          </a:xfrm>
          <a:prstGeom prst="rect">
            <a:avLst/>
          </a:prstGeom>
          <a:solidFill>
            <a:srgbClr val="EDD055"/>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63" name="Rectangle"/>
          <p:cNvSpPr/>
          <p:nvPr/>
        </p:nvSpPr>
        <p:spPr>
          <a:xfrm>
            <a:off x="4051642" y="6193614"/>
            <a:ext cx="4850089" cy="1493273"/>
          </a:xfrm>
          <a:prstGeom prst="rect">
            <a:avLst/>
          </a:prstGeom>
          <a:solidFill>
            <a:schemeClr val="accent4"/>
          </a:solidFill>
          <a:ln w="12700">
            <a:solidFill>
              <a:srgbClr val="9EDCFA"/>
            </a:solidFill>
            <a:miter lim="400000"/>
          </a:ln>
        </p:spPr>
        <p:txBody>
          <a:bodyPr lIns="50800" tIns="50800" rIns="50800" bIns="50800" anchor="ctr"/>
          <a:lstStyle/>
          <a:p>
            <a:pPr defTabSz="584200">
              <a:defRPr sz="3000">
                <a:solidFill>
                  <a:srgbClr val="FFFFFF"/>
                </a:solidFill>
                <a:latin typeface="Helvetica Neue Medium"/>
                <a:ea typeface="Helvetica Neue Medium"/>
                <a:cs typeface="Helvetica Neue Medium"/>
                <a:sym typeface="Helvetica Neue Medium"/>
              </a:defRPr>
            </a:pPr>
          </a:p>
        </p:txBody>
      </p:sp>
      <p:sp>
        <p:nvSpPr>
          <p:cNvPr id="264" name="God gives"/>
          <p:cNvSpPr txBox="1"/>
          <p:nvPr/>
        </p:nvSpPr>
        <p:spPr>
          <a:xfrm>
            <a:off x="3929308" y="6471210"/>
            <a:ext cx="5094757" cy="9380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FFFFFF"/>
                </a:solidFill>
                <a:latin typeface="Open Sans Regular Regular"/>
                <a:ea typeface="Open Sans Regular Regular"/>
                <a:cs typeface="Open Sans Regular Regular"/>
                <a:sym typeface="Open Sans Regular Regular"/>
              </a:defRPr>
            </a:lvl1pPr>
          </a:lstStyle>
          <a:p>
            <a:pPr/>
            <a:r>
              <a:t>God gives</a:t>
            </a:r>
          </a:p>
        </p:txBody>
      </p:sp>
      <p:sp>
        <p:nvSpPr>
          <p:cNvPr id="265" name="Angels coming down to him"/>
          <p:cNvSpPr txBox="1"/>
          <p:nvPr/>
        </p:nvSpPr>
        <p:spPr>
          <a:xfrm>
            <a:off x="4249558" y="4745479"/>
            <a:ext cx="4482681" cy="146030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FFFFFF"/>
                </a:solidFill>
                <a:latin typeface="Open Sans Regular Regular"/>
                <a:ea typeface="Open Sans Regular Regular"/>
                <a:cs typeface="Open Sans Regular Regular"/>
                <a:sym typeface="Open Sans Regular Regular"/>
              </a:defRPr>
            </a:lvl1pPr>
          </a:lstStyle>
          <a:p>
            <a:pPr/>
            <a:r>
              <a:t>Angels coming down to him</a:t>
            </a:r>
          </a:p>
        </p:txBody>
      </p:sp>
      <p:sp>
        <p:nvSpPr>
          <p:cNvPr id="266" name="Others blessed through him"/>
          <p:cNvSpPr txBox="1"/>
          <p:nvPr/>
        </p:nvSpPr>
        <p:spPr>
          <a:xfrm>
            <a:off x="4547637" y="3323637"/>
            <a:ext cx="3858099" cy="139498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FFFFFF"/>
                </a:solidFill>
                <a:latin typeface="Open Sans Regular Regular"/>
                <a:ea typeface="Open Sans Regular Regular"/>
                <a:cs typeface="Open Sans Regular Regular"/>
                <a:sym typeface="Open Sans Regular Regular"/>
              </a:defRPr>
            </a:lvl1pPr>
          </a:lstStyle>
          <a:p>
            <a:pPr/>
            <a:r>
              <a:t>Others blessed through him</a:t>
            </a:r>
          </a:p>
        </p:txBody>
      </p:sp>
      <p:sp>
        <p:nvSpPr>
          <p:cNvPr id="267" name="Spread abroad"/>
          <p:cNvSpPr txBox="1"/>
          <p:nvPr/>
        </p:nvSpPr>
        <p:spPr>
          <a:xfrm>
            <a:off x="4861706" y="1846568"/>
            <a:ext cx="3236153" cy="144009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FFFFFF"/>
                </a:solidFill>
                <a:latin typeface="Open Sans Regular Regular"/>
                <a:ea typeface="Open Sans Regular Regular"/>
                <a:cs typeface="Open Sans Regular Regular"/>
                <a:sym typeface="Open Sans Regular Regular"/>
              </a:defRPr>
            </a:lvl1pPr>
          </a:lstStyle>
          <a:p>
            <a:pPr/>
            <a:r>
              <a:t>Spread abroad</a:t>
            </a:r>
          </a:p>
        </p:txBody>
      </p:sp>
      <p:sp>
        <p:nvSpPr>
          <p:cNvPr id="268" name="God will be with him"/>
          <p:cNvSpPr txBox="1"/>
          <p:nvPr/>
        </p:nvSpPr>
        <p:spPr>
          <a:xfrm>
            <a:off x="4985551" y="460011"/>
            <a:ext cx="3033698" cy="139498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FFFFFF"/>
                </a:solidFill>
                <a:latin typeface="Open Sans Regular Regular"/>
                <a:ea typeface="Open Sans Regular Regular"/>
                <a:cs typeface="Open Sans Regular Regular"/>
                <a:sym typeface="Open Sans Regular Regular"/>
              </a:defRPr>
            </a:lvl1pPr>
          </a:lstStyle>
          <a:p>
            <a:pPr/>
            <a:r>
              <a:t>God will be with him</a:t>
            </a:r>
          </a:p>
        </p:txBody>
      </p:sp>
      <p:sp>
        <p:nvSpPr>
          <p:cNvPr id="269" name="We achieve something great for us"/>
          <p:cNvSpPr txBox="1"/>
          <p:nvPr/>
        </p:nvSpPr>
        <p:spPr>
          <a:xfrm>
            <a:off x="3820381" y="5813175"/>
            <a:ext cx="5257536" cy="21308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400">
                <a:solidFill>
                  <a:srgbClr val="000000"/>
                </a:solidFill>
                <a:latin typeface="Open Sans Regular Regular"/>
                <a:ea typeface="Open Sans Regular Regular"/>
                <a:cs typeface="Open Sans Regular Regular"/>
                <a:sym typeface="Open Sans Regular Regular"/>
              </a:defRPr>
            </a:lvl1pPr>
          </a:lstStyle>
          <a:p>
            <a:pPr/>
            <a:r>
              <a:t>We achieve something great for us</a:t>
            </a:r>
          </a:p>
        </p:txBody>
      </p:sp>
      <p:sp>
        <p:nvSpPr>
          <p:cNvPr id="270" name="We build to heaven"/>
          <p:cNvSpPr txBox="1"/>
          <p:nvPr/>
        </p:nvSpPr>
        <p:spPr>
          <a:xfrm>
            <a:off x="4211399" y="5118809"/>
            <a:ext cx="4482682" cy="9100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000000"/>
                </a:solidFill>
                <a:latin typeface="Open Sans Regular Regular"/>
                <a:ea typeface="Open Sans Regular Regular"/>
                <a:cs typeface="Open Sans Regular Regular"/>
                <a:sym typeface="Open Sans Regular Regular"/>
              </a:defRPr>
            </a:lvl1pPr>
          </a:lstStyle>
          <a:p>
            <a:pPr/>
            <a:r>
              <a:t>We build to heaven</a:t>
            </a:r>
          </a:p>
        </p:txBody>
      </p:sp>
      <p:sp>
        <p:nvSpPr>
          <p:cNvPr id="271" name="We make a name for ourselves"/>
          <p:cNvSpPr txBox="1"/>
          <p:nvPr/>
        </p:nvSpPr>
        <p:spPr>
          <a:xfrm>
            <a:off x="4449484" y="3400168"/>
            <a:ext cx="3999331" cy="14433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000000"/>
                </a:solidFill>
                <a:latin typeface="Open Sans Regular Regular"/>
                <a:ea typeface="Open Sans Regular Regular"/>
                <a:cs typeface="Open Sans Regular Regular"/>
                <a:sym typeface="Open Sans Regular Regular"/>
              </a:defRPr>
            </a:lvl1pPr>
          </a:lstStyle>
          <a:p>
            <a:pPr/>
            <a:r>
              <a:t>We make a name for ourselves</a:t>
            </a:r>
          </a:p>
        </p:txBody>
      </p:sp>
      <p:sp>
        <p:nvSpPr>
          <p:cNvPr id="272" name="We are not dispersed"/>
          <p:cNvSpPr txBox="1"/>
          <p:nvPr/>
        </p:nvSpPr>
        <p:spPr>
          <a:xfrm>
            <a:off x="4235867" y="1888410"/>
            <a:ext cx="4426565" cy="146030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000000"/>
                </a:solidFill>
                <a:latin typeface="Open Sans Regular Regular"/>
                <a:ea typeface="Open Sans Regular Regular"/>
                <a:cs typeface="Open Sans Regular Regular"/>
                <a:sym typeface="Open Sans Regular Regular"/>
              </a:defRPr>
            </a:lvl1pPr>
          </a:lstStyle>
          <a:p>
            <a:pPr/>
            <a:r>
              <a:t>We are not dispersed</a:t>
            </a:r>
          </a:p>
        </p:txBody>
      </p:sp>
      <p:sp>
        <p:nvSpPr>
          <p:cNvPr id="273" name="God stops them"/>
          <p:cNvSpPr txBox="1"/>
          <p:nvPr/>
        </p:nvSpPr>
        <p:spPr>
          <a:xfrm>
            <a:off x="4827977" y="506371"/>
            <a:ext cx="3242345" cy="150597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3800">
                <a:solidFill>
                  <a:srgbClr val="000000"/>
                </a:solidFill>
                <a:latin typeface="Open Sans Regular Regular"/>
                <a:ea typeface="Open Sans Regular Regular"/>
                <a:cs typeface="Open Sans Regular Regular"/>
                <a:sym typeface="Open Sans Regular Regular"/>
              </a:defRPr>
            </a:lvl1pPr>
          </a:lstStyle>
          <a:p>
            <a:pPr/>
            <a:r>
              <a:t>God stops them</a:t>
            </a: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ID="10" grpId="1" fill="hold">
                                  <p:stCondLst>
                                    <p:cond delay="0"/>
                                  </p:stCondLst>
                                  <p:iterate type="el" backwards="0">
                                    <p:tmAbs val="0"/>
                                  </p:iterate>
                                  <p:childTnLst>
                                    <p:animEffect filter="fade" transition="out">
                                      <p:cBhvr>
                                        <p:cTn id="6" dur="1000" fill="hold"/>
                                        <p:tgtEl>
                                          <p:spTgt spid="269"/>
                                        </p:tgtEl>
                                      </p:cBhvr>
                                    </p:animEffect>
                                    <p:set>
                                      <p:cBhvr>
                                        <p:cTn id="7" fill="hold">
                                          <p:stCondLst>
                                            <p:cond delay="999"/>
                                          </p:stCondLst>
                                        </p:cTn>
                                        <p:tgtEl>
                                          <p:spTgt spid="26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264"/>
                                        </p:tgtEl>
                                        <p:attrNameLst>
                                          <p:attrName>style.visibility</p:attrName>
                                        </p:attrNameLst>
                                      </p:cBhvr>
                                      <p:to>
                                        <p:strVal val="visible"/>
                                      </p:to>
                                    </p:set>
                                    <p:animEffect filter="fade" transition="in">
                                      <p:cBhvr>
                                        <p:cTn id="12" dur="1000"/>
                                        <p:tgtEl>
                                          <p:spTgt spid="264"/>
                                        </p:tgtEl>
                                      </p:cBhvr>
                                    </p:animEffect>
                                  </p:childTnLst>
                                </p:cTn>
                              </p:par>
                            </p:childTnLst>
                          </p:cTn>
                        </p:par>
                      </p:childTnLst>
                    </p:cTn>
                  </p:par>
                  <p:par>
                    <p:cTn id="13" fill="hold">
                      <p:stCondLst>
                        <p:cond delay="indefinite"/>
                      </p:stCondLst>
                      <p:childTnLst>
                        <p:par>
                          <p:cTn id="14" fill="hold">
                            <p:stCondLst>
                              <p:cond delay="0"/>
                            </p:stCondLst>
                            <p:childTnLst>
                              <p:par>
                                <p:cTn id="15" presetClass="exit" nodeType="clickEffect" presetID="10" grpId="3" fill="hold">
                                  <p:stCondLst>
                                    <p:cond delay="0"/>
                                  </p:stCondLst>
                                  <p:iterate type="el" backwards="0">
                                    <p:tmAbs val="0"/>
                                  </p:iterate>
                                  <p:childTnLst>
                                    <p:animEffect filter="fade" transition="out">
                                      <p:cBhvr>
                                        <p:cTn id="16" dur="1000" fill="hold"/>
                                        <p:tgtEl>
                                          <p:spTgt spid="270"/>
                                        </p:tgtEl>
                                      </p:cBhvr>
                                    </p:animEffect>
                                    <p:set>
                                      <p:cBhvr>
                                        <p:cTn id="17" fill="hold">
                                          <p:stCondLst>
                                            <p:cond delay="999"/>
                                          </p:stCondLst>
                                        </p:cTn>
                                        <p:tgtEl>
                                          <p:spTgt spid="27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Class="entr" nodeType="clickEffect" presetID="10" grpId="4" fill="hold">
                                  <p:stCondLst>
                                    <p:cond delay="0"/>
                                  </p:stCondLst>
                                  <p:iterate type="el" backwards="0">
                                    <p:tmAbs val="0"/>
                                  </p:iterate>
                                  <p:childTnLst>
                                    <p:set>
                                      <p:cBhvr>
                                        <p:cTn id="21" fill="hold"/>
                                        <p:tgtEl>
                                          <p:spTgt spid="265"/>
                                        </p:tgtEl>
                                        <p:attrNameLst>
                                          <p:attrName>style.visibility</p:attrName>
                                        </p:attrNameLst>
                                      </p:cBhvr>
                                      <p:to>
                                        <p:strVal val="visible"/>
                                      </p:to>
                                    </p:set>
                                    <p:animEffect filter="fade" transition="in">
                                      <p:cBhvr>
                                        <p:cTn id="22" dur="1000"/>
                                        <p:tgtEl>
                                          <p:spTgt spid="265"/>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ID="10" grpId="5" fill="hold">
                                  <p:stCondLst>
                                    <p:cond delay="0"/>
                                  </p:stCondLst>
                                  <p:iterate type="el" backwards="0">
                                    <p:tmAbs val="0"/>
                                  </p:iterate>
                                  <p:childTnLst>
                                    <p:set>
                                      <p:cBhvr>
                                        <p:cTn id="26" fill="hold"/>
                                        <p:tgtEl>
                                          <p:spTgt spid="256"/>
                                        </p:tgtEl>
                                        <p:attrNameLst>
                                          <p:attrName>style.visibility</p:attrName>
                                        </p:attrNameLst>
                                      </p:cBhvr>
                                      <p:to>
                                        <p:strVal val="visible"/>
                                      </p:to>
                                    </p:set>
                                    <p:animEffect filter="fade" transition="in">
                                      <p:cBhvr>
                                        <p:cTn id="27" dur="1000"/>
                                        <p:tgtEl>
                                          <p:spTgt spid="256"/>
                                        </p:tgtEl>
                                      </p:cBhvr>
                                    </p:animEffect>
                                  </p:childTnLst>
                                </p:cTn>
                              </p:par>
                            </p:childTnLst>
                          </p:cTn>
                        </p:par>
                      </p:childTnLst>
                    </p:cTn>
                  </p:par>
                  <p:par>
                    <p:cTn id="28" fill="hold">
                      <p:stCondLst>
                        <p:cond delay="indefinite"/>
                      </p:stCondLst>
                      <p:childTnLst>
                        <p:par>
                          <p:cTn id="29" fill="hold">
                            <p:stCondLst>
                              <p:cond delay="0"/>
                            </p:stCondLst>
                            <p:childTnLst>
                              <p:par>
                                <p:cTn id="30" presetClass="exit" nodeType="clickEffect" presetID="10" grpId="6" fill="hold">
                                  <p:stCondLst>
                                    <p:cond delay="0"/>
                                  </p:stCondLst>
                                  <p:iterate type="el" backwards="0">
                                    <p:tmAbs val="0"/>
                                  </p:iterate>
                                  <p:childTnLst>
                                    <p:animEffect filter="fade" transition="out">
                                      <p:cBhvr>
                                        <p:cTn id="31" dur="1000" fill="hold"/>
                                        <p:tgtEl>
                                          <p:spTgt spid="271"/>
                                        </p:tgtEl>
                                      </p:cBhvr>
                                    </p:animEffect>
                                    <p:set>
                                      <p:cBhvr>
                                        <p:cTn id="32" fill="hold">
                                          <p:stCondLst>
                                            <p:cond delay="999"/>
                                          </p:stCondLst>
                                        </p:cTn>
                                        <p:tgtEl>
                                          <p:spTgt spid="27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ID="10" grpId="7" fill="hold">
                                  <p:stCondLst>
                                    <p:cond delay="0"/>
                                  </p:stCondLst>
                                  <p:iterate type="el" backwards="0">
                                    <p:tmAbs val="0"/>
                                  </p:iterate>
                                  <p:childTnLst>
                                    <p:set>
                                      <p:cBhvr>
                                        <p:cTn id="36" fill="hold"/>
                                        <p:tgtEl>
                                          <p:spTgt spid="266"/>
                                        </p:tgtEl>
                                        <p:attrNameLst>
                                          <p:attrName>style.visibility</p:attrName>
                                        </p:attrNameLst>
                                      </p:cBhvr>
                                      <p:to>
                                        <p:strVal val="visible"/>
                                      </p:to>
                                    </p:set>
                                    <p:animEffect filter="fade" transition="in">
                                      <p:cBhvr>
                                        <p:cTn id="37" dur="1000"/>
                                        <p:tgtEl>
                                          <p:spTgt spid="266"/>
                                        </p:tgtEl>
                                      </p:cBhvr>
                                    </p:animEffect>
                                  </p:childTnLst>
                                </p:cTn>
                              </p:par>
                            </p:childTnLst>
                          </p:cTn>
                        </p:par>
                      </p:childTnLst>
                    </p:cTn>
                  </p:par>
                  <p:par>
                    <p:cTn id="38" fill="hold">
                      <p:stCondLst>
                        <p:cond delay="indefinite"/>
                      </p:stCondLst>
                      <p:childTnLst>
                        <p:par>
                          <p:cTn id="39" fill="hold">
                            <p:stCondLst>
                              <p:cond delay="0"/>
                            </p:stCondLst>
                            <p:childTnLst>
                              <p:par>
                                <p:cTn id="40" presetClass="entr" nodeType="clickEffect" presetID="10" grpId="8" fill="hold">
                                  <p:stCondLst>
                                    <p:cond delay="0"/>
                                  </p:stCondLst>
                                  <p:iterate type="el" backwards="0">
                                    <p:tmAbs val="0"/>
                                  </p:iterate>
                                  <p:childTnLst>
                                    <p:set>
                                      <p:cBhvr>
                                        <p:cTn id="41" fill="hold"/>
                                        <p:tgtEl>
                                          <p:spTgt spid="253"/>
                                        </p:tgtEl>
                                        <p:attrNameLst>
                                          <p:attrName>style.visibility</p:attrName>
                                        </p:attrNameLst>
                                      </p:cBhvr>
                                      <p:to>
                                        <p:strVal val="visible"/>
                                      </p:to>
                                    </p:set>
                                    <p:animEffect filter="fade" transition="in">
                                      <p:cBhvr>
                                        <p:cTn id="42" dur="1000"/>
                                        <p:tgtEl>
                                          <p:spTgt spid="253"/>
                                        </p:tgtEl>
                                      </p:cBhvr>
                                    </p:animEffect>
                                  </p:childTnLst>
                                </p:cTn>
                              </p:par>
                            </p:childTnLst>
                          </p:cTn>
                        </p:par>
                      </p:childTnLst>
                    </p:cTn>
                  </p:par>
                  <p:par>
                    <p:cTn id="43" fill="hold">
                      <p:stCondLst>
                        <p:cond delay="indefinite"/>
                      </p:stCondLst>
                      <p:childTnLst>
                        <p:par>
                          <p:cTn id="44" fill="hold">
                            <p:stCondLst>
                              <p:cond delay="0"/>
                            </p:stCondLst>
                            <p:childTnLst>
                              <p:par>
                                <p:cTn id="45" presetClass="exit" nodeType="clickEffect" presetID="10" grpId="9" fill="hold">
                                  <p:stCondLst>
                                    <p:cond delay="0"/>
                                  </p:stCondLst>
                                  <p:iterate type="el" backwards="0">
                                    <p:tmAbs val="0"/>
                                  </p:iterate>
                                  <p:childTnLst>
                                    <p:animEffect filter="fade" transition="out">
                                      <p:cBhvr>
                                        <p:cTn id="46" dur="1000" fill="hold"/>
                                        <p:tgtEl>
                                          <p:spTgt spid="272"/>
                                        </p:tgtEl>
                                      </p:cBhvr>
                                    </p:animEffect>
                                    <p:set>
                                      <p:cBhvr>
                                        <p:cTn id="47" fill="hold">
                                          <p:stCondLst>
                                            <p:cond delay="999"/>
                                          </p:stCondLst>
                                        </p:cTn>
                                        <p:tgtEl>
                                          <p:spTgt spid="27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Class="entr" nodeType="clickEffect" presetID="10" grpId="10" fill="hold">
                                  <p:stCondLst>
                                    <p:cond delay="0"/>
                                  </p:stCondLst>
                                  <p:iterate type="el" backwards="0">
                                    <p:tmAbs val="0"/>
                                  </p:iterate>
                                  <p:childTnLst>
                                    <p:set>
                                      <p:cBhvr>
                                        <p:cTn id="51" fill="hold"/>
                                        <p:tgtEl>
                                          <p:spTgt spid="267"/>
                                        </p:tgtEl>
                                        <p:attrNameLst>
                                          <p:attrName>style.visibility</p:attrName>
                                        </p:attrNameLst>
                                      </p:cBhvr>
                                      <p:to>
                                        <p:strVal val="visible"/>
                                      </p:to>
                                    </p:set>
                                    <p:animEffect filter="fade" transition="in">
                                      <p:cBhvr>
                                        <p:cTn id="52" dur="1000"/>
                                        <p:tgtEl>
                                          <p:spTgt spid="267"/>
                                        </p:tgtEl>
                                      </p:cBhvr>
                                    </p:animEffect>
                                  </p:childTnLst>
                                </p:cTn>
                              </p:par>
                            </p:childTnLst>
                          </p:cTn>
                        </p:par>
                      </p:childTnLst>
                    </p:cTn>
                  </p:par>
                  <p:par>
                    <p:cTn id="53" fill="hold">
                      <p:stCondLst>
                        <p:cond delay="indefinite"/>
                      </p:stCondLst>
                      <p:childTnLst>
                        <p:par>
                          <p:cTn id="54" fill="hold">
                            <p:stCondLst>
                              <p:cond delay="0"/>
                            </p:stCondLst>
                            <p:childTnLst>
                              <p:par>
                                <p:cTn id="55" presetClass="exit" nodeType="clickEffect" presetID="10" grpId="11" fill="hold">
                                  <p:stCondLst>
                                    <p:cond delay="0"/>
                                  </p:stCondLst>
                                  <p:iterate type="el" backwards="0">
                                    <p:tmAbs val="0"/>
                                  </p:iterate>
                                  <p:childTnLst>
                                    <p:animEffect filter="fade" transition="out">
                                      <p:cBhvr>
                                        <p:cTn id="56" dur="1000" fill="hold"/>
                                        <p:tgtEl>
                                          <p:spTgt spid="273"/>
                                        </p:tgtEl>
                                      </p:cBhvr>
                                    </p:animEffect>
                                    <p:set>
                                      <p:cBhvr>
                                        <p:cTn id="57" fill="hold">
                                          <p:stCondLst>
                                            <p:cond delay="999"/>
                                          </p:stCondLst>
                                        </p:cTn>
                                        <p:tgtEl>
                                          <p:spTgt spid="27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Class="entr" nodeType="clickEffect" presetID="10" grpId="12" fill="hold">
                                  <p:stCondLst>
                                    <p:cond delay="0"/>
                                  </p:stCondLst>
                                  <p:iterate type="el" backwards="0">
                                    <p:tmAbs val="0"/>
                                  </p:iterate>
                                  <p:childTnLst>
                                    <p:set>
                                      <p:cBhvr>
                                        <p:cTn id="61" fill="hold"/>
                                        <p:tgtEl>
                                          <p:spTgt spid="268"/>
                                        </p:tgtEl>
                                        <p:attrNameLst>
                                          <p:attrName>style.visibility</p:attrName>
                                        </p:attrNameLst>
                                      </p:cBhvr>
                                      <p:to>
                                        <p:strVal val="visible"/>
                                      </p:to>
                                    </p:set>
                                    <p:animEffect filter="fade" transition="in">
                                      <p:cBhvr>
                                        <p:cTn id="62" dur="1000"/>
                                        <p:tgtEl>
                                          <p:spTgt spid="26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5" grpId="4"/>
      <p:bldP build="whole" bldLvl="1" animBg="1" rev="0" advAuto="0" spid="253" grpId="8"/>
      <p:bldP build="whole" bldLvl="1" animBg="1" rev="0" advAuto="0" spid="273" grpId="11"/>
      <p:bldP build="whole" bldLvl="1" animBg="1" rev="0" advAuto="0" spid="256" grpId="5"/>
      <p:bldP build="whole" bldLvl="1" animBg="1" rev="0" advAuto="0" spid="267" grpId="10"/>
      <p:bldP build="whole" bldLvl="1" animBg="1" rev="0" advAuto="0" spid="270" grpId="3"/>
      <p:bldP build="whole" bldLvl="1" animBg="1" rev="0" advAuto="0" spid="264" grpId="2"/>
      <p:bldP build="whole" bldLvl="1" animBg="1" rev="0" advAuto="0" spid="272" grpId="9"/>
      <p:bldP build="whole" bldLvl="1" animBg="1" rev="0" advAuto="0" spid="266" grpId="7"/>
      <p:bldP build="whole" bldLvl="1" animBg="1" rev="0" advAuto="0" spid="268" grpId="12"/>
      <p:bldP build="whole" bldLvl="1" animBg="1" rev="0" advAuto="0" spid="269" grpId="1"/>
      <p:bldP build="whole" bldLvl="1" animBg="1" rev="0" advAuto="0" spid="271" grpId="6"/>
    </p:bldLst>
  </p:timing>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