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7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4.jpeg"/><Relationship Id="rId8" Type="http://schemas.openxmlformats.org/officeDocument/2006/relationships/image" Target="../media/image8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7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8.jpeg"/><Relationship Id="rId8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5" Type="http://schemas.openxmlformats.org/officeDocument/2006/relationships/image" Target="../media/image4.jpeg"/><Relationship Id="rId6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4.jpeg"/><Relationship Id="rId7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nick-abrams-IKtdqKatKPk-unsplash.jpg" descr="nick-abrams-IKtdqKatKPk-unspla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359774" y="-2489484"/>
            <a:ext cx="14503774" cy="9377377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extBox 29"/>
          <p:cNvSpPr txBox="1"/>
          <p:nvPr/>
        </p:nvSpPr>
        <p:spPr>
          <a:xfrm>
            <a:off x="406771" y="931634"/>
            <a:ext cx="8330458" cy="362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78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rPr sz="4600">
                <a:solidFill>
                  <a:srgbClr val="000000"/>
                </a:solidFill>
              </a:rPr>
              <a:t>When God’s People Seek God</a:t>
            </a:r>
            <a:r>
              <a:rPr>
                <a:solidFill>
                  <a:srgbClr val="000000"/>
                </a:solidFill>
              </a:rPr>
              <a:t> </a:t>
            </a:r>
            <a:r>
              <a:rPr sz="12600">
                <a:solidFill>
                  <a:schemeClr val="accent6"/>
                </a:solidFill>
              </a:rPr>
              <a:t>TOGETHER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hands-2168901_1280.jpg" descr="hands-2168901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7827" y="-89283"/>
            <a:ext cx="13422955" cy="7036566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extBox 26"/>
          <p:cNvSpPr txBox="1"/>
          <p:nvPr/>
        </p:nvSpPr>
        <p:spPr>
          <a:xfrm>
            <a:off x="-546310" y="4470986"/>
            <a:ext cx="8027571" cy="23774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31800" dist="2300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3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Worship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eople-4050698_1280.jpg" descr="people-4050698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042410" y="-87826"/>
            <a:ext cx="31228820" cy="20811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eople-4050698_1280.jpg" descr="people-4050698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05300" y="1010800"/>
            <a:ext cx="10554600" cy="7033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bible-1846174_1280.jpg" descr="bible-1846174_1280.jpg"/>
          <p:cNvPicPr>
            <a:picLocks noChangeAspect="1"/>
          </p:cNvPicPr>
          <p:nvPr/>
        </p:nvPicPr>
        <p:blipFill>
          <a:blip r:embed="rId3">
            <a:extLst/>
          </a:blip>
          <a:srcRect l="2766" t="24230" r="8085" b="1042"/>
          <a:stretch>
            <a:fillRect/>
          </a:stretch>
        </p:blipFill>
        <p:spPr>
          <a:xfrm>
            <a:off x="3764105" y="5353182"/>
            <a:ext cx="1615790" cy="10168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fill="norm" stroke="1" extrusionOk="0">
                <a:moveTo>
                  <a:pt x="9837" y="0"/>
                </a:moveTo>
                <a:cubicBezTo>
                  <a:pt x="7319" y="0"/>
                  <a:pt x="4802" y="1004"/>
                  <a:pt x="2881" y="3014"/>
                </a:cubicBezTo>
                <a:cubicBezTo>
                  <a:pt x="-961" y="7035"/>
                  <a:pt x="-961" y="13558"/>
                  <a:pt x="2881" y="17579"/>
                </a:cubicBezTo>
                <a:cubicBezTo>
                  <a:pt x="6723" y="21600"/>
                  <a:pt x="12955" y="21600"/>
                  <a:pt x="16797" y="17579"/>
                </a:cubicBezTo>
                <a:cubicBezTo>
                  <a:pt x="20639" y="13558"/>
                  <a:pt x="20639" y="7035"/>
                  <a:pt x="16797" y="3014"/>
                </a:cubicBezTo>
                <a:cubicBezTo>
                  <a:pt x="14876" y="1004"/>
                  <a:pt x="12354" y="0"/>
                  <a:pt x="9837" y="0"/>
                </a:cubicBezTo>
                <a:close/>
              </a:path>
            </a:pathLst>
          </a:custGeom>
          <a:ln w="25400">
            <a:solidFill>
              <a:srgbClr val="FFFFFF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pic>
        <p:nvPicPr>
          <p:cNvPr id="157" name="hands-2168901_1280.jpg" descr="hands-2168901_1280.jpg"/>
          <p:cNvPicPr>
            <a:picLocks noChangeAspect="1"/>
          </p:cNvPicPr>
          <p:nvPr/>
        </p:nvPicPr>
        <p:blipFill>
          <a:blip r:embed="rId4">
            <a:extLst/>
          </a:blip>
          <a:srcRect l="14613" t="0" r="14617" b="0"/>
          <a:stretch>
            <a:fillRect/>
          </a:stretch>
        </p:blipFill>
        <p:spPr>
          <a:xfrm>
            <a:off x="5495974" y="1451501"/>
            <a:ext cx="2664855" cy="1974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fill="norm" stroke="1" extrusionOk="0">
                <a:moveTo>
                  <a:pt x="9839" y="0"/>
                </a:moveTo>
                <a:cubicBezTo>
                  <a:pt x="7321" y="0"/>
                  <a:pt x="4803" y="1053"/>
                  <a:pt x="2881" y="3161"/>
                </a:cubicBezTo>
                <a:cubicBezTo>
                  <a:pt x="-961" y="7379"/>
                  <a:pt x="-961" y="14217"/>
                  <a:pt x="2881" y="18434"/>
                </a:cubicBezTo>
                <a:cubicBezTo>
                  <a:pt x="4803" y="20543"/>
                  <a:pt x="7321" y="21600"/>
                  <a:pt x="9839" y="21600"/>
                </a:cubicBezTo>
                <a:cubicBezTo>
                  <a:pt x="12357" y="21600"/>
                  <a:pt x="14875" y="20543"/>
                  <a:pt x="16797" y="18434"/>
                </a:cubicBezTo>
                <a:cubicBezTo>
                  <a:pt x="20639" y="14217"/>
                  <a:pt x="20639" y="7379"/>
                  <a:pt x="16797" y="3161"/>
                </a:cubicBezTo>
                <a:cubicBezTo>
                  <a:pt x="14875" y="1053"/>
                  <a:pt x="12357" y="0"/>
                  <a:pt x="9839" y="0"/>
                </a:cubicBezTo>
                <a:close/>
              </a:path>
            </a:pathLst>
          </a:custGeom>
          <a:ln w="25400">
            <a:solidFill>
              <a:srgbClr val="FFFFFF"/>
            </a:solidFill>
          </a:ln>
          <a:effectLst>
            <a:outerShdw sx="100000" sy="100000" kx="0" ky="0" algn="b" rotWithShape="0" blurRad="431800" dist="23000" dir="5400000">
              <a:srgbClr val="000000"/>
            </a:outerShdw>
          </a:effectLst>
        </p:spPr>
      </p:pic>
      <p:pic>
        <p:nvPicPr>
          <p:cNvPr id="158" name="markus-spiske-vrbZVyX2k4I-unsplash.jpg" descr="markus-spiske-vrbZVyX2k4I-unsplash.jpg"/>
          <p:cNvPicPr>
            <a:picLocks noChangeAspect="1"/>
          </p:cNvPicPr>
          <p:nvPr/>
        </p:nvPicPr>
        <p:blipFill>
          <a:blip r:embed="rId5">
            <a:extLst/>
          </a:blip>
          <a:srcRect l="4998" t="0" r="5003" b="0"/>
          <a:stretch>
            <a:fillRect/>
          </a:stretch>
        </p:blipFill>
        <p:spPr>
          <a:xfrm>
            <a:off x="1487520" y="1451501"/>
            <a:ext cx="2664855" cy="1974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fill="norm" stroke="1" extrusionOk="0">
                <a:moveTo>
                  <a:pt x="9839" y="0"/>
                </a:moveTo>
                <a:cubicBezTo>
                  <a:pt x="7321" y="0"/>
                  <a:pt x="4803" y="1053"/>
                  <a:pt x="2881" y="3161"/>
                </a:cubicBezTo>
                <a:cubicBezTo>
                  <a:pt x="-961" y="7379"/>
                  <a:pt x="-961" y="14217"/>
                  <a:pt x="2881" y="18434"/>
                </a:cubicBezTo>
                <a:cubicBezTo>
                  <a:pt x="4803" y="20543"/>
                  <a:pt x="7321" y="21600"/>
                  <a:pt x="9839" y="21600"/>
                </a:cubicBezTo>
                <a:cubicBezTo>
                  <a:pt x="12357" y="21600"/>
                  <a:pt x="14875" y="20543"/>
                  <a:pt x="16797" y="18434"/>
                </a:cubicBezTo>
                <a:cubicBezTo>
                  <a:pt x="20639" y="14217"/>
                  <a:pt x="20639" y="7379"/>
                  <a:pt x="16797" y="3161"/>
                </a:cubicBezTo>
                <a:cubicBezTo>
                  <a:pt x="14875" y="1053"/>
                  <a:pt x="12357" y="0"/>
                  <a:pt x="9839" y="0"/>
                </a:cubicBezTo>
                <a:close/>
              </a:path>
            </a:pathLst>
          </a:custGeom>
          <a:ln w="25400">
            <a:solidFill>
              <a:srgbClr val="FFFFFF"/>
            </a:solidFill>
          </a:ln>
          <a:effectLst>
            <a:outerShdw sx="100000" sy="100000" kx="0" ky="0" algn="b" rotWithShape="0" blurRad="431800" dist="23000" dir="5400000">
              <a:srgbClr val="000000"/>
            </a:outerShdw>
          </a:effectLst>
        </p:spPr>
      </p:pic>
      <p:pic>
        <p:nvPicPr>
          <p:cNvPr id="159" name="priscilla-du-preez-DAFh1p9huAE-unsplash.jpg" descr="priscilla-du-preez-DAFh1p9huAE-unsplash.jpg"/>
          <p:cNvPicPr>
            <a:picLocks noChangeAspect="1"/>
          </p:cNvPicPr>
          <p:nvPr/>
        </p:nvPicPr>
        <p:blipFill>
          <a:blip r:embed="rId6">
            <a:extLst/>
          </a:blip>
          <a:srcRect l="9991" t="0" r="4" b="0"/>
          <a:stretch>
            <a:fillRect/>
          </a:stretch>
        </p:blipFill>
        <p:spPr>
          <a:xfrm>
            <a:off x="3601072" y="457790"/>
            <a:ext cx="2664738" cy="1974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95" h="21600" fill="norm" stroke="1" extrusionOk="0">
                <a:moveTo>
                  <a:pt x="10298" y="0"/>
                </a:moveTo>
                <a:cubicBezTo>
                  <a:pt x="7663" y="0"/>
                  <a:pt x="5027" y="1053"/>
                  <a:pt x="3016" y="3161"/>
                </a:cubicBezTo>
                <a:cubicBezTo>
                  <a:pt x="-1005" y="7379"/>
                  <a:pt x="-1005" y="14217"/>
                  <a:pt x="3016" y="18434"/>
                </a:cubicBezTo>
                <a:cubicBezTo>
                  <a:pt x="5027" y="20543"/>
                  <a:pt x="7663" y="21600"/>
                  <a:pt x="10298" y="21600"/>
                </a:cubicBezTo>
                <a:cubicBezTo>
                  <a:pt x="12933" y="21600"/>
                  <a:pt x="15569" y="20543"/>
                  <a:pt x="17580" y="18434"/>
                </a:cubicBezTo>
                <a:cubicBezTo>
                  <a:pt x="19591" y="16325"/>
                  <a:pt x="20595" y="13564"/>
                  <a:pt x="20595" y="10800"/>
                </a:cubicBezTo>
                <a:cubicBezTo>
                  <a:pt x="20595" y="8036"/>
                  <a:pt x="19591" y="5270"/>
                  <a:pt x="17580" y="3161"/>
                </a:cubicBezTo>
                <a:cubicBezTo>
                  <a:pt x="15569" y="1053"/>
                  <a:pt x="12933" y="0"/>
                  <a:pt x="10298" y="0"/>
                </a:cubicBezTo>
                <a:close/>
              </a:path>
            </a:pathLst>
          </a:custGeom>
          <a:ln w="25400">
            <a:solidFill>
              <a:srgbClr val="FFFFFF"/>
            </a:solidFill>
          </a:ln>
          <a:effectLst>
            <a:outerShdw sx="100000" sy="100000" kx="0" ky="0" algn="b" rotWithShape="0" blurRad="431800" dist="23000" dir="5400000">
              <a:srgbClr val="000000"/>
            </a:outerShdw>
          </a:effectLst>
        </p:spPr>
      </p:pic>
      <p:pic>
        <p:nvPicPr>
          <p:cNvPr id="160" name="people-2602736_1280.jpg" descr="people-2602736_1280.jpg"/>
          <p:cNvPicPr>
            <a:picLocks noChangeAspect="1"/>
          </p:cNvPicPr>
          <p:nvPr/>
        </p:nvPicPr>
        <p:blipFill>
          <a:blip r:embed="rId7">
            <a:extLst/>
          </a:blip>
          <a:srcRect l="1357" t="783" r="963" b="2750"/>
          <a:stretch>
            <a:fillRect/>
          </a:stretch>
        </p:blipFill>
        <p:spPr>
          <a:xfrm>
            <a:off x="143999" y="2727414"/>
            <a:ext cx="2664855" cy="1973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fill="norm" stroke="1" extrusionOk="0">
                <a:moveTo>
                  <a:pt x="9839" y="0"/>
                </a:moveTo>
                <a:cubicBezTo>
                  <a:pt x="7321" y="0"/>
                  <a:pt x="4803" y="1004"/>
                  <a:pt x="2881" y="3015"/>
                </a:cubicBezTo>
                <a:cubicBezTo>
                  <a:pt x="-961" y="7036"/>
                  <a:pt x="-961" y="13557"/>
                  <a:pt x="2881" y="17578"/>
                </a:cubicBezTo>
                <a:cubicBezTo>
                  <a:pt x="6724" y="21600"/>
                  <a:pt x="12954" y="21600"/>
                  <a:pt x="16797" y="17578"/>
                </a:cubicBezTo>
                <a:cubicBezTo>
                  <a:pt x="20639" y="13557"/>
                  <a:pt x="20639" y="7036"/>
                  <a:pt x="16797" y="3015"/>
                </a:cubicBezTo>
                <a:cubicBezTo>
                  <a:pt x="14875" y="1004"/>
                  <a:pt x="12357" y="0"/>
                  <a:pt x="9839" y="0"/>
                </a:cubicBezTo>
                <a:close/>
              </a:path>
            </a:pathLst>
          </a:custGeom>
          <a:ln w="25400">
            <a:solidFill>
              <a:srgbClr val="FFFFFF"/>
            </a:solidFill>
          </a:ln>
          <a:effectLst>
            <a:outerShdw sx="100000" sy="100000" kx="0" ky="0" algn="b" rotWithShape="0" blurRad="431800" dist="23000" dir="5400000">
              <a:srgbClr val="000000"/>
            </a:outerShdw>
          </a:effectLst>
        </p:spPr>
      </p:pic>
      <p:sp>
        <p:nvSpPr>
          <p:cNvPr id="161" name="Arrow"/>
          <p:cNvSpPr/>
          <p:nvPr/>
        </p:nvSpPr>
        <p:spPr>
          <a:xfrm rot="12932436">
            <a:off x="1982653" y="4776730"/>
            <a:ext cx="2003129" cy="374459"/>
          </a:xfrm>
          <a:prstGeom prst="rightArrow">
            <a:avLst>
              <a:gd name="adj1" fmla="val 21708"/>
              <a:gd name="adj2" fmla="val 82204"/>
            </a:avLst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/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62" name="Arrow"/>
          <p:cNvSpPr/>
          <p:nvPr/>
        </p:nvSpPr>
        <p:spPr>
          <a:xfrm rot="14784621">
            <a:off x="2624491" y="3994448"/>
            <a:ext cx="2162044" cy="374459"/>
          </a:xfrm>
          <a:prstGeom prst="rightArrow">
            <a:avLst>
              <a:gd name="adj1" fmla="val 21708"/>
              <a:gd name="adj2" fmla="val 82204"/>
            </a:avLst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/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63" name="Arrow"/>
          <p:cNvSpPr/>
          <p:nvPr/>
        </p:nvSpPr>
        <p:spPr>
          <a:xfrm rot="16367318">
            <a:off x="3297682" y="3515785"/>
            <a:ext cx="2940574" cy="394994"/>
          </a:xfrm>
          <a:prstGeom prst="rightArrow">
            <a:avLst>
              <a:gd name="adj1" fmla="val 21708"/>
              <a:gd name="adj2" fmla="val 79754"/>
            </a:avLst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/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64" name="Arrow"/>
          <p:cNvSpPr/>
          <p:nvPr/>
        </p:nvSpPr>
        <p:spPr>
          <a:xfrm rot="18186411">
            <a:off x="4530885" y="4023489"/>
            <a:ext cx="2420461" cy="385960"/>
          </a:xfrm>
          <a:prstGeom prst="rightArrow">
            <a:avLst>
              <a:gd name="adj1" fmla="val 21708"/>
              <a:gd name="adj2" fmla="val 79754"/>
            </a:avLst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/>
            </a:outerShdw>
          </a:effectLst>
        </p:spPr>
        <p:txBody>
          <a:bodyPr lIns="45719" rIns="45719" anchor="ctr"/>
          <a:lstStyle/>
          <a:p>
            <a:pPr/>
          </a:p>
        </p:txBody>
      </p:sp>
      <p:grpSp>
        <p:nvGrpSpPr>
          <p:cNvPr id="167" name="Group"/>
          <p:cNvGrpSpPr/>
          <p:nvPr/>
        </p:nvGrpSpPr>
        <p:grpSpPr>
          <a:xfrm>
            <a:off x="5397688" y="3126533"/>
            <a:ext cx="3648977" cy="2677171"/>
            <a:chOff x="0" y="0"/>
            <a:chExt cx="3648976" cy="2677170"/>
          </a:xfrm>
        </p:grpSpPr>
        <p:pic>
          <p:nvPicPr>
            <p:cNvPr id="165" name="alex-perez-wEgR12N01Tk-unsplash.jpg" descr="alex-perez-wEgR12N01Tk-unsplash.jp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25303" r="6" b="25301"/>
            <a:stretch>
              <a:fillRect/>
            </a:stretch>
          </p:blipFill>
          <p:spPr>
            <a:xfrm>
              <a:off x="1091514" y="0"/>
              <a:ext cx="2557463" cy="1894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95" fill="norm" stroke="1" extrusionOk="0">
                  <a:moveTo>
                    <a:pt x="10800" y="0"/>
                  </a:moveTo>
                  <a:cubicBezTo>
                    <a:pt x="8036" y="0"/>
                    <a:pt x="5273" y="1005"/>
                    <a:pt x="3164" y="3015"/>
                  </a:cubicBezTo>
                  <a:cubicBezTo>
                    <a:pt x="1055" y="5026"/>
                    <a:pt x="0" y="7662"/>
                    <a:pt x="0" y="10297"/>
                  </a:cubicBezTo>
                  <a:cubicBezTo>
                    <a:pt x="0" y="12932"/>
                    <a:pt x="1055" y="15568"/>
                    <a:pt x="3164" y="17579"/>
                  </a:cubicBezTo>
                  <a:cubicBezTo>
                    <a:pt x="7382" y="21600"/>
                    <a:pt x="14221" y="21600"/>
                    <a:pt x="18439" y="17579"/>
                  </a:cubicBezTo>
                  <a:cubicBezTo>
                    <a:pt x="20548" y="15568"/>
                    <a:pt x="21600" y="12932"/>
                    <a:pt x="21600" y="10297"/>
                  </a:cubicBezTo>
                  <a:cubicBezTo>
                    <a:pt x="21600" y="7662"/>
                    <a:pt x="20548" y="5026"/>
                    <a:pt x="18439" y="3015"/>
                  </a:cubicBezTo>
                  <a:cubicBezTo>
                    <a:pt x="16330" y="1005"/>
                    <a:pt x="13564" y="0"/>
                    <a:pt x="10800" y="0"/>
                  </a:cubicBezTo>
                  <a:close/>
                </a:path>
              </a:pathLst>
            </a:custGeom>
            <a:ln w="254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431800" dist="23000" dir="5400000">
                <a:srgbClr val="000000"/>
              </a:outerShdw>
            </a:effectLst>
          </p:spPr>
        </p:pic>
        <p:sp>
          <p:nvSpPr>
            <p:cNvPr id="166" name="Arrow"/>
            <p:cNvSpPr/>
            <p:nvPr/>
          </p:nvSpPr>
          <p:spPr>
            <a:xfrm rot="19689421">
              <a:off x="-34006" y="1844132"/>
              <a:ext cx="1804888" cy="385960"/>
            </a:xfrm>
            <a:prstGeom prst="rightArrow">
              <a:avLst>
                <a:gd name="adj1" fmla="val 21708"/>
                <a:gd name="adj2" fmla="val 79754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/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alex-perez-wEgR12N01Tk-unsplash.jpg" descr="alex-perez-wEgR12N01Tk-unspla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128" y="-3477673"/>
            <a:ext cx="9210256" cy="13813346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TextBox 26"/>
          <p:cNvSpPr txBox="1"/>
          <p:nvPr/>
        </p:nvSpPr>
        <p:spPr>
          <a:xfrm>
            <a:off x="-502995" y="4622587"/>
            <a:ext cx="8027571" cy="23774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31800" dist="2300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3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New Life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eople-4050698_1280.jpg" descr="people-4050698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042410" y="-87826"/>
            <a:ext cx="31228820" cy="20811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eople-4050698_1280.jpg" descr="people-4050698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05300" y="1010800"/>
            <a:ext cx="10554600" cy="7033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bible-1846174_1280.jpg" descr="bible-1846174_1280.jpg"/>
          <p:cNvPicPr>
            <a:picLocks noChangeAspect="1"/>
          </p:cNvPicPr>
          <p:nvPr/>
        </p:nvPicPr>
        <p:blipFill>
          <a:blip r:embed="rId3">
            <a:extLst/>
          </a:blip>
          <a:srcRect l="2766" t="24230" r="8085" b="1042"/>
          <a:stretch>
            <a:fillRect/>
          </a:stretch>
        </p:blipFill>
        <p:spPr>
          <a:xfrm>
            <a:off x="3764105" y="5353182"/>
            <a:ext cx="1615790" cy="10168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fill="norm" stroke="1" extrusionOk="0">
                <a:moveTo>
                  <a:pt x="9837" y="0"/>
                </a:moveTo>
                <a:cubicBezTo>
                  <a:pt x="7319" y="0"/>
                  <a:pt x="4802" y="1004"/>
                  <a:pt x="2881" y="3014"/>
                </a:cubicBezTo>
                <a:cubicBezTo>
                  <a:pt x="-961" y="7035"/>
                  <a:pt x="-961" y="13558"/>
                  <a:pt x="2881" y="17579"/>
                </a:cubicBezTo>
                <a:cubicBezTo>
                  <a:pt x="6723" y="21600"/>
                  <a:pt x="12955" y="21600"/>
                  <a:pt x="16797" y="17579"/>
                </a:cubicBezTo>
                <a:cubicBezTo>
                  <a:pt x="20639" y="13558"/>
                  <a:pt x="20639" y="7035"/>
                  <a:pt x="16797" y="3014"/>
                </a:cubicBezTo>
                <a:cubicBezTo>
                  <a:pt x="14876" y="1004"/>
                  <a:pt x="12354" y="0"/>
                  <a:pt x="9837" y="0"/>
                </a:cubicBezTo>
                <a:close/>
              </a:path>
            </a:pathLst>
          </a:custGeom>
          <a:ln w="25400">
            <a:solidFill>
              <a:srgbClr val="FFFFFF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pic>
        <p:nvPicPr>
          <p:cNvPr id="175" name="hands-2168901_1280.jpg" descr="hands-2168901_1280.jpg"/>
          <p:cNvPicPr>
            <a:picLocks noChangeAspect="1"/>
          </p:cNvPicPr>
          <p:nvPr/>
        </p:nvPicPr>
        <p:blipFill>
          <a:blip r:embed="rId4">
            <a:extLst/>
          </a:blip>
          <a:srcRect l="14613" t="0" r="14617" b="0"/>
          <a:stretch>
            <a:fillRect/>
          </a:stretch>
        </p:blipFill>
        <p:spPr>
          <a:xfrm>
            <a:off x="5495974" y="1451501"/>
            <a:ext cx="2664855" cy="1974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fill="norm" stroke="1" extrusionOk="0">
                <a:moveTo>
                  <a:pt x="9839" y="0"/>
                </a:moveTo>
                <a:cubicBezTo>
                  <a:pt x="7321" y="0"/>
                  <a:pt x="4803" y="1053"/>
                  <a:pt x="2881" y="3161"/>
                </a:cubicBezTo>
                <a:cubicBezTo>
                  <a:pt x="-961" y="7379"/>
                  <a:pt x="-961" y="14217"/>
                  <a:pt x="2881" y="18434"/>
                </a:cubicBezTo>
                <a:cubicBezTo>
                  <a:pt x="4803" y="20543"/>
                  <a:pt x="7321" y="21600"/>
                  <a:pt x="9839" y="21600"/>
                </a:cubicBezTo>
                <a:cubicBezTo>
                  <a:pt x="12357" y="21600"/>
                  <a:pt x="14875" y="20543"/>
                  <a:pt x="16797" y="18434"/>
                </a:cubicBezTo>
                <a:cubicBezTo>
                  <a:pt x="20639" y="14217"/>
                  <a:pt x="20639" y="7379"/>
                  <a:pt x="16797" y="3161"/>
                </a:cubicBezTo>
                <a:cubicBezTo>
                  <a:pt x="14875" y="1053"/>
                  <a:pt x="12357" y="0"/>
                  <a:pt x="9839" y="0"/>
                </a:cubicBezTo>
                <a:close/>
              </a:path>
            </a:pathLst>
          </a:custGeom>
          <a:ln w="25400">
            <a:solidFill>
              <a:srgbClr val="FFFFFF"/>
            </a:solidFill>
          </a:ln>
          <a:effectLst>
            <a:outerShdw sx="100000" sy="100000" kx="0" ky="0" algn="b" rotWithShape="0" blurRad="431800" dist="23000" dir="5400000">
              <a:srgbClr val="000000"/>
            </a:outerShdw>
          </a:effectLst>
        </p:spPr>
      </p:pic>
      <p:pic>
        <p:nvPicPr>
          <p:cNvPr id="176" name="markus-spiske-vrbZVyX2k4I-unsplash.jpg" descr="markus-spiske-vrbZVyX2k4I-unsplash.jpg"/>
          <p:cNvPicPr>
            <a:picLocks noChangeAspect="1"/>
          </p:cNvPicPr>
          <p:nvPr/>
        </p:nvPicPr>
        <p:blipFill>
          <a:blip r:embed="rId5">
            <a:extLst/>
          </a:blip>
          <a:srcRect l="4998" t="0" r="5003" b="0"/>
          <a:stretch>
            <a:fillRect/>
          </a:stretch>
        </p:blipFill>
        <p:spPr>
          <a:xfrm>
            <a:off x="1487520" y="1451501"/>
            <a:ext cx="2664855" cy="1974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fill="norm" stroke="1" extrusionOk="0">
                <a:moveTo>
                  <a:pt x="9839" y="0"/>
                </a:moveTo>
                <a:cubicBezTo>
                  <a:pt x="7321" y="0"/>
                  <a:pt x="4803" y="1053"/>
                  <a:pt x="2881" y="3161"/>
                </a:cubicBezTo>
                <a:cubicBezTo>
                  <a:pt x="-961" y="7379"/>
                  <a:pt x="-961" y="14217"/>
                  <a:pt x="2881" y="18434"/>
                </a:cubicBezTo>
                <a:cubicBezTo>
                  <a:pt x="4803" y="20543"/>
                  <a:pt x="7321" y="21600"/>
                  <a:pt x="9839" y="21600"/>
                </a:cubicBezTo>
                <a:cubicBezTo>
                  <a:pt x="12357" y="21600"/>
                  <a:pt x="14875" y="20543"/>
                  <a:pt x="16797" y="18434"/>
                </a:cubicBezTo>
                <a:cubicBezTo>
                  <a:pt x="20639" y="14217"/>
                  <a:pt x="20639" y="7379"/>
                  <a:pt x="16797" y="3161"/>
                </a:cubicBezTo>
                <a:cubicBezTo>
                  <a:pt x="14875" y="1053"/>
                  <a:pt x="12357" y="0"/>
                  <a:pt x="9839" y="0"/>
                </a:cubicBezTo>
                <a:close/>
              </a:path>
            </a:pathLst>
          </a:custGeom>
          <a:ln w="25400">
            <a:solidFill>
              <a:srgbClr val="FFFFFF"/>
            </a:solidFill>
          </a:ln>
          <a:effectLst>
            <a:outerShdw sx="100000" sy="100000" kx="0" ky="0" algn="b" rotWithShape="0" blurRad="431800" dist="23000" dir="5400000">
              <a:srgbClr val="000000"/>
            </a:outerShdw>
          </a:effectLst>
        </p:spPr>
      </p:pic>
      <p:pic>
        <p:nvPicPr>
          <p:cNvPr id="177" name="priscilla-du-preez-DAFh1p9huAE-unsplash.jpg" descr="priscilla-du-preez-DAFh1p9huAE-unsplash.jpg"/>
          <p:cNvPicPr>
            <a:picLocks noChangeAspect="1"/>
          </p:cNvPicPr>
          <p:nvPr/>
        </p:nvPicPr>
        <p:blipFill>
          <a:blip r:embed="rId6">
            <a:extLst/>
          </a:blip>
          <a:srcRect l="9991" t="0" r="4" b="0"/>
          <a:stretch>
            <a:fillRect/>
          </a:stretch>
        </p:blipFill>
        <p:spPr>
          <a:xfrm>
            <a:off x="3601072" y="457790"/>
            <a:ext cx="2664738" cy="1974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95" h="21600" fill="norm" stroke="1" extrusionOk="0">
                <a:moveTo>
                  <a:pt x="10298" y="0"/>
                </a:moveTo>
                <a:cubicBezTo>
                  <a:pt x="7663" y="0"/>
                  <a:pt x="5027" y="1053"/>
                  <a:pt x="3016" y="3161"/>
                </a:cubicBezTo>
                <a:cubicBezTo>
                  <a:pt x="-1005" y="7379"/>
                  <a:pt x="-1005" y="14217"/>
                  <a:pt x="3016" y="18434"/>
                </a:cubicBezTo>
                <a:cubicBezTo>
                  <a:pt x="5027" y="20543"/>
                  <a:pt x="7663" y="21600"/>
                  <a:pt x="10298" y="21600"/>
                </a:cubicBezTo>
                <a:cubicBezTo>
                  <a:pt x="12933" y="21600"/>
                  <a:pt x="15569" y="20543"/>
                  <a:pt x="17580" y="18434"/>
                </a:cubicBezTo>
                <a:cubicBezTo>
                  <a:pt x="19591" y="16325"/>
                  <a:pt x="20595" y="13564"/>
                  <a:pt x="20595" y="10800"/>
                </a:cubicBezTo>
                <a:cubicBezTo>
                  <a:pt x="20595" y="8036"/>
                  <a:pt x="19591" y="5270"/>
                  <a:pt x="17580" y="3161"/>
                </a:cubicBezTo>
                <a:cubicBezTo>
                  <a:pt x="15569" y="1053"/>
                  <a:pt x="12933" y="0"/>
                  <a:pt x="10298" y="0"/>
                </a:cubicBezTo>
                <a:close/>
              </a:path>
            </a:pathLst>
          </a:custGeom>
          <a:ln w="25400">
            <a:solidFill>
              <a:srgbClr val="FFFFFF"/>
            </a:solidFill>
          </a:ln>
          <a:effectLst>
            <a:outerShdw sx="100000" sy="100000" kx="0" ky="0" algn="b" rotWithShape="0" blurRad="431800" dist="23000" dir="5400000">
              <a:srgbClr val="000000"/>
            </a:outerShdw>
          </a:effectLst>
        </p:spPr>
      </p:pic>
      <p:pic>
        <p:nvPicPr>
          <p:cNvPr id="178" name="alex-perez-wEgR12N01Tk-unsplash.jpg" descr="alex-perez-wEgR12N01Tk-unsplash.jpg"/>
          <p:cNvPicPr>
            <a:picLocks noChangeAspect="1"/>
          </p:cNvPicPr>
          <p:nvPr/>
        </p:nvPicPr>
        <p:blipFill>
          <a:blip r:embed="rId7">
            <a:extLst/>
          </a:blip>
          <a:srcRect l="0" t="25303" r="6" b="25301"/>
          <a:stretch>
            <a:fillRect/>
          </a:stretch>
        </p:blipFill>
        <p:spPr>
          <a:xfrm>
            <a:off x="6489202" y="3126532"/>
            <a:ext cx="2557463" cy="18947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95" fill="norm" stroke="1" extrusionOk="0">
                <a:moveTo>
                  <a:pt x="10800" y="0"/>
                </a:moveTo>
                <a:cubicBezTo>
                  <a:pt x="8036" y="0"/>
                  <a:pt x="5273" y="1005"/>
                  <a:pt x="3164" y="3015"/>
                </a:cubicBezTo>
                <a:cubicBezTo>
                  <a:pt x="1055" y="5026"/>
                  <a:pt x="0" y="7662"/>
                  <a:pt x="0" y="10297"/>
                </a:cubicBezTo>
                <a:cubicBezTo>
                  <a:pt x="0" y="12932"/>
                  <a:pt x="1055" y="15568"/>
                  <a:pt x="3164" y="17579"/>
                </a:cubicBezTo>
                <a:cubicBezTo>
                  <a:pt x="7382" y="21600"/>
                  <a:pt x="14221" y="21600"/>
                  <a:pt x="18439" y="17579"/>
                </a:cubicBezTo>
                <a:cubicBezTo>
                  <a:pt x="20548" y="15568"/>
                  <a:pt x="21600" y="12932"/>
                  <a:pt x="21600" y="10297"/>
                </a:cubicBezTo>
                <a:cubicBezTo>
                  <a:pt x="21600" y="7662"/>
                  <a:pt x="20548" y="5026"/>
                  <a:pt x="18439" y="3015"/>
                </a:cubicBezTo>
                <a:cubicBezTo>
                  <a:pt x="16330" y="1005"/>
                  <a:pt x="13564" y="0"/>
                  <a:pt x="10800" y="0"/>
                </a:cubicBezTo>
                <a:close/>
              </a:path>
            </a:pathLst>
          </a:custGeom>
          <a:ln w="25400">
            <a:solidFill>
              <a:srgbClr val="FFFFFF"/>
            </a:solidFill>
          </a:ln>
          <a:effectLst>
            <a:outerShdw sx="100000" sy="100000" kx="0" ky="0" algn="b" rotWithShape="0" blurRad="431800" dist="23000" dir="5400000">
              <a:srgbClr val="000000"/>
            </a:outerShdw>
          </a:effectLst>
        </p:spPr>
      </p:pic>
      <p:pic>
        <p:nvPicPr>
          <p:cNvPr id="179" name="people-2602736_1280.jpg" descr="people-2602736_1280.jpg"/>
          <p:cNvPicPr>
            <a:picLocks noChangeAspect="1"/>
          </p:cNvPicPr>
          <p:nvPr/>
        </p:nvPicPr>
        <p:blipFill>
          <a:blip r:embed="rId8">
            <a:extLst/>
          </a:blip>
          <a:srcRect l="1357" t="783" r="963" b="2750"/>
          <a:stretch>
            <a:fillRect/>
          </a:stretch>
        </p:blipFill>
        <p:spPr>
          <a:xfrm>
            <a:off x="143999" y="2727414"/>
            <a:ext cx="2664855" cy="1973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fill="norm" stroke="1" extrusionOk="0">
                <a:moveTo>
                  <a:pt x="9839" y="0"/>
                </a:moveTo>
                <a:cubicBezTo>
                  <a:pt x="7321" y="0"/>
                  <a:pt x="4803" y="1004"/>
                  <a:pt x="2881" y="3015"/>
                </a:cubicBezTo>
                <a:cubicBezTo>
                  <a:pt x="-961" y="7036"/>
                  <a:pt x="-961" y="13557"/>
                  <a:pt x="2881" y="17578"/>
                </a:cubicBezTo>
                <a:cubicBezTo>
                  <a:pt x="6724" y="21600"/>
                  <a:pt x="12954" y="21600"/>
                  <a:pt x="16797" y="17578"/>
                </a:cubicBezTo>
                <a:cubicBezTo>
                  <a:pt x="20639" y="13557"/>
                  <a:pt x="20639" y="7036"/>
                  <a:pt x="16797" y="3015"/>
                </a:cubicBezTo>
                <a:cubicBezTo>
                  <a:pt x="14875" y="1004"/>
                  <a:pt x="12357" y="0"/>
                  <a:pt x="9839" y="0"/>
                </a:cubicBezTo>
                <a:close/>
              </a:path>
            </a:pathLst>
          </a:custGeom>
          <a:ln w="25400">
            <a:solidFill>
              <a:srgbClr val="FFFFFF"/>
            </a:solidFill>
          </a:ln>
          <a:effectLst>
            <a:outerShdw sx="100000" sy="100000" kx="0" ky="0" algn="b" rotWithShape="0" blurRad="431800" dist="23000" dir="5400000">
              <a:srgbClr val="000000"/>
            </a:outerShdw>
          </a:effectLst>
        </p:spPr>
      </p:pic>
      <p:sp>
        <p:nvSpPr>
          <p:cNvPr id="180" name="Arrow"/>
          <p:cNvSpPr/>
          <p:nvPr/>
        </p:nvSpPr>
        <p:spPr>
          <a:xfrm rot="12932436">
            <a:off x="1982653" y="4776730"/>
            <a:ext cx="2003129" cy="374459"/>
          </a:xfrm>
          <a:prstGeom prst="rightArrow">
            <a:avLst>
              <a:gd name="adj1" fmla="val 21708"/>
              <a:gd name="adj2" fmla="val 82204"/>
            </a:avLst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/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81" name="Arrow"/>
          <p:cNvSpPr/>
          <p:nvPr/>
        </p:nvSpPr>
        <p:spPr>
          <a:xfrm rot="14784621">
            <a:off x="2624491" y="3994448"/>
            <a:ext cx="2162044" cy="374459"/>
          </a:xfrm>
          <a:prstGeom prst="rightArrow">
            <a:avLst>
              <a:gd name="adj1" fmla="val 21708"/>
              <a:gd name="adj2" fmla="val 82204"/>
            </a:avLst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/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82" name="Arrow"/>
          <p:cNvSpPr/>
          <p:nvPr/>
        </p:nvSpPr>
        <p:spPr>
          <a:xfrm rot="16367318">
            <a:off x="3297682" y="3515785"/>
            <a:ext cx="2940574" cy="394994"/>
          </a:xfrm>
          <a:prstGeom prst="rightArrow">
            <a:avLst>
              <a:gd name="adj1" fmla="val 21708"/>
              <a:gd name="adj2" fmla="val 79754"/>
            </a:avLst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/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83" name="Arrow"/>
          <p:cNvSpPr/>
          <p:nvPr/>
        </p:nvSpPr>
        <p:spPr>
          <a:xfrm rot="18186411">
            <a:off x="4530885" y="4023489"/>
            <a:ext cx="2420461" cy="385960"/>
          </a:xfrm>
          <a:prstGeom prst="rightArrow">
            <a:avLst>
              <a:gd name="adj1" fmla="val 21708"/>
              <a:gd name="adj2" fmla="val 79754"/>
            </a:avLst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/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84" name="Arrow"/>
          <p:cNvSpPr/>
          <p:nvPr/>
        </p:nvSpPr>
        <p:spPr>
          <a:xfrm rot="19689421">
            <a:off x="5363682" y="4970665"/>
            <a:ext cx="1804888" cy="385960"/>
          </a:xfrm>
          <a:prstGeom prst="rightArrow">
            <a:avLst>
              <a:gd name="adj1" fmla="val 21708"/>
              <a:gd name="adj2" fmla="val 79754"/>
            </a:avLst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/>
            </a:outerShdw>
          </a:effectLst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eople-4050698_1280.jpg" descr="people-4050698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042410" y="-87826"/>
            <a:ext cx="31228820" cy="20811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people-4050698_1280.jpg" descr="people-4050698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05300" y="1010800"/>
            <a:ext cx="10554600" cy="7033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bible-1846174_1280.jpg" descr="bible-1846174_1280.jpg"/>
          <p:cNvPicPr>
            <a:picLocks noChangeAspect="1"/>
          </p:cNvPicPr>
          <p:nvPr/>
        </p:nvPicPr>
        <p:blipFill>
          <a:blip r:embed="rId3">
            <a:extLst/>
          </a:blip>
          <a:srcRect l="2766" t="24230" r="8085" b="1042"/>
          <a:stretch>
            <a:fillRect/>
          </a:stretch>
        </p:blipFill>
        <p:spPr>
          <a:xfrm>
            <a:off x="3764105" y="5353182"/>
            <a:ext cx="1615790" cy="10168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fill="norm" stroke="1" extrusionOk="0">
                <a:moveTo>
                  <a:pt x="9837" y="0"/>
                </a:moveTo>
                <a:cubicBezTo>
                  <a:pt x="7319" y="0"/>
                  <a:pt x="4802" y="1004"/>
                  <a:pt x="2881" y="3014"/>
                </a:cubicBezTo>
                <a:cubicBezTo>
                  <a:pt x="-961" y="7035"/>
                  <a:pt x="-961" y="13558"/>
                  <a:pt x="2881" y="17579"/>
                </a:cubicBezTo>
                <a:cubicBezTo>
                  <a:pt x="6723" y="21600"/>
                  <a:pt x="12955" y="21600"/>
                  <a:pt x="16797" y="17579"/>
                </a:cubicBezTo>
                <a:cubicBezTo>
                  <a:pt x="20639" y="13558"/>
                  <a:pt x="20639" y="7035"/>
                  <a:pt x="16797" y="3014"/>
                </a:cubicBezTo>
                <a:cubicBezTo>
                  <a:pt x="14876" y="1004"/>
                  <a:pt x="12354" y="0"/>
                  <a:pt x="9837" y="0"/>
                </a:cubicBezTo>
                <a:close/>
              </a:path>
            </a:pathLst>
          </a:custGeom>
          <a:ln w="25400">
            <a:solidFill>
              <a:srgbClr val="FFFFFF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sp>
        <p:nvSpPr>
          <p:cNvPr id="100" name="TextBox 26"/>
          <p:cNvSpPr txBox="1"/>
          <p:nvPr/>
        </p:nvSpPr>
        <p:spPr>
          <a:xfrm>
            <a:off x="558214" y="934339"/>
            <a:ext cx="8027572" cy="21742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31800" dist="2300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60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Starts with</a:t>
            </a:r>
          </a:p>
          <a:p>
            <a:pPr algn="ctr">
              <a:defRPr sz="60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God’s word.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9" grpId="1"/>
      <p:bldP build="whole" bldLvl="1" animBg="1" rev="0" advAuto="0" spid="100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eople-4050698_1280.jpg" descr="people-4050698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042410" y="-87826"/>
            <a:ext cx="31228820" cy="20811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eople-4050698_1280.jpg" descr="people-4050698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05300" y="1010800"/>
            <a:ext cx="10554600" cy="7033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bible-1846174_1280.jpg" descr="bible-1846174_1280.jpg"/>
          <p:cNvPicPr>
            <a:picLocks noChangeAspect="1"/>
          </p:cNvPicPr>
          <p:nvPr/>
        </p:nvPicPr>
        <p:blipFill>
          <a:blip r:embed="rId3">
            <a:extLst/>
          </a:blip>
          <a:srcRect l="2766" t="24230" r="8085" b="1042"/>
          <a:stretch>
            <a:fillRect/>
          </a:stretch>
        </p:blipFill>
        <p:spPr>
          <a:xfrm>
            <a:off x="3764105" y="5353182"/>
            <a:ext cx="1615790" cy="10168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fill="norm" stroke="1" extrusionOk="0">
                <a:moveTo>
                  <a:pt x="9837" y="0"/>
                </a:moveTo>
                <a:cubicBezTo>
                  <a:pt x="7319" y="0"/>
                  <a:pt x="4802" y="1004"/>
                  <a:pt x="2881" y="3014"/>
                </a:cubicBezTo>
                <a:cubicBezTo>
                  <a:pt x="-961" y="7035"/>
                  <a:pt x="-961" y="13558"/>
                  <a:pt x="2881" y="17579"/>
                </a:cubicBezTo>
                <a:cubicBezTo>
                  <a:pt x="6723" y="21600"/>
                  <a:pt x="12955" y="21600"/>
                  <a:pt x="16797" y="17579"/>
                </a:cubicBezTo>
                <a:cubicBezTo>
                  <a:pt x="20639" y="13558"/>
                  <a:pt x="20639" y="7035"/>
                  <a:pt x="16797" y="3014"/>
                </a:cubicBezTo>
                <a:cubicBezTo>
                  <a:pt x="14876" y="1004"/>
                  <a:pt x="12354" y="0"/>
                  <a:pt x="9837" y="0"/>
                </a:cubicBezTo>
                <a:close/>
              </a:path>
            </a:pathLst>
          </a:custGeom>
          <a:ln w="25400">
            <a:solidFill>
              <a:srgbClr val="FFFFFF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grpSp>
        <p:nvGrpSpPr>
          <p:cNvPr id="107" name="Group"/>
          <p:cNvGrpSpPr/>
          <p:nvPr/>
        </p:nvGrpSpPr>
        <p:grpSpPr>
          <a:xfrm>
            <a:off x="143999" y="2727414"/>
            <a:ext cx="3764027" cy="2971084"/>
            <a:chOff x="-117" y="0"/>
            <a:chExt cx="3764026" cy="2971082"/>
          </a:xfrm>
        </p:grpSpPr>
        <p:pic>
          <p:nvPicPr>
            <p:cNvPr id="105" name="people-2602736_1280.jpg" descr="people-2602736_1280.jp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357" t="783" r="963" b="2750"/>
            <a:stretch>
              <a:fillRect/>
            </a:stretch>
          </p:blipFill>
          <p:spPr>
            <a:xfrm>
              <a:off x="-118" y="0"/>
              <a:ext cx="2664855" cy="1973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fill="norm" stroke="1" extrusionOk="0">
                  <a:moveTo>
                    <a:pt x="9839" y="0"/>
                  </a:moveTo>
                  <a:cubicBezTo>
                    <a:pt x="7321" y="0"/>
                    <a:pt x="4803" y="1004"/>
                    <a:pt x="2881" y="3015"/>
                  </a:cubicBezTo>
                  <a:cubicBezTo>
                    <a:pt x="-961" y="7036"/>
                    <a:pt x="-961" y="13557"/>
                    <a:pt x="2881" y="17578"/>
                  </a:cubicBezTo>
                  <a:cubicBezTo>
                    <a:pt x="6724" y="21600"/>
                    <a:pt x="12954" y="21600"/>
                    <a:pt x="16797" y="17578"/>
                  </a:cubicBezTo>
                  <a:cubicBezTo>
                    <a:pt x="20639" y="13557"/>
                    <a:pt x="20639" y="7036"/>
                    <a:pt x="16797" y="3015"/>
                  </a:cubicBezTo>
                  <a:cubicBezTo>
                    <a:pt x="14875" y="1004"/>
                    <a:pt x="12357" y="0"/>
                    <a:pt x="9839" y="0"/>
                  </a:cubicBezTo>
                  <a:close/>
                </a:path>
              </a:pathLst>
            </a:custGeom>
            <a:ln w="254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431800" dist="23000" dir="5400000">
                <a:srgbClr val="000000"/>
              </a:outerShdw>
            </a:effectLst>
          </p:spPr>
        </p:pic>
        <p:sp>
          <p:nvSpPr>
            <p:cNvPr id="106" name="Arrow"/>
            <p:cNvSpPr/>
            <p:nvPr/>
          </p:nvSpPr>
          <p:spPr>
            <a:xfrm rot="12932436">
              <a:off x="1838536" y="2049316"/>
              <a:ext cx="2003129" cy="374458"/>
            </a:xfrm>
            <a:prstGeom prst="rightArrow">
              <a:avLst>
                <a:gd name="adj1" fmla="val 21708"/>
                <a:gd name="adj2" fmla="val 82204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/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9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eople-2602736_1280.jpg" descr="people-2602736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TextBox 26"/>
          <p:cNvSpPr txBox="1"/>
          <p:nvPr/>
        </p:nvSpPr>
        <p:spPr>
          <a:xfrm>
            <a:off x="-2019009" y="3753224"/>
            <a:ext cx="8027571" cy="28600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31800" dist="2300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60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Joy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eople-4050698_1280.jpg" descr="people-4050698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042410" y="-87826"/>
            <a:ext cx="31228820" cy="20811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people-4050698_1280.jpg" descr="people-4050698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05300" y="1010800"/>
            <a:ext cx="10554600" cy="7033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bible-1846174_1280.jpg" descr="bible-1846174_1280.jpg"/>
          <p:cNvPicPr>
            <a:picLocks noChangeAspect="1"/>
          </p:cNvPicPr>
          <p:nvPr/>
        </p:nvPicPr>
        <p:blipFill>
          <a:blip r:embed="rId3">
            <a:extLst/>
          </a:blip>
          <a:srcRect l="2766" t="24230" r="8085" b="1042"/>
          <a:stretch>
            <a:fillRect/>
          </a:stretch>
        </p:blipFill>
        <p:spPr>
          <a:xfrm>
            <a:off x="3764105" y="5353182"/>
            <a:ext cx="1615790" cy="10168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fill="norm" stroke="1" extrusionOk="0">
                <a:moveTo>
                  <a:pt x="9837" y="0"/>
                </a:moveTo>
                <a:cubicBezTo>
                  <a:pt x="7319" y="0"/>
                  <a:pt x="4802" y="1004"/>
                  <a:pt x="2881" y="3014"/>
                </a:cubicBezTo>
                <a:cubicBezTo>
                  <a:pt x="-961" y="7035"/>
                  <a:pt x="-961" y="13558"/>
                  <a:pt x="2881" y="17579"/>
                </a:cubicBezTo>
                <a:cubicBezTo>
                  <a:pt x="6723" y="21600"/>
                  <a:pt x="12955" y="21600"/>
                  <a:pt x="16797" y="17579"/>
                </a:cubicBezTo>
                <a:cubicBezTo>
                  <a:pt x="20639" y="13558"/>
                  <a:pt x="20639" y="7035"/>
                  <a:pt x="16797" y="3014"/>
                </a:cubicBezTo>
                <a:cubicBezTo>
                  <a:pt x="14876" y="1004"/>
                  <a:pt x="12354" y="0"/>
                  <a:pt x="9837" y="0"/>
                </a:cubicBezTo>
                <a:close/>
              </a:path>
            </a:pathLst>
          </a:custGeom>
          <a:ln w="25400">
            <a:solidFill>
              <a:srgbClr val="FFFFFF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pic>
        <p:nvPicPr>
          <p:cNvPr id="115" name="people-2602736_1280.jpg" descr="people-2602736_1280.jpg"/>
          <p:cNvPicPr>
            <a:picLocks noChangeAspect="1"/>
          </p:cNvPicPr>
          <p:nvPr/>
        </p:nvPicPr>
        <p:blipFill>
          <a:blip r:embed="rId4">
            <a:extLst/>
          </a:blip>
          <a:srcRect l="1357" t="783" r="963" b="2750"/>
          <a:stretch>
            <a:fillRect/>
          </a:stretch>
        </p:blipFill>
        <p:spPr>
          <a:xfrm>
            <a:off x="143999" y="2727414"/>
            <a:ext cx="2664855" cy="1973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fill="norm" stroke="1" extrusionOk="0">
                <a:moveTo>
                  <a:pt x="9839" y="0"/>
                </a:moveTo>
                <a:cubicBezTo>
                  <a:pt x="7321" y="0"/>
                  <a:pt x="4803" y="1004"/>
                  <a:pt x="2881" y="3015"/>
                </a:cubicBezTo>
                <a:cubicBezTo>
                  <a:pt x="-961" y="7036"/>
                  <a:pt x="-961" y="13557"/>
                  <a:pt x="2881" y="17578"/>
                </a:cubicBezTo>
                <a:cubicBezTo>
                  <a:pt x="6724" y="21600"/>
                  <a:pt x="12954" y="21600"/>
                  <a:pt x="16797" y="17578"/>
                </a:cubicBezTo>
                <a:cubicBezTo>
                  <a:pt x="20639" y="13557"/>
                  <a:pt x="20639" y="7036"/>
                  <a:pt x="16797" y="3015"/>
                </a:cubicBezTo>
                <a:cubicBezTo>
                  <a:pt x="14875" y="1004"/>
                  <a:pt x="12357" y="0"/>
                  <a:pt x="9839" y="0"/>
                </a:cubicBezTo>
                <a:close/>
              </a:path>
            </a:pathLst>
          </a:custGeom>
          <a:ln w="25400">
            <a:solidFill>
              <a:srgbClr val="FFFFFF"/>
            </a:solidFill>
          </a:ln>
          <a:effectLst>
            <a:outerShdw sx="100000" sy="100000" kx="0" ky="0" algn="b" rotWithShape="0" blurRad="431800" dist="23000" dir="5400000">
              <a:srgbClr val="000000"/>
            </a:outerShdw>
          </a:effectLst>
        </p:spPr>
      </p:pic>
      <p:sp>
        <p:nvSpPr>
          <p:cNvPr id="116" name="Arrow"/>
          <p:cNvSpPr/>
          <p:nvPr/>
        </p:nvSpPr>
        <p:spPr>
          <a:xfrm rot="12932436">
            <a:off x="1982653" y="4776730"/>
            <a:ext cx="2003129" cy="374459"/>
          </a:xfrm>
          <a:prstGeom prst="rightArrow">
            <a:avLst>
              <a:gd name="adj1" fmla="val 21708"/>
              <a:gd name="adj2" fmla="val 82204"/>
            </a:avLst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/>
            </a:outerShdw>
          </a:effectLst>
        </p:spPr>
        <p:txBody>
          <a:bodyPr lIns="45719" rIns="45719" anchor="ctr"/>
          <a:lstStyle/>
          <a:p>
            <a:pPr/>
          </a:p>
        </p:txBody>
      </p:sp>
      <p:grpSp>
        <p:nvGrpSpPr>
          <p:cNvPr id="119" name="Group"/>
          <p:cNvGrpSpPr/>
          <p:nvPr/>
        </p:nvGrpSpPr>
        <p:grpSpPr>
          <a:xfrm>
            <a:off x="1487520" y="1451501"/>
            <a:ext cx="2822184" cy="3795789"/>
            <a:chOff x="-117" y="0"/>
            <a:chExt cx="2822182" cy="3795788"/>
          </a:xfrm>
        </p:grpSpPr>
        <p:pic>
          <p:nvPicPr>
            <p:cNvPr id="117" name="markus-spiske-vrbZVyX2k4I-unsplash.jpg" descr="markus-spiske-vrbZVyX2k4I-unsplash.jp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4998" t="0" r="5003" b="0"/>
            <a:stretch>
              <a:fillRect/>
            </a:stretch>
          </p:blipFill>
          <p:spPr>
            <a:xfrm>
              <a:off x="-118" y="0"/>
              <a:ext cx="2664855" cy="1974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1600" fill="norm" stroke="1" extrusionOk="0">
                  <a:moveTo>
                    <a:pt x="9839" y="0"/>
                  </a:moveTo>
                  <a:cubicBezTo>
                    <a:pt x="7321" y="0"/>
                    <a:pt x="4803" y="1053"/>
                    <a:pt x="2881" y="3161"/>
                  </a:cubicBezTo>
                  <a:cubicBezTo>
                    <a:pt x="-961" y="7379"/>
                    <a:pt x="-961" y="14217"/>
                    <a:pt x="2881" y="18434"/>
                  </a:cubicBezTo>
                  <a:cubicBezTo>
                    <a:pt x="4803" y="20543"/>
                    <a:pt x="7321" y="21600"/>
                    <a:pt x="9839" y="21600"/>
                  </a:cubicBezTo>
                  <a:cubicBezTo>
                    <a:pt x="12357" y="21600"/>
                    <a:pt x="14875" y="20543"/>
                    <a:pt x="16797" y="18434"/>
                  </a:cubicBezTo>
                  <a:cubicBezTo>
                    <a:pt x="20639" y="14217"/>
                    <a:pt x="20639" y="7379"/>
                    <a:pt x="16797" y="3161"/>
                  </a:cubicBezTo>
                  <a:cubicBezTo>
                    <a:pt x="14875" y="1053"/>
                    <a:pt x="12357" y="0"/>
                    <a:pt x="9839" y="0"/>
                  </a:cubicBezTo>
                  <a:close/>
                </a:path>
              </a:pathLst>
            </a:custGeom>
            <a:ln w="254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431800" dist="23000" dir="5400000">
                <a:srgbClr val="000000"/>
              </a:outerShdw>
            </a:effectLst>
          </p:spPr>
        </p:pic>
        <p:sp>
          <p:nvSpPr>
            <p:cNvPr id="118" name="Arrow"/>
            <p:cNvSpPr/>
            <p:nvPr/>
          </p:nvSpPr>
          <p:spPr>
            <a:xfrm rot="14784621">
              <a:off x="1136852" y="2542947"/>
              <a:ext cx="2162045" cy="374458"/>
            </a:xfrm>
            <a:prstGeom prst="rightArrow">
              <a:avLst>
                <a:gd name="adj1" fmla="val 21708"/>
                <a:gd name="adj2" fmla="val 82204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/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markus-spiske-vrbZVyX2k4I-unsplash.jpg" descr="markus-spiske-vrbZVyX2k4I-unspla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28578"/>
            <a:ext cx="10527019" cy="7018013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extBox 26"/>
          <p:cNvSpPr txBox="1"/>
          <p:nvPr/>
        </p:nvSpPr>
        <p:spPr>
          <a:xfrm>
            <a:off x="-373051" y="4208029"/>
            <a:ext cx="8027571" cy="28600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31800" dist="2300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60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Growth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eople-4050698_1280.jpg" descr="people-4050698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042410" y="-87826"/>
            <a:ext cx="31228820" cy="20811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eople-4050698_1280.jpg" descr="people-4050698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05300" y="1010800"/>
            <a:ext cx="10554600" cy="7033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bible-1846174_1280.jpg" descr="bible-1846174_1280.jpg"/>
          <p:cNvPicPr>
            <a:picLocks noChangeAspect="1"/>
          </p:cNvPicPr>
          <p:nvPr/>
        </p:nvPicPr>
        <p:blipFill>
          <a:blip r:embed="rId3">
            <a:extLst/>
          </a:blip>
          <a:srcRect l="2766" t="24230" r="8085" b="1042"/>
          <a:stretch>
            <a:fillRect/>
          </a:stretch>
        </p:blipFill>
        <p:spPr>
          <a:xfrm>
            <a:off x="3764105" y="5353182"/>
            <a:ext cx="1615790" cy="10168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fill="norm" stroke="1" extrusionOk="0">
                <a:moveTo>
                  <a:pt x="9837" y="0"/>
                </a:moveTo>
                <a:cubicBezTo>
                  <a:pt x="7319" y="0"/>
                  <a:pt x="4802" y="1004"/>
                  <a:pt x="2881" y="3014"/>
                </a:cubicBezTo>
                <a:cubicBezTo>
                  <a:pt x="-961" y="7035"/>
                  <a:pt x="-961" y="13558"/>
                  <a:pt x="2881" y="17579"/>
                </a:cubicBezTo>
                <a:cubicBezTo>
                  <a:pt x="6723" y="21600"/>
                  <a:pt x="12955" y="21600"/>
                  <a:pt x="16797" y="17579"/>
                </a:cubicBezTo>
                <a:cubicBezTo>
                  <a:pt x="20639" y="13558"/>
                  <a:pt x="20639" y="7035"/>
                  <a:pt x="16797" y="3014"/>
                </a:cubicBezTo>
                <a:cubicBezTo>
                  <a:pt x="14876" y="1004"/>
                  <a:pt x="12354" y="0"/>
                  <a:pt x="9837" y="0"/>
                </a:cubicBezTo>
                <a:close/>
              </a:path>
            </a:pathLst>
          </a:custGeom>
          <a:ln w="25400">
            <a:solidFill>
              <a:srgbClr val="FFFFFF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pic>
        <p:nvPicPr>
          <p:cNvPr id="127" name="markus-spiske-vrbZVyX2k4I-unsplash.jpg" descr="markus-spiske-vrbZVyX2k4I-unsplash.jpg"/>
          <p:cNvPicPr>
            <a:picLocks noChangeAspect="1"/>
          </p:cNvPicPr>
          <p:nvPr/>
        </p:nvPicPr>
        <p:blipFill>
          <a:blip r:embed="rId4">
            <a:extLst/>
          </a:blip>
          <a:srcRect l="4998" t="0" r="5003" b="0"/>
          <a:stretch>
            <a:fillRect/>
          </a:stretch>
        </p:blipFill>
        <p:spPr>
          <a:xfrm>
            <a:off x="1487520" y="1451501"/>
            <a:ext cx="2664855" cy="1974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fill="norm" stroke="1" extrusionOk="0">
                <a:moveTo>
                  <a:pt x="9839" y="0"/>
                </a:moveTo>
                <a:cubicBezTo>
                  <a:pt x="7321" y="0"/>
                  <a:pt x="4803" y="1053"/>
                  <a:pt x="2881" y="3161"/>
                </a:cubicBezTo>
                <a:cubicBezTo>
                  <a:pt x="-961" y="7379"/>
                  <a:pt x="-961" y="14217"/>
                  <a:pt x="2881" y="18434"/>
                </a:cubicBezTo>
                <a:cubicBezTo>
                  <a:pt x="4803" y="20543"/>
                  <a:pt x="7321" y="21600"/>
                  <a:pt x="9839" y="21600"/>
                </a:cubicBezTo>
                <a:cubicBezTo>
                  <a:pt x="12357" y="21600"/>
                  <a:pt x="14875" y="20543"/>
                  <a:pt x="16797" y="18434"/>
                </a:cubicBezTo>
                <a:cubicBezTo>
                  <a:pt x="20639" y="14217"/>
                  <a:pt x="20639" y="7379"/>
                  <a:pt x="16797" y="3161"/>
                </a:cubicBezTo>
                <a:cubicBezTo>
                  <a:pt x="14875" y="1053"/>
                  <a:pt x="12357" y="0"/>
                  <a:pt x="9839" y="0"/>
                </a:cubicBezTo>
                <a:close/>
              </a:path>
            </a:pathLst>
          </a:custGeom>
          <a:ln w="25400">
            <a:solidFill>
              <a:srgbClr val="FFFFFF"/>
            </a:solidFill>
          </a:ln>
          <a:effectLst>
            <a:outerShdw sx="100000" sy="100000" kx="0" ky="0" algn="b" rotWithShape="0" blurRad="431800" dist="23000" dir="5400000">
              <a:srgbClr val="000000"/>
            </a:outerShdw>
          </a:effectLst>
        </p:spPr>
      </p:pic>
      <p:pic>
        <p:nvPicPr>
          <p:cNvPr id="128" name="people-2602736_1280.jpg" descr="people-2602736_1280.jpg"/>
          <p:cNvPicPr>
            <a:picLocks noChangeAspect="1"/>
          </p:cNvPicPr>
          <p:nvPr/>
        </p:nvPicPr>
        <p:blipFill>
          <a:blip r:embed="rId5">
            <a:extLst/>
          </a:blip>
          <a:srcRect l="1357" t="783" r="963" b="2750"/>
          <a:stretch>
            <a:fillRect/>
          </a:stretch>
        </p:blipFill>
        <p:spPr>
          <a:xfrm>
            <a:off x="143999" y="2727414"/>
            <a:ext cx="2664855" cy="1973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fill="norm" stroke="1" extrusionOk="0">
                <a:moveTo>
                  <a:pt x="9839" y="0"/>
                </a:moveTo>
                <a:cubicBezTo>
                  <a:pt x="7321" y="0"/>
                  <a:pt x="4803" y="1004"/>
                  <a:pt x="2881" y="3015"/>
                </a:cubicBezTo>
                <a:cubicBezTo>
                  <a:pt x="-961" y="7036"/>
                  <a:pt x="-961" y="13557"/>
                  <a:pt x="2881" y="17578"/>
                </a:cubicBezTo>
                <a:cubicBezTo>
                  <a:pt x="6724" y="21600"/>
                  <a:pt x="12954" y="21600"/>
                  <a:pt x="16797" y="17578"/>
                </a:cubicBezTo>
                <a:cubicBezTo>
                  <a:pt x="20639" y="13557"/>
                  <a:pt x="20639" y="7036"/>
                  <a:pt x="16797" y="3015"/>
                </a:cubicBezTo>
                <a:cubicBezTo>
                  <a:pt x="14875" y="1004"/>
                  <a:pt x="12357" y="0"/>
                  <a:pt x="9839" y="0"/>
                </a:cubicBezTo>
                <a:close/>
              </a:path>
            </a:pathLst>
          </a:custGeom>
          <a:ln w="25400">
            <a:solidFill>
              <a:srgbClr val="FFFFFF"/>
            </a:solidFill>
          </a:ln>
          <a:effectLst>
            <a:outerShdw sx="100000" sy="100000" kx="0" ky="0" algn="b" rotWithShape="0" blurRad="431800" dist="23000" dir="5400000">
              <a:srgbClr val="000000"/>
            </a:outerShdw>
          </a:effectLst>
        </p:spPr>
      </p:pic>
      <p:sp>
        <p:nvSpPr>
          <p:cNvPr id="129" name="Arrow"/>
          <p:cNvSpPr/>
          <p:nvPr/>
        </p:nvSpPr>
        <p:spPr>
          <a:xfrm rot="12932436">
            <a:off x="1982653" y="4776730"/>
            <a:ext cx="2003129" cy="374459"/>
          </a:xfrm>
          <a:prstGeom prst="rightArrow">
            <a:avLst>
              <a:gd name="adj1" fmla="val 21708"/>
              <a:gd name="adj2" fmla="val 82204"/>
            </a:avLst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/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30" name="Arrow"/>
          <p:cNvSpPr/>
          <p:nvPr/>
        </p:nvSpPr>
        <p:spPr>
          <a:xfrm rot="14784621">
            <a:off x="2624491" y="3994448"/>
            <a:ext cx="2162044" cy="374459"/>
          </a:xfrm>
          <a:prstGeom prst="rightArrow">
            <a:avLst>
              <a:gd name="adj1" fmla="val 21708"/>
              <a:gd name="adj2" fmla="val 82204"/>
            </a:avLst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/>
            </a:outerShdw>
          </a:effectLst>
        </p:spPr>
        <p:txBody>
          <a:bodyPr lIns="45719" rIns="45719" anchor="ctr"/>
          <a:lstStyle/>
          <a:p>
            <a:pPr/>
          </a:p>
        </p:txBody>
      </p:sp>
      <p:grpSp>
        <p:nvGrpSpPr>
          <p:cNvPr id="133" name="Group"/>
          <p:cNvGrpSpPr/>
          <p:nvPr/>
        </p:nvGrpSpPr>
        <p:grpSpPr>
          <a:xfrm>
            <a:off x="3601072" y="457790"/>
            <a:ext cx="2664737" cy="4733646"/>
            <a:chOff x="-117" y="0"/>
            <a:chExt cx="2664736" cy="4733645"/>
          </a:xfrm>
        </p:grpSpPr>
        <p:pic>
          <p:nvPicPr>
            <p:cNvPr id="131" name="priscilla-du-preez-DAFh1p9huAE-unsplash.jpg" descr="priscilla-du-preez-DAFh1p9huAE-unsplash.jp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9991" t="0" r="4" b="0"/>
            <a:stretch>
              <a:fillRect/>
            </a:stretch>
          </p:blipFill>
          <p:spPr>
            <a:xfrm>
              <a:off x="-118" y="0"/>
              <a:ext cx="2664737" cy="1974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5" h="21600" fill="norm" stroke="1" extrusionOk="0">
                  <a:moveTo>
                    <a:pt x="10298" y="0"/>
                  </a:moveTo>
                  <a:cubicBezTo>
                    <a:pt x="7663" y="0"/>
                    <a:pt x="5027" y="1053"/>
                    <a:pt x="3016" y="3161"/>
                  </a:cubicBezTo>
                  <a:cubicBezTo>
                    <a:pt x="-1005" y="7379"/>
                    <a:pt x="-1005" y="14217"/>
                    <a:pt x="3016" y="18434"/>
                  </a:cubicBezTo>
                  <a:cubicBezTo>
                    <a:pt x="5027" y="20543"/>
                    <a:pt x="7663" y="21600"/>
                    <a:pt x="10298" y="21600"/>
                  </a:cubicBezTo>
                  <a:cubicBezTo>
                    <a:pt x="12933" y="21600"/>
                    <a:pt x="15569" y="20543"/>
                    <a:pt x="17580" y="18434"/>
                  </a:cubicBezTo>
                  <a:cubicBezTo>
                    <a:pt x="19591" y="16325"/>
                    <a:pt x="20595" y="13564"/>
                    <a:pt x="20595" y="10800"/>
                  </a:cubicBezTo>
                  <a:cubicBezTo>
                    <a:pt x="20595" y="8036"/>
                    <a:pt x="19591" y="5270"/>
                    <a:pt x="17580" y="3161"/>
                  </a:cubicBezTo>
                  <a:cubicBezTo>
                    <a:pt x="15569" y="1053"/>
                    <a:pt x="12933" y="0"/>
                    <a:pt x="10298" y="0"/>
                  </a:cubicBezTo>
                  <a:close/>
                </a:path>
              </a:pathLst>
            </a:custGeom>
            <a:ln w="254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431800" dist="23000" dir="5400000">
                <a:srgbClr val="000000"/>
              </a:outerShdw>
            </a:effectLst>
          </p:spPr>
        </p:pic>
        <p:sp>
          <p:nvSpPr>
            <p:cNvPr id="132" name="Arrow"/>
            <p:cNvSpPr/>
            <p:nvPr/>
          </p:nvSpPr>
          <p:spPr>
            <a:xfrm rot="16367318">
              <a:off x="-303508" y="3057994"/>
              <a:ext cx="2940574" cy="394995"/>
            </a:xfrm>
            <a:prstGeom prst="rightArrow">
              <a:avLst>
                <a:gd name="adj1" fmla="val 21708"/>
                <a:gd name="adj2" fmla="val 79754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/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riscilla-du-preez-DAFh1p9huAE-unsplash.jpg" descr="priscilla-du-preez-DAFh1p9huAE-unspla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07403"/>
            <a:ext cx="10608103" cy="7072806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extBox 26"/>
          <p:cNvSpPr txBox="1"/>
          <p:nvPr/>
        </p:nvSpPr>
        <p:spPr>
          <a:xfrm>
            <a:off x="-438023" y="4783945"/>
            <a:ext cx="9500270" cy="20980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31800" dist="2300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6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Repentance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eople-4050698_1280.jpg" descr="people-4050698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042410" y="-87826"/>
            <a:ext cx="31228820" cy="20811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eople-4050698_1280.jpg" descr="people-4050698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05300" y="1010800"/>
            <a:ext cx="10554600" cy="7033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bible-1846174_1280.jpg" descr="bible-1846174_1280.jpg"/>
          <p:cNvPicPr>
            <a:picLocks noChangeAspect="1"/>
          </p:cNvPicPr>
          <p:nvPr/>
        </p:nvPicPr>
        <p:blipFill>
          <a:blip r:embed="rId3">
            <a:extLst/>
          </a:blip>
          <a:srcRect l="2766" t="24230" r="8085" b="1042"/>
          <a:stretch>
            <a:fillRect/>
          </a:stretch>
        </p:blipFill>
        <p:spPr>
          <a:xfrm>
            <a:off x="3764105" y="5353182"/>
            <a:ext cx="1615790" cy="10168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fill="norm" stroke="1" extrusionOk="0">
                <a:moveTo>
                  <a:pt x="9837" y="0"/>
                </a:moveTo>
                <a:cubicBezTo>
                  <a:pt x="7319" y="0"/>
                  <a:pt x="4802" y="1004"/>
                  <a:pt x="2881" y="3014"/>
                </a:cubicBezTo>
                <a:cubicBezTo>
                  <a:pt x="-961" y="7035"/>
                  <a:pt x="-961" y="13558"/>
                  <a:pt x="2881" y="17579"/>
                </a:cubicBezTo>
                <a:cubicBezTo>
                  <a:pt x="6723" y="21600"/>
                  <a:pt x="12955" y="21600"/>
                  <a:pt x="16797" y="17579"/>
                </a:cubicBezTo>
                <a:cubicBezTo>
                  <a:pt x="20639" y="13558"/>
                  <a:pt x="20639" y="7035"/>
                  <a:pt x="16797" y="3014"/>
                </a:cubicBezTo>
                <a:cubicBezTo>
                  <a:pt x="14876" y="1004"/>
                  <a:pt x="12354" y="0"/>
                  <a:pt x="9837" y="0"/>
                </a:cubicBezTo>
                <a:close/>
              </a:path>
            </a:pathLst>
          </a:custGeom>
          <a:ln w="25400">
            <a:solidFill>
              <a:srgbClr val="FFFFFF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pic>
        <p:nvPicPr>
          <p:cNvPr id="141" name="markus-spiske-vrbZVyX2k4I-unsplash.jpg" descr="markus-spiske-vrbZVyX2k4I-unsplash.jpg"/>
          <p:cNvPicPr>
            <a:picLocks noChangeAspect="1"/>
          </p:cNvPicPr>
          <p:nvPr/>
        </p:nvPicPr>
        <p:blipFill>
          <a:blip r:embed="rId4">
            <a:extLst/>
          </a:blip>
          <a:srcRect l="4998" t="0" r="5003" b="0"/>
          <a:stretch>
            <a:fillRect/>
          </a:stretch>
        </p:blipFill>
        <p:spPr>
          <a:xfrm>
            <a:off x="1487520" y="1451501"/>
            <a:ext cx="2664855" cy="1974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fill="norm" stroke="1" extrusionOk="0">
                <a:moveTo>
                  <a:pt x="9839" y="0"/>
                </a:moveTo>
                <a:cubicBezTo>
                  <a:pt x="7321" y="0"/>
                  <a:pt x="4803" y="1053"/>
                  <a:pt x="2881" y="3161"/>
                </a:cubicBezTo>
                <a:cubicBezTo>
                  <a:pt x="-961" y="7379"/>
                  <a:pt x="-961" y="14217"/>
                  <a:pt x="2881" y="18434"/>
                </a:cubicBezTo>
                <a:cubicBezTo>
                  <a:pt x="4803" y="20543"/>
                  <a:pt x="7321" y="21600"/>
                  <a:pt x="9839" y="21600"/>
                </a:cubicBezTo>
                <a:cubicBezTo>
                  <a:pt x="12357" y="21600"/>
                  <a:pt x="14875" y="20543"/>
                  <a:pt x="16797" y="18434"/>
                </a:cubicBezTo>
                <a:cubicBezTo>
                  <a:pt x="20639" y="14217"/>
                  <a:pt x="20639" y="7379"/>
                  <a:pt x="16797" y="3161"/>
                </a:cubicBezTo>
                <a:cubicBezTo>
                  <a:pt x="14875" y="1053"/>
                  <a:pt x="12357" y="0"/>
                  <a:pt x="9839" y="0"/>
                </a:cubicBezTo>
                <a:close/>
              </a:path>
            </a:pathLst>
          </a:custGeom>
          <a:ln w="25400">
            <a:solidFill>
              <a:srgbClr val="FFFFFF"/>
            </a:solidFill>
          </a:ln>
          <a:effectLst>
            <a:outerShdw sx="100000" sy="100000" kx="0" ky="0" algn="b" rotWithShape="0" blurRad="431800" dist="23000" dir="5400000">
              <a:srgbClr val="000000"/>
            </a:outerShdw>
          </a:effectLst>
        </p:spPr>
      </p:pic>
      <p:pic>
        <p:nvPicPr>
          <p:cNvPr id="142" name="priscilla-du-preez-DAFh1p9huAE-unsplash.jpg" descr="priscilla-du-preez-DAFh1p9huAE-unsplash.jpg"/>
          <p:cNvPicPr>
            <a:picLocks noChangeAspect="1"/>
          </p:cNvPicPr>
          <p:nvPr/>
        </p:nvPicPr>
        <p:blipFill>
          <a:blip r:embed="rId5">
            <a:extLst/>
          </a:blip>
          <a:srcRect l="9991" t="0" r="4" b="0"/>
          <a:stretch>
            <a:fillRect/>
          </a:stretch>
        </p:blipFill>
        <p:spPr>
          <a:xfrm>
            <a:off x="3601072" y="457790"/>
            <a:ext cx="2664738" cy="1974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95" h="21600" fill="norm" stroke="1" extrusionOk="0">
                <a:moveTo>
                  <a:pt x="10298" y="0"/>
                </a:moveTo>
                <a:cubicBezTo>
                  <a:pt x="7663" y="0"/>
                  <a:pt x="5027" y="1053"/>
                  <a:pt x="3016" y="3161"/>
                </a:cubicBezTo>
                <a:cubicBezTo>
                  <a:pt x="-1005" y="7379"/>
                  <a:pt x="-1005" y="14217"/>
                  <a:pt x="3016" y="18434"/>
                </a:cubicBezTo>
                <a:cubicBezTo>
                  <a:pt x="5027" y="20543"/>
                  <a:pt x="7663" y="21600"/>
                  <a:pt x="10298" y="21600"/>
                </a:cubicBezTo>
                <a:cubicBezTo>
                  <a:pt x="12933" y="21600"/>
                  <a:pt x="15569" y="20543"/>
                  <a:pt x="17580" y="18434"/>
                </a:cubicBezTo>
                <a:cubicBezTo>
                  <a:pt x="19591" y="16325"/>
                  <a:pt x="20595" y="13564"/>
                  <a:pt x="20595" y="10800"/>
                </a:cubicBezTo>
                <a:cubicBezTo>
                  <a:pt x="20595" y="8036"/>
                  <a:pt x="19591" y="5270"/>
                  <a:pt x="17580" y="3161"/>
                </a:cubicBezTo>
                <a:cubicBezTo>
                  <a:pt x="15569" y="1053"/>
                  <a:pt x="12933" y="0"/>
                  <a:pt x="10298" y="0"/>
                </a:cubicBezTo>
                <a:close/>
              </a:path>
            </a:pathLst>
          </a:custGeom>
          <a:ln w="25400">
            <a:solidFill>
              <a:srgbClr val="FFFFFF"/>
            </a:solidFill>
          </a:ln>
          <a:effectLst>
            <a:outerShdw sx="100000" sy="100000" kx="0" ky="0" algn="b" rotWithShape="0" blurRad="431800" dist="23000" dir="5400000">
              <a:srgbClr val="000000"/>
            </a:outerShdw>
          </a:effectLst>
        </p:spPr>
      </p:pic>
      <p:pic>
        <p:nvPicPr>
          <p:cNvPr id="143" name="people-2602736_1280.jpg" descr="people-2602736_1280.jpg"/>
          <p:cNvPicPr>
            <a:picLocks noChangeAspect="1"/>
          </p:cNvPicPr>
          <p:nvPr/>
        </p:nvPicPr>
        <p:blipFill>
          <a:blip r:embed="rId6">
            <a:extLst/>
          </a:blip>
          <a:srcRect l="1357" t="783" r="963" b="2750"/>
          <a:stretch>
            <a:fillRect/>
          </a:stretch>
        </p:blipFill>
        <p:spPr>
          <a:xfrm>
            <a:off x="143999" y="2727414"/>
            <a:ext cx="2664855" cy="1973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fill="norm" stroke="1" extrusionOk="0">
                <a:moveTo>
                  <a:pt x="9839" y="0"/>
                </a:moveTo>
                <a:cubicBezTo>
                  <a:pt x="7321" y="0"/>
                  <a:pt x="4803" y="1004"/>
                  <a:pt x="2881" y="3015"/>
                </a:cubicBezTo>
                <a:cubicBezTo>
                  <a:pt x="-961" y="7036"/>
                  <a:pt x="-961" y="13557"/>
                  <a:pt x="2881" y="17578"/>
                </a:cubicBezTo>
                <a:cubicBezTo>
                  <a:pt x="6724" y="21600"/>
                  <a:pt x="12954" y="21600"/>
                  <a:pt x="16797" y="17578"/>
                </a:cubicBezTo>
                <a:cubicBezTo>
                  <a:pt x="20639" y="13557"/>
                  <a:pt x="20639" y="7036"/>
                  <a:pt x="16797" y="3015"/>
                </a:cubicBezTo>
                <a:cubicBezTo>
                  <a:pt x="14875" y="1004"/>
                  <a:pt x="12357" y="0"/>
                  <a:pt x="9839" y="0"/>
                </a:cubicBezTo>
                <a:close/>
              </a:path>
            </a:pathLst>
          </a:custGeom>
          <a:ln w="25400">
            <a:solidFill>
              <a:srgbClr val="FFFFFF"/>
            </a:solidFill>
          </a:ln>
          <a:effectLst>
            <a:outerShdw sx="100000" sy="100000" kx="0" ky="0" algn="b" rotWithShape="0" blurRad="431800" dist="23000" dir="5400000">
              <a:srgbClr val="000000"/>
            </a:outerShdw>
          </a:effectLst>
        </p:spPr>
      </p:pic>
      <p:sp>
        <p:nvSpPr>
          <p:cNvPr id="144" name="Arrow"/>
          <p:cNvSpPr/>
          <p:nvPr/>
        </p:nvSpPr>
        <p:spPr>
          <a:xfrm rot="12932436">
            <a:off x="1982653" y="4776730"/>
            <a:ext cx="2003129" cy="374459"/>
          </a:xfrm>
          <a:prstGeom prst="rightArrow">
            <a:avLst>
              <a:gd name="adj1" fmla="val 21708"/>
              <a:gd name="adj2" fmla="val 82204"/>
            </a:avLst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/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45" name="Arrow"/>
          <p:cNvSpPr/>
          <p:nvPr/>
        </p:nvSpPr>
        <p:spPr>
          <a:xfrm rot="14784621">
            <a:off x="2624491" y="3994448"/>
            <a:ext cx="2162044" cy="374459"/>
          </a:xfrm>
          <a:prstGeom prst="rightArrow">
            <a:avLst>
              <a:gd name="adj1" fmla="val 21708"/>
              <a:gd name="adj2" fmla="val 82204"/>
            </a:avLst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/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46" name="Arrow"/>
          <p:cNvSpPr/>
          <p:nvPr/>
        </p:nvSpPr>
        <p:spPr>
          <a:xfrm rot="16367318">
            <a:off x="3297682" y="3515785"/>
            <a:ext cx="2940574" cy="394994"/>
          </a:xfrm>
          <a:prstGeom prst="rightArrow">
            <a:avLst>
              <a:gd name="adj1" fmla="val 21708"/>
              <a:gd name="adj2" fmla="val 79754"/>
            </a:avLst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/>
            </a:outerShdw>
          </a:effectLst>
        </p:spPr>
        <p:txBody>
          <a:bodyPr lIns="45719" rIns="45719" anchor="ctr"/>
          <a:lstStyle/>
          <a:p>
            <a:pPr/>
          </a:p>
        </p:txBody>
      </p:sp>
      <p:grpSp>
        <p:nvGrpSpPr>
          <p:cNvPr id="149" name="Group"/>
          <p:cNvGrpSpPr/>
          <p:nvPr/>
        </p:nvGrpSpPr>
        <p:grpSpPr>
          <a:xfrm>
            <a:off x="4918435" y="1451501"/>
            <a:ext cx="3242394" cy="3884128"/>
            <a:chOff x="0" y="0"/>
            <a:chExt cx="3242393" cy="3884126"/>
          </a:xfrm>
        </p:grpSpPr>
        <p:pic>
          <p:nvPicPr>
            <p:cNvPr id="147" name="hands-2168901_1280.jpg" descr="hands-2168901_1280.jp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14613" t="0" r="14617" b="0"/>
            <a:stretch>
              <a:fillRect/>
            </a:stretch>
          </p:blipFill>
          <p:spPr>
            <a:xfrm>
              <a:off x="577539" y="0"/>
              <a:ext cx="2664855" cy="1974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1600" fill="norm" stroke="1" extrusionOk="0">
                  <a:moveTo>
                    <a:pt x="9839" y="0"/>
                  </a:moveTo>
                  <a:cubicBezTo>
                    <a:pt x="7321" y="0"/>
                    <a:pt x="4803" y="1053"/>
                    <a:pt x="2881" y="3161"/>
                  </a:cubicBezTo>
                  <a:cubicBezTo>
                    <a:pt x="-961" y="7379"/>
                    <a:pt x="-961" y="14217"/>
                    <a:pt x="2881" y="18434"/>
                  </a:cubicBezTo>
                  <a:cubicBezTo>
                    <a:pt x="4803" y="20543"/>
                    <a:pt x="7321" y="21600"/>
                    <a:pt x="9839" y="21600"/>
                  </a:cubicBezTo>
                  <a:cubicBezTo>
                    <a:pt x="12357" y="21600"/>
                    <a:pt x="14875" y="20543"/>
                    <a:pt x="16797" y="18434"/>
                  </a:cubicBezTo>
                  <a:cubicBezTo>
                    <a:pt x="20639" y="14217"/>
                    <a:pt x="20639" y="7379"/>
                    <a:pt x="16797" y="3161"/>
                  </a:cubicBezTo>
                  <a:cubicBezTo>
                    <a:pt x="14875" y="1053"/>
                    <a:pt x="12357" y="0"/>
                    <a:pt x="9839" y="0"/>
                  </a:cubicBezTo>
                  <a:close/>
                </a:path>
              </a:pathLst>
            </a:custGeom>
            <a:ln w="254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431800" dist="23000" dir="5400000">
                <a:srgbClr val="000000"/>
              </a:outerShdw>
            </a:effectLst>
          </p:spPr>
        </p:pic>
        <p:sp>
          <p:nvSpPr>
            <p:cNvPr id="148" name="Arrow"/>
            <p:cNvSpPr/>
            <p:nvPr/>
          </p:nvSpPr>
          <p:spPr>
            <a:xfrm rot="18186411">
              <a:off x="-387550" y="2571987"/>
              <a:ext cx="2420461" cy="385961"/>
            </a:xfrm>
            <a:prstGeom prst="rightArrow">
              <a:avLst>
                <a:gd name="adj1" fmla="val 21708"/>
                <a:gd name="adj2" fmla="val 79754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/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