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beach-1751455_1280.jpg" descr="beach-1751455_1280.jpg"/>
          <p:cNvPicPr>
            <a:picLocks noChangeAspect="1"/>
          </p:cNvPicPr>
          <p:nvPr/>
        </p:nvPicPr>
        <p:blipFill>
          <a:blip r:embed="rId2">
            <a:extLst/>
          </a:blip>
          <a:stretch>
            <a:fillRect/>
          </a:stretch>
        </p:blipFill>
        <p:spPr>
          <a:xfrm>
            <a:off x="0" y="-29702"/>
            <a:ext cx="10392344" cy="6917405"/>
          </a:xfrm>
          <a:prstGeom prst="rect">
            <a:avLst/>
          </a:prstGeom>
          <a:ln w="12700">
            <a:miter lim="400000"/>
          </a:ln>
        </p:spPr>
      </p:pic>
      <p:sp>
        <p:nvSpPr>
          <p:cNvPr id="95" name="TextBox 29"/>
          <p:cNvSpPr txBox="1"/>
          <p:nvPr/>
        </p:nvSpPr>
        <p:spPr>
          <a:xfrm>
            <a:off x="256583" y="746993"/>
            <a:ext cx="8630834" cy="4130041"/>
          </a:xfrm>
          <a:prstGeom prst="rect">
            <a:avLst/>
          </a:prstGeom>
          <a:ln w="12700">
            <a:miter lim="400000"/>
          </a:ln>
          <a:effectLst>
            <a:outerShdw sx="100000" sy="100000" kx="0" ky="0" algn="b" rotWithShape="0" blurRad="304800" dist="23000" dir="5400000">
              <a:srgbClr val="FFFFFF"/>
            </a:outerShdw>
          </a:effectLst>
          <a:extLst>
            <a:ext uri="{C572A759-6A51-4108-AA02-DFA0A04FC94B}">
              <ma14:wrappingTextBoxFlag xmlns:ma14="http://schemas.microsoft.com/office/mac/drawingml/2011/main" val="1"/>
            </a:ext>
          </a:extLst>
        </p:spPr>
        <p:txBody>
          <a:bodyPr lIns="45719" rIns="45719">
            <a:spAutoFit/>
          </a:bodyPr>
          <a:lstStyle>
            <a:lvl1pPr algn="ctr">
              <a:defRPr sz="7800">
                <a:latin typeface="Open Sans Regular Regular"/>
                <a:ea typeface="Open Sans Regular Regular"/>
                <a:cs typeface="Open Sans Regular Regular"/>
                <a:sym typeface="Open Sans Regular Regular"/>
              </a:defRPr>
            </a:lvl1pPr>
          </a:lstStyle>
          <a:p>
            <a:pPr/>
            <a:r>
              <a:t>Tell of His Salvation From Day to Day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27" name="TextBox 26"/>
          <p:cNvSpPr txBox="1"/>
          <p:nvPr/>
        </p:nvSpPr>
        <p:spPr>
          <a:xfrm>
            <a:off x="812891" y="1046480"/>
            <a:ext cx="7518219" cy="476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400">
                <a:solidFill>
                  <a:srgbClr val="FFFFFF"/>
                </a:solidFill>
                <a:latin typeface="Open Sans Regular Regular"/>
                <a:ea typeface="Open Sans Regular Regular"/>
                <a:cs typeface="Open Sans Regular Regular"/>
                <a:sym typeface="Open Sans Regular Regular"/>
              </a:defRPr>
            </a:pPr>
            <a:r>
              <a:t>Matthew 28:18-19</a:t>
            </a:r>
          </a:p>
          <a:p>
            <a:pPr>
              <a:defRPr sz="3400">
                <a:solidFill>
                  <a:srgbClr val="FFFFFF"/>
                </a:solidFill>
                <a:latin typeface="Open Sans Regular Regular"/>
                <a:ea typeface="Open Sans Regular Regular"/>
                <a:cs typeface="Open Sans Regular Regular"/>
                <a:sym typeface="Open Sans Regular Regular"/>
              </a:defRPr>
            </a:pPr>
            <a:r>
              <a:t>And Jesus came and said to them, “</a:t>
            </a:r>
            <a:r>
              <a:rPr>
                <a:solidFill>
                  <a:srgbClr val="FFFB00"/>
                </a:solidFill>
              </a:rPr>
              <a:t>All authority</a:t>
            </a:r>
            <a:r>
              <a:t> in heaven and on earth has been given to me. Go therefore and make disciples of all nations, baptizing them in the name of the Father and of the Son and of the Holy Spirit…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gavel-2492011_1280.jpg" descr="gavel-2492011_1280.jpg"/>
          <p:cNvPicPr>
            <a:picLocks noChangeAspect="1"/>
          </p:cNvPicPr>
          <p:nvPr/>
        </p:nvPicPr>
        <p:blipFill>
          <a:blip r:embed="rId2">
            <a:extLst/>
          </a:blip>
          <a:stretch>
            <a:fillRect/>
          </a:stretch>
        </p:blipFill>
        <p:spPr>
          <a:xfrm>
            <a:off x="-1942083" y="-16416"/>
            <a:ext cx="12405435" cy="6890832"/>
          </a:xfrm>
          <a:prstGeom prst="rect">
            <a:avLst/>
          </a:prstGeom>
          <a:ln w="12700">
            <a:miter lim="400000"/>
          </a:ln>
        </p:spPr>
      </p:pic>
      <p:sp>
        <p:nvSpPr>
          <p:cNvPr id="130" name="TextBox 26"/>
          <p:cNvSpPr txBox="1"/>
          <p:nvPr/>
        </p:nvSpPr>
        <p:spPr>
          <a:xfrm>
            <a:off x="5100424" y="382437"/>
            <a:ext cx="5364900"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latin typeface="Open Sans Regular Regular"/>
                <a:ea typeface="Open Sans Regular Regular"/>
                <a:cs typeface="Open Sans Regular Regular"/>
                <a:sym typeface="Open Sans Regular Regular"/>
              </a:defRPr>
            </a:lvl1pPr>
          </a:lstStyle>
          <a:p>
            <a:pPr/>
            <a:r>
              <a:t>God’s Judgment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33" name="TextBox 26"/>
          <p:cNvSpPr txBox="1"/>
          <p:nvPr/>
        </p:nvSpPr>
        <p:spPr>
          <a:xfrm>
            <a:off x="812891" y="1338580"/>
            <a:ext cx="7518219" cy="418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400">
                <a:solidFill>
                  <a:srgbClr val="FFFFFF"/>
                </a:solidFill>
                <a:latin typeface="Open Sans Regular Regular"/>
                <a:ea typeface="Open Sans Regular Regular"/>
                <a:cs typeface="Open Sans Regular Regular"/>
                <a:sym typeface="Open Sans Regular Regular"/>
              </a:defRPr>
            </a:pPr>
            <a:r>
              <a:t>Acts 17:31</a:t>
            </a:r>
          </a:p>
          <a:p>
            <a:pPr>
              <a:defRPr sz="3400">
                <a:solidFill>
                  <a:srgbClr val="FFFFFF"/>
                </a:solidFill>
                <a:latin typeface="Open Sans Regular Regular"/>
                <a:ea typeface="Open Sans Regular Regular"/>
                <a:cs typeface="Open Sans Regular Regular"/>
                <a:sym typeface="Open Sans Regular Regular"/>
              </a:defRPr>
            </a:pPr>
            <a:r>
              <a:t>because he has fixed a day on which he will judge the world in righteousness by a man whom he has appointed; and of this he has given assurance to all by raising him from the dead.”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36" name="TextBox 26"/>
          <p:cNvSpPr txBox="1"/>
          <p:nvPr/>
        </p:nvSpPr>
        <p:spPr>
          <a:xfrm>
            <a:off x="812891" y="1338580"/>
            <a:ext cx="7518219" cy="418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400">
                <a:solidFill>
                  <a:srgbClr val="FFFFFF"/>
                </a:solidFill>
                <a:latin typeface="Open Sans Regular Regular"/>
                <a:ea typeface="Open Sans Regular Regular"/>
                <a:cs typeface="Open Sans Regular Regular"/>
                <a:sym typeface="Open Sans Regular Regular"/>
              </a:defRPr>
            </a:pPr>
            <a:r>
              <a:t>Acts 24:25</a:t>
            </a:r>
          </a:p>
          <a:p>
            <a:pPr>
              <a:defRPr sz="3400">
                <a:solidFill>
                  <a:srgbClr val="FFFFFF"/>
                </a:solidFill>
                <a:latin typeface="Open Sans Regular Regular"/>
                <a:ea typeface="Open Sans Regular Regular"/>
                <a:cs typeface="Open Sans Regular Regular"/>
                <a:sym typeface="Open Sans Regular Regular"/>
              </a:defRPr>
            </a:pPr>
            <a:r>
              <a:t>And as he reasoned about righteousness and self-control and the </a:t>
            </a:r>
            <a:r>
              <a:rPr>
                <a:solidFill>
                  <a:srgbClr val="FFFB00"/>
                </a:solidFill>
              </a:rPr>
              <a:t>coming judgment</a:t>
            </a:r>
            <a:r>
              <a:t>, Felix was alarmed and said, “Go away for the present. When I get an opportunity I will summon you.”</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gavel-2492011_1280.jpg" descr="gavel-2492011_1280.jpg"/>
          <p:cNvPicPr>
            <a:picLocks noChangeAspect="1"/>
          </p:cNvPicPr>
          <p:nvPr/>
        </p:nvPicPr>
        <p:blipFill>
          <a:blip r:embed="rId2">
            <a:extLst/>
          </a:blip>
          <a:stretch>
            <a:fillRect/>
          </a:stretch>
        </p:blipFill>
        <p:spPr>
          <a:xfrm>
            <a:off x="-1942083" y="-16416"/>
            <a:ext cx="12405435" cy="6890832"/>
          </a:xfrm>
          <a:prstGeom prst="rect">
            <a:avLst/>
          </a:prstGeom>
          <a:ln w="12700">
            <a:miter lim="400000"/>
          </a:ln>
        </p:spPr>
      </p:pic>
      <p:sp>
        <p:nvSpPr>
          <p:cNvPr id="139" name="TextBox 26"/>
          <p:cNvSpPr txBox="1"/>
          <p:nvPr/>
        </p:nvSpPr>
        <p:spPr>
          <a:xfrm>
            <a:off x="5100424" y="382437"/>
            <a:ext cx="5364900"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latin typeface="Open Sans Regular Regular"/>
                <a:ea typeface="Open Sans Regular Regular"/>
                <a:cs typeface="Open Sans Regular Regular"/>
                <a:sym typeface="Open Sans Regular Regular"/>
              </a:defRPr>
            </a:lvl1pPr>
          </a:lstStyle>
          <a:p>
            <a:pPr/>
            <a:r>
              <a:t>God’s Judgment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42" name="TextBox 29"/>
          <p:cNvSpPr txBox="1"/>
          <p:nvPr/>
        </p:nvSpPr>
        <p:spPr>
          <a:xfrm>
            <a:off x="938433" y="1097280"/>
            <a:ext cx="7267134" cy="466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6600">
                <a:solidFill>
                  <a:srgbClr val="FFFFFF"/>
                </a:solidFill>
                <a:latin typeface="Open Sans Regular Regular"/>
                <a:ea typeface="Open Sans Regular Regular"/>
                <a:cs typeface="Open Sans Regular Regular"/>
                <a:sym typeface="Open Sans Regular Regular"/>
              </a:defRPr>
            </a:pPr>
            <a:r>
              <a:t>Do you love God enough to want to tell others</a:t>
            </a:r>
          </a:p>
          <a:p>
            <a:pPr algn="ctr">
              <a:defRPr sz="6600">
                <a:solidFill>
                  <a:srgbClr val="FFFFFF"/>
                </a:solidFill>
                <a:latin typeface="Open Sans Regular Regular"/>
                <a:ea typeface="Open Sans Regular Regular"/>
                <a:cs typeface="Open Sans Regular Regular"/>
                <a:sym typeface="Open Sans Regular Regular"/>
              </a:defRPr>
            </a:pPr>
            <a:r>
              <a:t>about Him?</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7" name="earth-1756274_1280.jpg" descr="earth-1756274_1280.jpg"/>
          <p:cNvPicPr>
            <a:picLocks noChangeAspect="1"/>
          </p:cNvPicPr>
          <p:nvPr/>
        </p:nvPicPr>
        <p:blipFill>
          <a:blip r:embed="rId2">
            <a:extLst/>
          </a:blip>
          <a:stretch>
            <a:fillRect/>
          </a:stretch>
        </p:blipFill>
        <p:spPr>
          <a:xfrm>
            <a:off x="-2352279" y="-105639"/>
            <a:ext cx="13993556" cy="6996779"/>
          </a:xfrm>
          <a:prstGeom prst="rect">
            <a:avLst/>
          </a:prstGeom>
          <a:ln w="12700">
            <a:miter lim="400000"/>
          </a:ln>
        </p:spPr>
      </p:pic>
      <p:sp>
        <p:nvSpPr>
          <p:cNvPr id="98" name="TextBox 26"/>
          <p:cNvSpPr txBox="1"/>
          <p:nvPr/>
        </p:nvSpPr>
        <p:spPr>
          <a:xfrm>
            <a:off x="743730" y="4402461"/>
            <a:ext cx="8027571"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6000">
                <a:solidFill>
                  <a:srgbClr val="FFFFFF"/>
                </a:solidFill>
                <a:latin typeface="Open Sans Regular Regular"/>
                <a:ea typeface="Open Sans Regular Regular"/>
                <a:cs typeface="Open Sans Regular Regular"/>
                <a:sym typeface="Open Sans Regular Regular"/>
              </a:defRPr>
            </a:lvl1pPr>
          </a:lstStyle>
          <a:p>
            <a:pPr/>
            <a:r>
              <a:t>Everyone Should Worship God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01" name="TextBox 26"/>
          <p:cNvSpPr txBox="1"/>
          <p:nvPr/>
        </p:nvSpPr>
        <p:spPr>
          <a:xfrm>
            <a:off x="558214" y="2506979"/>
            <a:ext cx="8027572" cy="184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400">
                <a:solidFill>
                  <a:srgbClr val="FFFFFF"/>
                </a:solidFill>
                <a:latin typeface="Open Sans Regular Regular"/>
                <a:ea typeface="Open Sans Regular Regular"/>
                <a:cs typeface="Open Sans Regular Regular"/>
                <a:sym typeface="Open Sans Regular Regular"/>
              </a:defRPr>
            </a:pPr>
            <a:r>
              <a:t>Acts 4:20</a:t>
            </a:r>
          </a:p>
          <a:p>
            <a:pPr>
              <a:defRPr sz="3400">
                <a:solidFill>
                  <a:srgbClr val="FFFFFF"/>
                </a:solidFill>
                <a:latin typeface="Open Sans Regular Regular"/>
                <a:ea typeface="Open Sans Regular Regular"/>
                <a:cs typeface="Open Sans Regular Regular"/>
                <a:sym typeface="Open Sans Regular Regular"/>
              </a:defRPr>
            </a:pPr>
            <a:r>
              <a:t>“We cannot stop speaking of what we have seen and heard.”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atrick-fore-5YU0uZh43Bk-unsplash.jpg" descr="patrick-fore-5YU0uZh43Bk-unsplash.jpg"/>
          <p:cNvPicPr>
            <a:picLocks noChangeAspect="1"/>
          </p:cNvPicPr>
          <p:nvPr/>
        </p:nvPicPr>
        <p:blipFill>
          <a:blip r:embed="rId2">
            <a:extLst/>
          </a:blip>
          <a:stretch>
            <a:fillRect/>
          </a:stretch>
        </p:blipFill>
        <p:spPr>
          <a:xfrm>
            <a:off x="-1159855" y="-20084"/>
            <a:ext cx="10343577" cy="6898168"/>
          </a:xfrm>
          <a:prstGeom prst="rect">
            <a:avLst/>
          </a:prstGeom>
          <a:ln w="12700">
            <a:miter lim="400000"/>
          </a:ln>
        </p:spPr>
      </p:pic>
      <p:sp>
        <p:nvSpPr>
          <p:cNvPr id="104" name="TextBox 26"/>
          <p:cNvSpPr txBox="1"/>
          <p:nvPr/>
        </p:nvSpPr>
        <p:spPr>
          <a:xfrm>
            <a:off x="558214" y="2621226"/>
            <a:ext cx="8027572"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6000">
                <a:latin typeface="Open Sans Regular Regular"/>
                <a:ea typeface="Open Sans Regular Regular"/>
                <a:cs typeface="Open Sans Regular Regular"/>
                <a:sym typeface="Open Sans Regular Regular"/>
              </a:defRPr>
            </a:lvl1pPr>
          </a:lstStyle>
          <a:p>
            <a:pPr/>
            <a:r>
              <a:t>Telling Others</a:t>
            </a:r>
          </a:p>
        </p:txBody>
      </p:sp>
      <p:sp>
        <p:nvSpPr>
          <p:cNvPr id="105" name="TextBox 26"/>
          <p:cNvSpPr txBox="1"/>
          <p:nvPr/>
        </p:nvSpPr>
        <p:spPr>
          <a:xfrm>
            <a:off x="4069172" y="3782990"/>
            <a:ext cx="802757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latin typeface="Open Sans Regular Regular"/>
                <a:ea typeface="Open Sans Regular Regular"/>
                <a:cs typeface="Open Sans Regular Regular"/>
                <a:sym typeface="Open Sans Regular Regular"/>
              </a:defRPr>
            </a:lvl1pPr>
          </a:lstStyle>
          <a:p>
            <a:pPr/>
            <a:r>
              <a:t>Salvation</a:t>
            </a:r>
          </a:p>
        </p:txBody>
      </p:sp>
      <p:sp>
        <p:nvSpPr>
          <p:cNvPr id="106" name="TextBox 26"/>
          <p:cNvSpPr txBox="1"/>
          <p:nvPr/>
        </p:nvSpPr>
        <p:spPr>
          <a:xfrm>
            <a:off x="4069172" y="4552071"/>
            <a:ext cx="802757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latin typeface="Open Sans Regular Regular"/>
                <a:ea typeface="Open Sans Regular Regular"/>
                <a:cs typeface="Open Sans Regular Regular"/>
                <a:sym typeface="Open Sans Regular Regular"/>
              </a:defRPr>
            </a:lvl1pPr>
          </a:lstStyle>
          <a:p>
            <a:pPr/>
            <a:r>
              <a:t>Glory</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5"/>
                                        </p:tgtEl>
                                        <p:attrNameLst>
                                          <p:attrName>style.visibility</p:attrName>
                                        </p:attrNameLst>
                                      </p:cBhvr>
                                      <p:to>
                                        <p:strVal val="visible"/>
                                      </p:to>
                                    </p:set>
                                    <p:animEffect filter="fade" transition="in">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06"/>
                                        </p:tgtEl>
                                        <p:attrNameLst>
                                          <p:attrName>style.visibility</p:attrName>
                                        </p:attrNameLst>
                                      </p:cBhvr>
                                      <p:to>
                                        <p:strVal val="visible"/>
                                      </p:to>
                                    </p:set>
                                    <p:animEffect filter="fade" transition="in">
                                      <p:cBhvr>
                                        <p:cTn id="12"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2"/>
      <p:bldP build="whole" bldLvl="1" animBg="1" rev="0" advAuto="0" spid="10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09" name="TextBox 26"/>
          <p:cNvSpPr txBox="1"/>
          <p:nvPr/>
        </p:nvSpPr>
        <p:spPr>
          <a:xfrm>
            <a:off x="558214" y="1922779"/>
            <a:ext cx="8027572" cy="301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400">
                <a:solidFill>
                  <a:srgbClr val="FFFFFF"/>
                </a:solidFill>
                <a:latin typeface="Open Sans Regular Regular"/>
                <a:ea typeface="Open Sans Regular Regular"/>
                <a:cs typeface="Open Sans Regular Regular"/>
                <a:sym typeface="Open Sans Regular Regular"/>
              </a:defRPr>
            </a:pPr>
            <a:r>
              <a:t>John 1:14</a:t>
            </a:r>
          </a:p>
          <a:p>
            <a:pPr>
              <a:defRPr sz="3400">
                <a:solidFill>
                  <a:srgbClr val="FFFFFF"/>
                </a:solidFill>
                <a:latin typeface="Open Sans Regular Regular"/>
                <a:ea typeface="Open Sans Regular Regular"/>
                <a:cs typeface="Open Sans Regular Regular"/>
                <a:sym typeface="Open Sans Regular Regular"/>
              </a:defRPr>
            </a:pPr>
            <a:r>
              <a:t>And the Word became flesh and dwelt among us, and we have seen his glory, glory as of the only Son from the Father, full of grace and truth.</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atrick-fore-5YU0uZh43Bk-unsplash.jpg" descr="patrick-fore-5YU0uZh43Bk-unsplash.jpg"/>
          <p:cNvPicPr>
            <a:picLocks noChangeAspect="1"/>
          </p:cNvPicPr>
          <p:nvPr/>
        </p:nvPicPr>
        <p:blipFill>
          <a:blip r:embed="rId2">
            <a:extLst/>
          </a:blip>
          <a:stretch>
            <a:fillRect/>
          </a:stretch>
        </p:blipFill>
        <p:spPr>
          <a:xfrm>
            <a:off x="-1159855" y="-20084"/>
            <a:ext cx="10343577" cy="6898168"/>
          </a:xfrm>
          <a:prstGeom prst="rect">
            <a:avLst/>
          </a:prstGeom>
          <a:ln w="12700">
            <a:miter lim="400000"/>
          </a:ln>
        </p:spPr>
      </p:pic>
      <p:sp>
        <p:nvSpPr>
          <p:cNvPr id="112" name="TextBox 26"/>
          <p:cNvSpPr txBox="1"/>
          <p:nvPr/>
        </p:nvSpPr>
        <p:spPr>
          <a:xfrm>
            <a:off x="558214" y="2621226"/>
            <a:ext cx="8027572"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6000">
                <a:latin typeface="Open Sans Regular Regular"/>
                <a:ea typeface="Open Sans Regular Regular"/>
                <a:cs typeface="Open Sans Regular Regular"/>
                <a:sym typeface="Open Sans Regular Regular"/>
              </a:defRPr>
            </a:lvl1pPr>
          </a:lstStyle>
          <a:p>
            <a:pPr/>
            <a:r>
              <a:t>Telling Others</a:t>
            </a:r>
          </a:p>
        </p:txBody>
      </p:sp>
      <p:sp>
        <p:nvSpPr>
          <p:cNvPr id="113" name="TextBox 26"/>
          <p:cNvSpPr txBox="1"/>
          <p:nvPr/>
        </p:nvSpPr>
        <p:spPr>
          <a:xfrm>
            <a:off x="4069172" y="3782990"/>
            <a:ext cx="802757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latin typeface="Open Sans Regular Regular"/>
                <a:ea typeface="Open Sans Regular Regular"/>
                <a:cs typeface="Open Sans Regular Regular"/>
                <a:sym typeface="Open Sans Regular Regular"/>
              </a:defRPr>
            </a:lvl1pPr>
          </a:lstStyle>
          <a:p>
            <a:pPr/>
            <a:r>
              <a:t>Salvation</a:t>
            </a:r>
          </a:p>
        </p:txBody>
      </p:sp>
      <p:sp>
        <p:nvSpPr>
          <p:cNvPr id="114" name="TextBox 26"/>
          <p:cNvSpPr txBox="1"/>
          <p:nvPr/>
        </p:nvSpPr>
        <p:spPr>
          <a:xfrm>
            <a:off x="4069172" y="4552071"/>
            <a:ext cx="802757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latin typeface="Open Sans Regular Regular"/>
                <a:ea typeface="Open Sans Regular Regular"/>
                <a:cs typeface="Open Sans Regular Regular"/>
                <a:sym typeface="Open Sans Regular Regular"/>
              </a:defRPr>
            </a:lvl1pPr>
          </a:lstStyle>
          <a:p>
            <a:pPr/>
            <a:r>
              <a:t>Glory</a:t>
            </a:r>
          </a:p>
        </p:txBody>
      </p:sp>
      <p:sp>
        <p:nvSpPr>
          <p:cNvPr id="115" name="TextBox 26"/>
          <p:cNvSpPr txBox="1"/>
          <p:nvPr/>
        </p:nvSpPr>
        <p:spPr>
          <a:xfrm>
            <a:off x="4069172" y="5307169"/>
            <a:ext cx="8027572"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500">
                <a:latin typeface="Open Sans Regular Regular"/>
                <a:ea typeface="Open Sans Regular Regular"/>
                <a:cs typeface="Open Sans Regular Regular"/>
                <a:sym typeface="Open Sans Regular Regular"/>
              </a:defRPr>
            </a:lvl1pPr>
          </a:lstStyle>
          <a:p>
            <a:pPr/>
            <a:r>
              <a:t>Works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5"/>
                                        </p:tgtEl>
                                        <p:attrNameLst>
                                          <p:attrName>style.visibility</p:attrName>
                                        </p:attrNameLst>
                                      </p:cBhvr>
                                      <p:to>
                                        <p:strVal val="visible"/>
                                      </p:to>
                                    </p:set>
                                    <p:animEffect filter="fade" transition="in">
                                      <p:cBhvr>
                                        <p:cTn id="7"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egypt-3306587_1280.jpg" descr="egypt-3306587_1280.jpg"/>
          <p:cNvPicPr>
            <a:picLocks noChangeAspect="1"/>
          </p:cNvPicPr>
          <p:nvPr/>
        </p:nvPicPr>
        <p:blipFill>
          <a:blip r:embed="rId2">
            <a:extLst/>
          </a:blip>
          <a:stretch>
            <a:fillRect/>
          </a:stretch>
        </p:blipFill>
        <p:spPr>
          <a:xfrm>
            <a:off x="-350654" y="-595391"/>
            <a:ext cx="11290807" cy="7480160"/>
          </a:xfrm>
          <a:prstGeom prst="rect">
            <a:avLst/>
          </a:prstGeom>
          <a:ln w="12700">
            <a:miter lim="400000"/>
          </a:ln>
        </p:spPr>
      </p:pic>
      <p:sp>
        <p:nvSpPr>
          <p:cNvPr id="118" name="TextBox 26"/>
          <p:cNvSpPr txBox="1"/>
          <p:nvPr/>
        </p:nvSpPr>
        <p:spPr>
          <a:xfrm>
            <a:off x="191273" y="1690645"/>
            <a:ext cx="3939263" cy="3215641"/>
          </a:xfrm>
          <a:prstGeom prst="rect">
            <a:avLst/>
          </a:prstGeom>
          <a:ln w="12700">
            <a:miter lim="400000"/>
          </a:ln>
          <a:effectLst>
            <a:outerShdw sx="100000" sy="100000" kx="0" ky="0" algn="b" rotWithShape="0" blurRad="254000" dist="23000" dir="5400000">
              <a:srgbClr val="000000"/>
            </a:outerShdw>
          </a:effectLst>
          <a:extLst>
            <a:ext uri="{C572A759-6A51-4108-AA02-DFA0A04FC94B}">
              <ma14:wrappingTextBoxFlag xmlns:ma14="http://schemas.microsoft.com/office/mac/drawingml/2011/main" val="1"/>
            </a:ext>
          </a:extLst>
        </p:spPr>
        <p:txBody>
          <a:bodyPr lIns="45719" rIns="45719">
            <a:spAutoFit/>
          </a:bodyPr>
          <a:lstStyle>
            <a:lvl1pPr>
              <a:defRPr sz="6000">
                <a:solidFill>
                  <a:srgbClr val="FFFFFF"/>
                </a:solidFill>
                <a:latin typeface="Open Sans Regular Regular"/>
                <a:ea typeface="Open Sans Regular Regular"/>
                <a:cs typeface="Open Sans Regular Regular"/>
                <a:sym typeface="Open Sans Regular Regular"/>
              </a:defRPr>
            </a:lvl1pPr>
          </a:lstStyle>
          <a:p>
            <a:pPr/>
            <a:r>
              <a:t>The Problem of Idolatry</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praying-5406270_1280.jpg" descr="praying-5406270_1280.jpg"/>
          <p:cNvPicPr>
            <a:picLocks noChangeAspect="1"/>
          </p:cNvPicPr>
          <p:nvPr/>
        </p:nvPicPr>
        <p:blipFill>
          <a:blip r:embed="rId2">
            <a:extLst/>
          </a:blip>
          <a:stretch>
            <a:fillRect/>
          </a:stretch>
        </p:blipFill>
        <p:spPr>
          <a:xfrm>
            <a:off x="-1" y="-1227630"/>
            <a:ext cx="12154362" cy="8099743"/>
          </a:xfrm>
          <a:prstGeom prst="rect">
            <a:avLst/>
          </a:prstGeom>
          <a:ln w="12700">
            <a:miter lim="400000"/>
          </a:ln>
        </p:spPr>
      </p:pic>
      <p:sp>
        <p:nvSpPr>
          <p:cNvPr id="121" name="TextBox 26"/>
          <p:cNvSpPr txBox="1"/>
          <p:nvPr/>
        </p:nvSpPr>
        <p:spPr>
          <a:xfrm>
            <a:off x="123839" y="4657715"/>
            <a:ext cx="6867717"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6000">
                <a:solidFill>
                  <a:srgbClr val="FFFFFF"/>
                </a:solidFill>
                <a:latin typeface="Open Sans Regular Regular"/>
                <a:ea typeface="Open Sans Regular Regular"/>
                <a:cs typeface="Open Sans Regular Regular"/>
                <a:sym typeface="Open Sans Regular Regular"/>
              </a:defRPr>
            </a:pPr>
            <a:r>
              <a:t>The Right</a:t>
            </a:r>
          </a:p>
          <a:p>
            <a:pPr>
              <a:defRPr sz="6000">
                <a:solidFill>
                  <a:srgbClr val="FFFFFF"/>
                </a:solidFill>
                <a:latin typeface="Open Sans Regular Regular"/>
                <a:ea typeface="Open Sans Regular Regular"/>
                <a:cs typeface="Open Sans Regular Regular"/>
                <a:sym typeface="Open Sans Regular Regular"/>
              </a:defRPr>
            </a:pPr>
            <a:r>
              <a:t>Kind of Worship</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gavel-2492011_1280.jpg" descr="gavel-2492011_1280.jpg"/>
          <p:cNvPicPr>
            <a:picLocks noChangeAspect="1"/>
          </p:cNvPicPr>
          <p:nvPr/>
        </p:nvPicPr>
        <p:blipFill>
          <a:blip r:embed="rId2">
            <a:extLst/>
          </a:blip>
          <a:stretch>
            <a:fillRect/>
          </a:stretch>
        </p:blipFill>
        <p:spPr>
          <a:xfrm>
            <a:off x="-1942083" y="-16416"/>
            <a:ext cx="12405435" cy="6890832"/>
          </a:xfrm>
          <a:prstGeom prst="rect">
            <a:avLst/>
          </a:prstGeom>
          <a:ln w="12700">
            <a:miter lim="400000"/>
          </a:ln>
        </p:spPr>
      </p:pic>
      <p:sp>
        <p:nvSpPr>
          <p:cNvPr id="124" name="TextBox 26"/>
          <p:cNvSpPr txBox="1"/>
          <p:nvPr/>
        </p:nvSpPr>
        <p:spPr>
          <a:xfrm>
            <a:off x="5100424" y="382437"/>
            <a:ext cx="5364900" cy="217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0">
                <a:latin typeface="Open Sans Regular Regular"/>
                <a:ea typeface="Open Sans Regular Regular"/>
                <a:cs typeface="Open Sans Regular Regular"/>
                <a:sym typeface="Open Sans Regular Regular"/>
              </a:defRPr>
            </a:lvl1pPr>
          </a:lstStyle>
          <a:p>
            <a:pPr/>
            <a:r>
              <a:t>God’s Judgment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