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7" name="Shape 157"/>
          <p:cNvSpPr/>
          <p:nvPr>
            <p:ph type="sldImg"/>
          </p:nvPr>
        </p:nvSpPr>
        <p:spPr>
          <a:xfrm>
            <a:off x="1143000" y="685800"/>
            <a:ext cx="4572000" cy="3429000"/>
          </a:xfrm>
          <a:prstGeom prst="rect">
            <a:avLst/>
          </a:prstGeom>
        </p:spPr>
        <p:txBody>
          <a:bodyPr/>
          <a:lstStyle/>
          <a:p>
            <a:pPr/>
          </a:p>
        </p:txBody>
      </p:sp>
      <p:sp>
        <p:nvSpPr>
          <p:cNvPr id="158" name="Shape 15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698500" y="8657488"/>
            <a:ext cx="11607801" cy="461060"/>
          </a:xfrm>
          <a:prstGeom prst="rect">
            <a:avLst/>
          </a:prstGeom>
        </p:spPr>
        <p:txBody>
          <a:bodyPr anchor="b"/>
          <a:lstStyle>
            <a:lvl1pPr marL="0" indent="0" defTabSz="563541">
              <a:lnSpc>
                <a:spcPct val="100000"/>
              </a:lnSpc>
              <a:spcBef>
                <a:spcPts val="0"/>
              </a:spcBef>
              <a:buSzTx/>
              <a:buNone/>
              <a:defRPr b="1" sz="2304"/>
            </a:lvl1pPr>
          </a:lstStyle>
          <a:p>
            <a:pPr/>
            <a:r>
              <a:t>Author and Date</a:t>
            </a:r>
          </a:p>
        </p:txBody>
      </p:sp>
      <p:sp>
        <p:nvSpPr>
          <p:cNvPr id="12" name="Presentation Title"/>
          <p:cNvSpPr txBox="1"/>
          <p:nvPr>
            <p:ph type="title" hasCustomPrompt="1"/>
          </p:nvPr>
        </p:nvSpPr>
        <p:spPr>
          <a:xfrm>
            <a:off x="698500" y="1854200"/>
            <a:ext cx="11609057" cy="3302000"/>
          </a:xfrm>
          <a:prstGeom prst="rect">
            <a:avLst/>
          </a:prstGeom>
        </p:spPr>
        <p:txBody>
          <a:bodyPr anchor="b"/>
          <a:lstStyle>
            <a:lvl1pPr>
              <a:defRPr spc="-164" sz="8200"/>
            </a:lvl1pPr>
          </a:lstStyle>
          <a:p>
            <a:pPr/>
            <a:r>
              <a:t>Presentation Title</a:t>
            </a:r>
          </a:p>
        </p:txBody>
      </p:sp>
      <p:sp>
        <p:nvSpPr>
          <p:cNvPr id="13" name="Body Level One…"/>
          <p:cNvSpPr txBox="1"/>
          <p:nvPr>
            <p:ph type="body" sz="quarter" idx="1" hasCustomPrompt="1"/>
          </p:nvPr>
        </p:nvSpPr>
        <p:spPr>
          <a:xfrm>
            <a:off x="698500" y="5105400"/>
            <a:ext cx="11607800" cy="1456399"/>
          </a:xfrm>
          <a:prstGeom prst="rect">
            <a:avLst/>
          </a:prstGeom>
        </p:spPr>
        <p:txBody>
          <a:bodyPr/>
          <a:lstStyle>
            <a:lvl1pPr marL="0" indent="0" defTabSz="587022">
              <a:lnSpc>
                <a:spcPct val="100000"/>
              </a:lnSpc>
              <a:spcBef>
                <a:spcPts val="0"/>
              </a:spcBef>
              <a:buSzTx/>
              <a:buNone/>
              <a:defRPr b="1" sz="3800"/>
            </a:lvl1pPr>
            <a:lvl2pPr marL="0" indent="457200" defTabSz="587022">
              <a:lnSpc>
                <a:spcPct val="100000"/>
              </a:lnSpc>
              <a:spcBef>
                <a:spcPts val="0"/>
              </a:spcBef>
              <a:buSzTx/>
              <a:buNone/>
              <a:defRPr b="1" sz="3800"/>
            </a:lvl2pPr>
            <a:lvl3pPr marL="0" indent="914400" defTabSz="587022">
              <a:lnSpc>
                <a:spcPct val="100000"/>
              </a:lnSpc>
              <a:spcBef>
                <a:spcPts val="0"/>
              </a:spcBef>
              <a:buSzTx/>
              <a:buNone/>
              <a:defRPr b="1" sz="3800"/>
            </a:lvl3pPr>
            <a:lvl4pPr marL="0" indent="1371600" defTabSz="587022">
              <a:lnSpc>
                <a:spcPct val="100000"/>
              </a:lnSpc>
              <a:spcBef>
                <a:spcPts val="0"/>
              </a:spcBef>
              <a:buSzTx/>
              <a:buNone/>
              <a:defRPr b="1" sz="3800"/>
            </a:lvl4pPr>
            <a:lvl5pPr marL="0" indent="1828800" defTabSz="587022">
              <a:lnSpc>
                <a:spcPct val="100000"/>
              </a:lnSpc>
              <a:spcBef>
                <a:spcPts val="0"/>
              </a:spcBef>
              <a:buSzTx/>
              <a:buNone/>
              <a:defRPr b="1" sz="38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xfrm>
            <a:off x="6353454" y="9220199"/>
            <a:ext cx="297892" cy="28747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698500" y="3568700"/>
            <a:ext cx="11607800" cy="2617788"/>
          </a:xfrm>
          <a:prstGeom prst="rect">
            <a:avLst/>
          </a:prstGeom>
        </p:spPr>
        <p:txBody>
          <a:bodyPr anchor="ctr"/>
          <a:lstStyle>
            <a:lvl1pPr marL="0" indent="0" algn="ctr">
              <a:lnSpc>
                <a:spcPct val="80000"/>
              </a:lnSpc>
              <a:spcBef>
                <a:spcPts val="0"/>
              </a:spcBef>
              <a:buSzTx/>
              <a:buNone/>
              <a:defRPr spc="-164" sz="82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164" sz="82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164" sz="82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164" sz="82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164" sz="82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Fact information"/>
          <p:cNvSpPr txBox="1"/>
          <p:nvPr>
            <p:ph type="body" sz="quarter" idx="21" hasCustomPrompt="1"/>
          </p:nvPr>
        </p:nvSpPr>
        <p:spPr>
          <a:xfrm>
            <a:off x="698500" y="6209979"/>
            <a:ext cx="11607800" cy="671803"/>
          </a:xfrm>
          <a:prstGeom prst="rect">
            <a:avLst/>
          </a:prstGeom>
        </p:spPr>
        <p:txBody>
          <a:bodyPr/>
          <a:lstStyle>
            <a:lvl1pPr marL="0" indent="0" algn="ctr">
              <a:lnSpc>
                <a:spcPct val="100000"/>
              </a:lnSpc>
              <a:spcBef>
                <a:spcPts val="0"/>
              </a:spcBef>
              <a:buSzTx/>
              <a:buNone/>
              <a:defRPr b="1" sz="3800"/>
            </a:lvl1pPr>
          </a:lstStyle>
          <a:p>
            <a:pPr/>
            <a:r>
              <a:t>Fact information</a:t>
            </a:r>
          </a:p>
        </p:txBody>
      </p:sp>
      <p:sp>
        <p:nvSpPr>
          <p:cNvPr id="107" name="Body Level One…"/>
          <p:cNvSpPr txBox="1"/>
          <p:nvPr>
            <p:ph type="body" idx="1" hasCustomPrompt="1"/>
          </p:nvPr>
        </p:nvSpPr>
        <p:spPr>
          <a:xfrm>
            <a:off x="698500" y="999066"/>
            <a:ext cx="11607800" cy="5210914"/>
          </a:xfrm>
          <a:prstGeom prst="rect">
            <a:avLst/>
          </a:prstGeom>
        </p:spPr>
        <p:txBody>
          <a:bodyPr anchor="b"/>
          <a:lstStyle>
            <a:lvl1pPr marL="0" indent="0" algn="ctr">
              <a:lnSpc>
                <a:spcPct val="80000"/>
              </a:lnSpc>
              <a:spcBef>
                <a:spcPts val="0"/>
              </a:spcBef>
              <a:buSzTx/>
              <a:buNone/>
              <a:defRPr b="1" spc="-176" sz="17600"/>
            </a:lvl1pPr>
            <a:lvl2pPr marL="0" indent="457200" algn="ctr">
              <a:lnSpc>
                <a:spcPct val="80000"/>
              </a:lnSpc>
              <a:spcBef>
                <a:spcPts val="0"/>
              </a:spcBef>
              <a:buSzTx/>
              <a:buNone/>
              <a:defRPr b="1" spc="-176" sz="17600"/>
            </a:lvl2pPr>
            <a:lvl3pPr marL="0" indent="914400" algn="ctr">
              <a:lnSpc>
                <a:spcPct val="80000"/>
              </a:lnSpc>
              <a:spcBef>
                <a:spcPts val="0"/>
              </a:spcBef>
              <a:buSzTx/>
              <a:buNone/>
              <a:defRPr b="1" spc="-176" sz="17600"/>
            </a:lvl3pPr>
            <a:lvl4pPr marL="0" indent="1371600" algn="ctr">
              <a:lnSpc>
                <a:spcPct val="80000"/>
              </a:lnSpc>
              <a:spcBef>
                <a:spcPts val="0"/>
              </a:spcBef>
              <a:buSzTx/>
              <a:buNone/>
              <a:defRPr b="1" spc="-176" sz="17600"/>
            </a:lvl4pPr>
            <a:lvl5pPr marL="0" indent="1828800" algn="ctr">
              <a:lnSpc>
                <a:spcPct val="80000"/>
              </a:lnSpc>
              <a:spcBef>
                <a:spcPts val="0"/>
              </a:spcBef>
              <a:buSzTx/>
              <a:buNone/>
              <a:defRPr b="1" spc="-176" sz="17600"/>
            </a:lvl5pPr>
          </a:lstStyle>
          <a:p>
            <a:pPr/>
            <a:r>
              <a:t>100%</a:t>
            </a:r>
          </a:p>
          <a:p>
            <a:pPr lvl="1"/>
            <a:r>
              <a:t/>
            </a:r>
          </a:p>
          <a:p>
            <a:pPr lvl="2"/>
            <a:r>
              <a:t/>
            </a:r>
          </a:p>
          <a:p>
            <a:pPr lvl="3"/>
            <a:r>
              <a:t/>
            </a:r>
          </a:p>
          <a:p>
            <a:pPr lvl="4"/>
            <a:r>
              <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Body Level One…"/>
          <p:cNvSpPr txBox="1"/>
          <p:nvPr>
            <p:ph type="body" sz="half" idx="1" hasCustomPrompt="1"/>
          </p:nvPr>
        </p:nvSpPr>
        <p:spPr>
          <a:xfrm>
            <a:off x="736600" y="3721100"/>
            <a:ext cx="11531600" cy="2324100"/>
          </a:xfrm>
          <a:prstGeom prst="rect">
            <a:avLst/>
          </a:prstGeom>
        </p:spPr>
        <p:txBody>
          <a:bodyPr anchor="ctr"/>
          <a:lstStyle>
            <a:lvl1pPr marL="457200" indent="-342900">
              <a:spcBef>
                <a:spcPts val="0"/>
              </a:spcBef>
              <a:buSzTx/>
              <a:buNone/>
              <a:defRPr spc="-119" sz="6000">
                <a:latin typeface="Helvetica Neue Medium"/>
                <a:ea typeface="Helvetica Neue Medium"/>
                <a:cs typeface="Helvetica Neue Medium"/>
                <a:sym typeface="Helvetica Neue Medium"/>
              </a:defRPr>
            </a:lvl1pPr>
            <a:lvl2pPr marL="457200" indent="114300">
              <a:spcBef>
                <a:spcPts val="0"/>
              </a:spcBef>
              <a:buSzTx/>
              <a:buNone/>
              <a:defRPr spc="-119" sz="6000">
                <a:latin typeface="Helvetica Neue Medium"/>
                <a:ea typeface="Helvetica Neue Medium"/>
                <a:cs typeface="Helvetica Neue Medium"/>
                <a:sym typeface="Helvetica Neue Medium"/>
              </a:defRPr>
            </a:lvl2pPr>
            <a:lvl3pPr marL="457200" indent="571500">
              <a:spcBef>
                <a:spcPts val="0"/>
              </a:spcBef>
              <a:buSzTx/>
              <a:buNone/>
              <a:defRPr spc="-119" sz="6000">
                <a:latin typeface="Helvetica Neue Medium"/>
                <a:ea typeface="Helvetica Neue Medium"/>
                <a:cs typeface="Helvetica Neue Medium"/>
                <a:sym typeface="Helvetica Neue Medium"/>
              </a:defRPr>
            </a:lvl3pPr>
            <a:lvl4pPr marL="457200" indent="1028700">
              <a:spcBef>
                <a:spcPts val="0"/>
              </a:spcBef>
              <a:buSzTx/>
              <a:buNone/>
              <a:defRPr spc="-119" sz="6000">
                <a:latin typeface="Helvetica Neue Medium"/>
                <a:ea typeface="Helvetica Neue Medium"/>
                <a:cs typeface="Helvetica Neue Medium"/>
                <a:sym typeface="Helvetica Neue Medium"/>
              </a:defRPr>
            </a:lvl4pPr>
            <a:lvl5pPr marL="457200" indent="1485900">
              <a:spcBef>
                <a:spcPts val="0"/>
              </a:spcBef>
              <a:buSzTx/>
              <a:buNone/>
              <a:defRPr spc="-119" sz="60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6" name="Attribution"/>
          <p:cNvSpPr txBox="1"/>
          <p:nvPr>
            <p:ph type="body" sz="quarter" idx="21" hasCustomPrompt="1"/>
          </p:nvPr>
        </p:nvSpPr>
        <p:spPr>
          <a:xfrm>
            <a:off x="1219200" y="6426200"/>
            <a:ext cx="11049000" cy="461059"/>
          </a:xfrm>
          <a:prstGeom prst="rect">
            <a:avLst/>
          </a:prstGeom>
        </p:spPr>
        <p:txBody>
          <a:bodyPr/>
          <a:lstStyle>
            <a:lvl1pPr marL="0" indent="0" defTabSz="563541">
              <a:lnSpc>
                <a:spcPct val="100000"/>
              </a:lnSpc>
              <a:spcBef>
                <a:spcPts val="0"/>
              </a:spcBef>
              <a:buSzTx/>
              <a:buNone/>
              <a:defRPr b="1" sz="2304"/>
            </a:lvl1pPr>
          </a:lstStyle>
          <a:p>
            <a:pPr/>
            <a:r>
              <a:t>Attribution</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Bowl of pappardelle pasta with parsley butter, roasted hazelnuts, and shaved parmesan cheese"/>
          <p:cNvSpPr/>
          <p:nvPr>
            <p:ph type="pic" idx="21"/>
          </p:nvPr>
        </p:nvSpPr>
        <p:spPr>
          <a:xfrm>
            <a:off x="-2082800" y="687558"/>
            <a:ext cx="11165190" cy="8373892"/>
          </a:xfrm>
          <a:prstGeom prst="rect">
            <a:avLst/>
          </a:prstGeom>
        </p:spPr>
        <p:txBody>
          <a:bodyPr lIns="91439" tIns="45719" rIns="91439" bIns="45719">
            <a:noAutofit/>
          </a:bodyPr>
          <a:lstStyle/>
          <a:p>
            <a:pPr/>
          </a:p>
        </p:txBody>
      </p:sp>
      <p:sp>
        <p:nvSpPr>
          <p:cNvPr id="125" name="Bowl of salad with fried rice, boiled eggs, and chopsticks"/>
          <p:cNvSpPr/>
          <p:nvPr>
            <p:ph type="pic" sz="half" idx="22"/>
          </p:nvPr>
        </p:nvSpPr>
        <p:spPr>
          <a:xfrm>
            <a:off x="6597650" y="292100"/>
            <a:ext cx="5740400" cy="4592321"/>
          </a:xfrm>
          <a:prstGeom prst="rect">
            <a:avLst/>
          </a:prstGeom>
        </p:spPr>
        <p:txBody>
          <a:bodyPr lIns="91439" tIns="45719" rIns="91439" bIns="45719">
            <a:noAutofit/>
          </a:bodyPr>
          <a:lstStyle/>
          <a:p>
            <a:pPr/>
          </a:p>
        </p:txBody>
      </p:sp>
      <p:sp>
        <p:nvSpPr>
          <p:cNvPr id="126" name="Bowl with salmon cakes, salad, and hummus"/>
          <p:cNvSpPr/>
          <p:nvPr>
            <p:ph type="pic" idx="23"/>
          </p:nvPr>
        </p:nvSpPr>
        <p:spPr>
          <a:xfrm>
            <a:off x="4984750" y="2749413"/>
            <a:ext cx="7937500" cy="9238277"/>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Bowl of salad with fried rice, boiled eggs, and chopsticks"/>
          <p:cNvSpPr/>
          <p:nvPr>
            <p:ph type="pic" idx="21"/>
          </p:nvPr>
        </p:nvSpPr>
        <p:spPr>
          <a:xfrm>
            <a:off x="-1016000" y="-1054100"/>
            <a:ext cx="14427200" cy="11541760"/>
          </a:xfrm>
          <a:prstGeom prst="rect">
            <a:avLst/>
          </a:prstGeom>
        </p:spPr>
        <p:txBody>
          <a:bodyPr lIns="91439" tIns="45719" rIns="91439" bIns="45719">
            <a:noAutofit/>
          </a:bodyPr>
          <a:lstStyle/>
          <a:p>
            <a:pPr/>
          </a:p>
        </p:txBody>
      </p:sp>
      <p:sp>
        <p:nvSpPr>
          <p:cNvPr id="135" name="Slide Number"/>
          <p:cNvSpPr txBox="1"/>
          <p:nvPr>
            <p:ph type="sldNum" sz="quarter" idx="2"/>
          </p:nvPr>
        </p:nvSpPr>
        <p:spPr>
          <a:xfrm>
            <a:off x="6353454" y="9220199"/>
            <a:ext cx="297892" cy="287479"/>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49" name="Title Text"/>
          <p:cNvSpPr txBox="1"/>
          <p:nvPr>
            <p:ph type="title"/>
          </p:nvPr>
        </p:nvSpPr>
        <p:spPr>
          <a:xfrm>
            <a:off x="975359" y="3029937"/>
            <a:ext cx="11054082" cy="2090703"/>
          </a:xfrm>
          <a:prstGeom prst="rect">
            <a:avLst/>
          </a:prstGeom>
        </p:spPr>
        <p:txBody>
          <a:bodyPr lIns="65023" tIns="65023" rIns="65023" bIns="65023" anchor="ctr"/>
          <a:lstStyle>
            <a:lvl1pPr algn="ctr" defTabSz="1300480">
              <a:lnSpc>
                <a:spcPct val="100000"/>
              </a:lnSpc>
              <a:defRPr b="0" spc="0" sz="6200">
                <a:latin typeface="Calibri"/>
                <a:ea typeface="Calibri"/>
                <a:cs typeface="Calibri"/>
                <a:sym typeface="Calibri"/>
              </a:defRPr>
            </a:lvl1pPr>
          </a:lstStyle>
          <a:p>
            <a:pPr/>
            <a:r>
              <a:t>Title Text</a:t>
            </a:r>
          </a:p>
        </p:txBody>
      </p:sp>
      <p:sp>
        <p:nvSpPr>
          <p:cNvPr id="150" name="Body Level One…"/>
          <p:cNvSpPr txBox="1"/>
          <p:nvPr>
            <p:ph type="body" sz="quarter" idx="1"/>
          </p:nvPr>
        </p:nvSpPr>
        <p:spPr>
          <a:xfrm>
            <a:off x="1950719" y="5527040"/>
            <a:ext cx="9103361" cy="2492587"/>
          </a:xfrm>
          <a:prstGeom prst="rect">
            <a:avLst/>
          </a:prstGeom>
        </p:spPr>
        <p:txBody>
          <a:bodyPr lIns="65023" tIns="65023" rIns="65023" bIns="65023"/>
          <a:lstStyle>
            <a:lvl1pPr marL="0" indent="0" algn="ctr" defTabSz="1300480">
              <a:lnSpc>
                <a:spcPct val="100000"/>
              </a:lnSpc>
              <a:spcBef>
                <a:spcPts val="1000"/>
              </a:spcBef>
              <a:buSzTx/>
              <a:buNone/>
              <a:defRPr sz="4400">
                <a:solidFill>
                  <a:srgbClr val="888888"/>
                </a:solidFill>
                <a:latin typeface="Calibri"/>
                <a:ea typeface="Calibri"/>
                <a:cs typeface="Calibri"/>
                <a:sym typeface="Calibri"/>
              </a:defRPr>
            </a:lvl1pPr>
            <a:lvl2pPr marL="0" indent="457200" algn="ctr" defTabSz="1300480">
              <a:lnSpc>
                <a:spcPct val="100000"/>
              </a:lnSpc>
              <a:spcBef>
                <a:spcPts val="1000"/>
              </a:spcBef>
              <a:buSzTx/>
              <a:buNone/>
              <a:defRPr sz="4400">
                <a:solidFill>
                  <a:srgbClr val="888888"/>
                </a:solidFill>
                <a:latin typeface="Calibri"/>
                <a:ea typeface="Calibri"/>
                <a:cs typeface="Calibri"/>
                <a:sym typeface="Calibri"/>
              </a:defRPr>
            </a:lvl2pPr>
            <a:lvl3pPr marL="0" indent="914400" algn="ctr" defTabSz="1300480">
              <a:lnSpc>
                <a:spcPct val="100000"/>
              </a:lnSpc>
              <a:spcBef>
                <a:spcPts val="1000"/>
              </a:spcBef>
              <a:buSzTx/>
              <a:buNone/>
              <a:defRPr sz="4400">
                <a:solidFill>
                  <a:srgbClr val="888888"/>
                </a:solidFill>
                <a:latin typeface="Calibri"/>
                <a:ea typeface="Calibri"/>
                <a:cs typeface="Calibri"/>
                <a:sym typeface="Calibri"/>
              </a:defRPr>
            </a:lvl3pPr>
            <a:lvl4pPr marL="0" indent="1371600" algn="ctr" defTabSz="1300480">
              <a:lnSpc>
                <a:spcPct val="100000"/>
              </a:lnSpc>
              <a:spcBef>
                <a:spcPts val="1000"/>
              </a:spcBef>
              <a:buSzTx/>
              <a:buNone/>
              <a:defRPr sz="4400">
                <a:solidFill>
                  <a:srgbClr val="888888"/>
                </a:solidFill>
                <a:latin typeface="Calibri"/>
                <a:ea typeface="Calibri"/>
                <a:cs typeface="Calibri"/>
                <a:sym typeface="Calibri"/>
              </a:defRPr>
            </a:lvl4pPr>
            <a:lvl5pPr marL="0" indent="1828800" algn="ctr" defTabSz="1300480">
              <a:lnSpc>
                <a:spcPct val="100000"/>
              </a:lnSpc>
              <a:spcBef>
                <a:spcPts val="1000"/>
              </a:spcBef>
              <a:buSzTx/>
              <a:buNone/>
              <a:defRPr sz="4400">
                <a:solidFill>
                  <a:srgbClr val="888888"/>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51" name="Slide Number"/>
          <p:cNvSpPr txBox="1"/>
          <p:nvPr>
            <p:ph type="sldNum" sz="quarter" idx="2"/>
          </p:nvPr>
        </p:nvSpPr>
        <p:spPr>
          <a:xfrm>
            <a:off x="12005833" y="9130186"/>
            <a:ext cx="348727" cy="339202"/>
          </a:xfrm>
          <a:prstGeom prst="rect">
            <a:avLst/>
          </a:prstGeom>
        </p:spPr>
        <p:txBody>
          <a:bodyPr lIns="65023" tIns="65023" rIns="65023" bIns="65023" anchor="ctr"/>
          <a:lstStyle>
            <a:lvl1pPr algn="r" defTabSz="1300480">
              <a:defRPr sz="16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Avocados and limes"/>
          <p:cNvSpPr/>
          <p:nvPr>
            <p:ph type="pic" idx="21"/>
          </p:nvPr>
        </p:nvSpPr>
        <p:spPr>
          <a:xfrm>
            <a:off x="-376767" y="-915894"/>
            <a:ext cx="17835652" cy="10682195"/>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698500" y="5181600"/>
            <a:ext cx="11607800" cy="3302000"/>
          </a:xfrm>
          <a:prstGeom prst="rect">
            <a:avLst/>
          </a:prstGeom>
        </p:spPr>
        <p:txBody>
          <a:bodyPr anchor="b"/>
          <a:lstStyle>
            <a:lvl1pPr>
              <a:defRPr spc="-164" sz="8200"/>
            </a:lvl1pPr>
          </a:lstStyle>
          <a:p>
            <a:pPr/>
            <a:r>
              <a:t>Presentation Title</a:t>
            </a:r>
          </a:p>
        </p:txBody>
      </p:sp>
      <p:sp>
        <p:nvSpPr>
          <p:cNvPr id="23" name="Body Level One…"/>
          <p:cNvSpPr txBox="1"/>
          <p:nvPr>
            <p:ph type="body" sz="quarter" idx="1" hasCustomPrompt="1"/>
          </p:nvPr>
        </p:nvSpPr>
        <p:spPr>
          <a:xfrm>
            <a:off x="698500" y="8432800"/>
            <a:ext cx="11607800" cy="689769"/>
          </a:xfrm>
          <a:prstGeom prst="rect">
            <a:avLst/>
          </a:prstGeom>
        </p:spPr>
        <p:txBody>
          <a:bodyPr/>
          <a:lstStyle>
            <a:lvl1pPr marL="0" indent="0" defTabSz="587022">
              <a:lnSpc>
                <a:spcPct val="100000"/>
              </a:lnSpc>
              <a:spcBef>
                <a:spcPts val="0"/>
              </a:spcBef>
              <a:buSzTx/>
              <a:buNone/>
              <a:defRPr b="1" sz="3800"/>
            </a:lvl1pPr>
            <a:lvl2pPr marL="0" indent="457200" defTabSz="587022">
              <a:lnSpc>
                <a:spcPct val="100000"/>
              </a:lnSpc>
              <a:spcBef>
                <a:spcPts val="0"/>
              </a:spcBef>
              <a:buSzTx/>
              <a:buNone/>
              <a:defRPr b="1" sz="3800"/>
            </a:lvl2pPr>
            <a:lvl3pPr marL="0" indent="914400" defTabSz="587022">
              <a:lnSpc>
                <a:spcPct val="100000"/>
              </a:lnSpc>
              <a:spcBef>
                <a:spcPts val="0"/>
              </a:spcBef>
              <a:buSzTx/>
              <a:buNone/>
              <a:defRPr b="1" sz="3800"/>
            </a:lvl3pPr>
            <a:lvl4pPr marL="0" indent="1371600" defTabSz="587022">
              <a:lnSpc>
                <a:spcPct val="100000"/>
              </a:lnSpc>
              <a:spcBef>
                <a:spcPts val="0"/>
              </a:spcBef>
              <a:buSzTx/>
              <a:buNone/>
              <a:defRPr b="1" sz="3800"/>
            </a:lvl4pPr>
            <a:lvl5pPr marL="0" indent="1828800" defTabSz="587022">
              <a:lnSpc>
                <a:spcPct val="100000"/>
              </a:lnSpc>
              <a:spcBef>
                <a:spcPts val="0"/>
              </a:spcBef>
              <a:buSzTx/>
              <a:buNone/>
              <a:defRPr b="1" sz="3800"/>
            </a:lvl5pPr>
          </a:lstStyle>
          <a:p>
            <a:pPr/>
            <a:r>
              <a:t>Presentation Subtitle</a:t>
            </a:r>
          </a:p>
          <a:p>
            <a:pPr lvl="1"/>
            <a:r>
              <a:t/>
            </a:r>
          </a:p>
          <a:p>
            <a:pPr lvl="2"/>
            <a:r>
              <a:t/>
            </a:r>
          </a:p>
          <a:p>
            <a:pPr lvl="3"/>
            <a:r>
              <a:t/>
            </a:r>
          </a:p>
          <a:p>
            <a:pPr lvl="4"/>
            <a:r>
              <a:t/>
            </a:r>
          </a:p>
        </p:txBody>
      </p:sp>
      <p:sp>
        <p:nvSpPr>
          <p:cNvPr id="24" name="Author and Date"/>
          <p:cNvSpPr txBox="1"/>
          <p:nvPr>
            <p:ph type="body" sz="quarter" idx="22" hasCustomPrompt="1"/>
          </p:nvPr>
        </p:nvSpPr>
        <p:spPr>
          <a:xfrm>
            <a:off x="698500" y="571500"/>
            <a:ext cx="11607801" cy="461059"/>
          </a:xfrm>
          <a:prstGeom prst="rect">
            <a:avLst/>
          </a:prstGeom>
        </p:spPr>
        <p:txBody>
          <a:bodyPr/>
          <a:lstStyle>
            <a:lvl1pPr marL="0" indent="0" defTabSz="563541">
              <a:lnSpc>
                <a:spcPct val="100000"/>
              </a:lnSpc>
              <a:spcBef>
                <a:spcPts val="0"/>
              </a:spcBef>
              <a:buSzTx/>
              <a:buNone/>
              <a:defRPr b="1" sz="2304"/>
            </a:lvl1pPr>
          </a:lstStyle>
          <a:p>
            <a:pPr/>
            <a:r>
              <a:t>Author and Date</a:t>
            </a:r>
          </a:p>
        </p:txBody>
      </p:sp>
      <p:sp>
        <p:nvSpPr>
          <p:cNvPr id="25" name="Slide Number"/>
          <p:cNvSpPr txBox="1"/>
          <p:nvPr>
            <p:ph type="sldNum" sz="quarter" idx="2"/>
          </p:nvPr>
        </p:nvSpPr>
        <p:spPr>
          <a:xfrm>
            <a:off x="6349999" y="9220199"/>
            <a:ext cx="297893" cy="28747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Bowl with salmon cakes, salad, and hummus "/>
          <p:cNvSpPr/>
          <p:nvPr>
            <p:ph type="pic" idx="21"/>
          </p:nvPr>
        </p:nvSpPr>
        <p:spPr>
          <a:xfrm>
            <a:off x="5319129" y="495299"/>
            <a:ext cx="7543801" cy="8780059"/>
          </a:xfrm>
          <a:prstGeom prst="rect">
            <a:avLst/>
          </a:prstGeom>
        </p:spPr>
        <p:txBody>
          <a:bodyPr lIns="91439" tIns="45719" rIns="91439" bIns="45719">
            <a:noAutofit/>
          </a:bodyPr>
          <a:lstStyle/>
          <a:p>
            <a:pPr/>
          </a:p>
        </p:txBody>
      </p:sp>
      <p:sp>
        <p:nvSpPr>
          <p:cNvPr id="33" name="Body Level One…"/>
          <p:cNvSpPr txBox="1"/>
          <p:nvPr>
            <p:ph type="body" sz="quarter" idx="1" hasCustomPrompt="1"/>
          </p:nvPr>
        </p:nvSpPr>
        <p:spPr>
          <a:xfrm>
            <a:off x="698500" y="5003800"/>
            <a:ext cx="5105400" cy="4044566"/>
          </a:xfrm>
          <a:prstGeom prst="rect">
            <a:avLst/>
          </a:prstGeom>
        </p:spPr>
        <p:txBody>
          <a:bodyPr/>
          <a:lstStyle>
            <a:lvl1pPr marL="0" indent="0" defTabSz="587022">
              <a:lnSpc>
                <a:spcPct val="100000"/>
              </a:lnSpc>
              <a:spcBef>
                <a:spcPts val="0"/>
              </a:spcBef>
              <a:buSzTx/>
              <a:buNone/>
              <a:defRPr b="1" sz="3800"/>
            </a:lvl1pPr>
            <a:lvl2pPr marL="0" indent="457200" defTabSz="587022">
              <a:lnSpc>
                <a:spcPct val="100000"/>
              </a:lnSpc>
              <a:spcBef>
                <a:spcPts val="0"/>
              </a:spcBef>
              <a:buSzTx/>
              <a:buNone/>
              <a:defRPr b="1" sz="3800"/>
            </a:lvl2pPr>
            <a:lvl3pPr marL="0" indent="914400" defTabSz="587022">
              <a:lnSpc>
                <a:spcPct val="100000"/>
              </a:lnSpc>
              <a:spcBef>
                <a:spcPts val="0"/>
              </a:spcBef>
              <a:buSzTx/>
              <a:buNone/>
              <a:defRPr b="1" sz="3800"/>
            </a:lvl3pPr>
            <a:lvl4pPr marL="0" indent="1371600" defTabSz="587022">
              <a:lnSpc>
                <a:spcPct val="100000"/>
              </a:lnSpc>
              <a:spcBef>
                <a:spcPts val="0"/>
              </a:spcBef>
              <a:buSzTx/>
              <a:buNone/>
              <a:defRPr b="1" sz="3800"/>
            </a:lvl4pPr>
            <a:lvl5pPr marL="0" indent="1828800" defTabSz="587022">
              <a:lnSpc>
                <a:spcPct val="100000"/>
              </a:lnSpc>
              <a:spcBef>
                <a:spcPts val="0"/>
              </a:spcBef>
              <a:buSzTx/>
              <a:buNone/>
              <a:defRPr b="1" sz="3800"/>
            </a:lvl5pPr>
          </a:lstStyle>
          <a:p>
            <a:pPr/>
            <a:r>
              <a:t>Slide Subtitle</a:t>
            </a:r>
          </a:p>
          <a:p>
            <a:pPr lvl="1"/>
            <a:r>
              <a:t/>
            </a:r>
          </a:p>
          <a:p>
            <a:pPr lvl="2"/>
            <a:r>
              <a:t/>
            </a:r>
          </a:p>
          <a:p>
            <a:pPr lvl="3"/>
            <a:r>
              <a:t/>
            </a:r>
          </a:p>
          <a:p>
            <a:pPr lvl="4"/>
            <a:r>
              <a:t/>
            </a:r>
          </a:p>
        </p:txBody>
      </p:sp>
      <p:sp>
        <p:nvSpPr>
          <p:cNvPr id="34" name="Slide Title"/>
          <p:cNvSpPr txBox="1"/>
          <p:nvPr>
            <p:ph type="title" hasCustomPrompt="1"/>
          </p:nvPr>
        </p:nvSpPr>
        <p:spPr>
          <a:xfrm>
            <a:off x="698500" y="692534"/>
            <a:ext cx="5105400" cy="4387466"/>
          </a:xfrm>
          <a:prstGeom prst="rect">
            <a:avLst/>
          </a:prstGeom>
        </p:spPr>
        <p:txBody>
          <a:bodyPr anchor="b"/>
          <a:lstStyle/>
          <a:p>
            <a:pPr/>
            <a:r>
              <a:t>Slide Title</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3" name="Slide Subtitle"/>
          <p:cNvSpPr txBox="1"/>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44" name="Slide Title"/>
          <p:cNvSpPr txBox="1"/>
          <p:nvPr>
            <p:ph type="title" hasCustomPrompt="1"/>
          </p:nvPr>
        </p:nvSpPr>
        <p:spPr>
          <a:prstGeom prst="rect">
            <a:avLst/>
          </a:prstGeom>
        </p:spPr>
        <p:txBody>
          <a:bodyPr/>
          <a:lstStyle/>
          <a:p>
            <a:pPr/>
            <a:r>
              <a:t>Slide Title</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589358"/>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Bowl of pappardelle pasta with parsley butter, roasted hazelnuts, and shaved parmesan cheese"/>
          <p:cNvSpPr/>
          <p:nvPr>
            <p:ph type="pic" idx="21"/>
          </p:nvPr>
        </p:nvSpPr>
        <p:spPr>
          <a:xfrm>
            <a:off x="6172200" y="596900"/>
            <a:ext cx="6448425" cy="8597900"/>
          </a:xfrm>
          <a:prstGeom prst="rect">
            <a:avLst/>
          </a:prstGeom>
        </p:spPr>
        <p:txBody>
          <a:bodyPr lIns="91439" tIns="45719" rIns="91439" bIns="45719">
            <a:noAutofit/>
          </a:bodyPr>
          <a:lstStyle/>
          <a:p>
            <a:pPr/>
          </a:p>
        </p:txBody>
      </p:sp>
      <p:sp>
        <p:nvSpPr>
          <p:cNvPr id="61" name="Slide Title"/>
          <p:cNvSpPr txBox="1"/>
          <p:nvPr>
            <p:ph type="title" hasCustomPrompt="1"/>
          </p:nvPr>
        </p:nvSpPr>
        <p:spPr>
          <a:xfrm>
            <a:off x="698500" y="444500"/>
            <a:ext cx="5105400" cy="1016000"/>
          </a:xfrm>
          <a:prstGeom prst="rect">
            <a:avLst/>
          </a:prstGeom>
        </p:spPr>
        <p:txBody>
          <a:bodyPr/>
          <a:lstStyle/>
          <a:p>
            <a:pPr/>
            <a:r>
              <a:t>Slide Title</a:t>
            </a:r>
          </a:p>
        </p:txBody>
      </p:sp>
      <p:sp>
        <p:nvSpPr>
          <p:cNvPr id="62" name="Slide Subtitle"/>
          <p:cNvSpPr txBox="1"/>
          <p:nvPr>
            <p:ph type="body" sz="quarter" idx="22" hasCustomPrompt="1"/>
          </p:nvPr>
        </p:nvSpPr>
        <p:spPr>
          <a:xfrm>
            <a:off x="698500" y="1412977"/>
            <a:ext cx="5105400"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63" name="Body Level One…"/>
          <p:cNvSpPr txBox="1"/>
          <p:nvPr>
            <p:ph type="body" sz="half" idx="1" hasCustomPrompt="1"/>
          </p:nvPr>
        </p:nvSpPr>
        <p:spPr>
          <a:xfrm>
            <a:off x="698500" y="3480196"/>
            <a:ext cx="5105400" cy="5593161"/>
          </a:xfrm>
          <a:prstGeom prst="rect">
            <a:avLst/>
          </a:prstGeom>
        </p:spPr>
        <p:txBody>
          <a:bodyPr/>
          <a:lstStyle/>
          <a:p>
            <a:pPr/>
            <a:r>
              <a:t>Slide bullet text</a:t>
            </a:r>
          </a:p>
          <a:p>
            <a:pPr lvl="1"/>
            <a:r>
              <a:t/>
            </a:r>
          </a:p>
          <a:p>
            <a:pPr lvl="2"/>
            <a:r>
              <a:t/>
            </a:r>
          </a:p>
          <a:p>
            <a:pPr lvl="3"/>
            <a:r>
              <a:t/>
            </a:r>
          </a:p>
          <a:p>
            <a:pPr lvl="4"/>
            <a:r>
              <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698500" y="3225800"/>
            <a:ext cx="11607800" cy="3302000"/>
          </a:xfrm>
          <a:prstGeom prst="rect">
            <a:avLst/>
          </a:prstGeom>
        </p:spPr>
        <p:txBody>
          <a:bodyPr anchor="ctr"/>
          <a:lstStyle>
            <a:lvl1pPr>
              <a:defRPr b="0" spc="-164" sz="82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prstGeom prst="rect">
            <a:avLst/>
          </a:prstGeom>
        </p:spPr>
        <p:txBody>
          <a:bodyPr/>
          <a:lstStyle/>
          <a:p>
            <a:pPr/>
            <a:r>
              <a:t>Slide Title</a:t>
            </a:r>
          </a:p>
        </p:txBody>
      </p:sp>
      <p:sp>
        <p:nvSpPr>
          <p:cNvPr id="80" name="Slide Subtitle"/>
          <p:cNvSpPr txBox="1"/>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698500" y="444500"/>
            <a:ext cx="11607800" cy="1016000"/>
          </a:xfrm>
          <a:prstGeom prst="rect">
            <a:avLst/>
          </a:prstGeom>
        </p:spPr>
        <p:txBody>
          <a:bodyPr/>
          <a:lstStyle/>
          <a:p>
            <a:pPr/>
            <a:r>
              <a:t>Agenda Title</a:t>
            </a:r>
          </a:p>
        </p:txBody>
      </p:sp>
      <p:sp>
        <p:nvSpPr>
          <p:cNvPr id="89" name="Agenda Subtitle"/>
          <p:cNvSpPr txBox="1"/>
          <p:nvPr>
            <p:ph type="body" sz="quarter" idx="21" hasCustomPrompt="1"/>
          </p:nvPr>
        </p:nvSpPr>
        <p:spPr>
          <a:xfrm>
            <a:off x="698500" y="1409700"/>
            <a:ext cx="11607801" cy="671802"/>
          </a:xfrm>
          <a:prstGeom prst="rect">
            <a:avLst/>
          </a:prstGeom>
        </p:spPr>
        <p:txBody>
          <a:bodyPr/>
          <a:lstStyle>
            <a:lvl1pPr marL="0" indent="0" defTabSz="587022">
              <a:lnSpc>
                <a:spcPct val="100000"/>
              </a:lnSpc>
              <a:spcBef>
                <a:spcPts val="0"/>
              </a:spcBef>
              <a:buSzTx/>
              <a:buNone/>
              <a:defRPr b="1" sz="38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a:spcBef>
                <a:spcPts val="1300"/>
              </a:spcBef>
              <a:buSzTx/>
              <a:buNone/>
              <a:defRPr spc="-38" sz="3800"/>
            </a:lvl1pPr>
            <a:lvl2pPr marL="0" indent="457200">
              <a:spcBef>
                <a:spcPts val="1300"/>
              </a:spcBef>
              <a:buSzTx/>
              <a:buNone/>
              <a:defRPr spc="-38" sz="3800"/>
            </a:lvl2pPr>
            <a:lvl3pPr marL="0" indent="914400">
              <a:spcBef>
                <a:spcPts val="1300"/>
              </a:spcBef>
              <a:buSzTx/>
              <a:buNone/>
              <a:defRPr spc="-38" sz="3800"/>
            </a:lvl3pPr>
            <a:lvl4pPr marL="0" indent="1371600">
              <a:spcBef>
                <a:spcPts val="1300"/>
              </a:spcBef>
              <a:buSzTx/>
              <a:buNone/>
              <a:defRPr spc="-38" sz="3800"/>
            </a:lvl4pPr>
            <a:lvl5pPr marL="0" indent="1828800">
              <a:spcBef>
                <a:spcPts val="1300"/>
              </a:spcBef>
              <a:buSzTx/>
              <a:buNone/>
              <a:defRPr spc="-38" sz="38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Body Level One…"/>
          <p:cNvSpPr txBox="1"/>
          <p:nvPr>
            <p:ph type="body" idx="1" hasCustomPrompt="1"/>
          </p:nvPr>
        </p:nvSpPr>
        <p:spPr>
          <a:xfrm>
            <a:off x="698500" y="2959100"/>
            <a:ext cx="11607800" cy="609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3" name="Slide Title"/>
          <p:cNvSpPr txBox="1"/>
          <p:nvPr>
            <p:ph type="title" hasCustomPrompt="1"/>
          </p:nvPr>
        </p:nvSpPr>
        <p:spPr>
          <a:xfrm>
            <a:off x="698500" y="440266"/>
            <a:ext cx="11607800"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4" name="Slide Number"/>
          <p:cNvSpPr txBox="1"/>
          <p:nvPr>
            <p:ph type="sldNum" sz="quarter" idx="2"/>
          </p:nvPr>
        </p:nvSpPr>
        <p:spPr>
          <a:xfrm>
            <a:off x="6350067" y="9220199"/>
            <a:ext cx="297892" cy="287479"/>
          </a:xfrm>
          <a:prstGeom prst="rect">
            <a:avLst/>
          </a:prstGeom>
          <a:ln w="12700">
            <a:miter lim="400000"/>
          </a:ln>
        </p:spPr>
        <p:txBody>
          <a:bodyPr wrap="none" lIns="50800" tIns="50800" rIns="50800" bIns="50800" anchor="b">
            <a:spAutoFit/>
          </a:bodyPr>
          <a:lstStyle>
            <a:lvl1pPr defTabSz="584200">
              <a:defRPr sz="13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9pPr>
    </p:titleStyle>
    <p:bodyStyle>
      <a:lvl1pPr marL="381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1pPr>
      <a:lvl2pPr marL="762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2pPr>
      <a:lvl3pPr marL="1143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3pPr>
      <a:lvl4pPr marL="1524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4pPr>
      <a:lvl5pPr marL="1905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6pPr>
      <a:lvl7pPr marL="2667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0" name="pedestrians-400811_1280.jpg" descr="pedestrians-400811_1280.jpg"/>
          <p:cNvPicPr>
            <a:picLocks noChangeAspect="1"/>
          </p:cNvPicPr>
          <p:nvPr/>
        </p:nvPicPr>
        <p:blipFill>
          <a:blip r:embed="rId2">
            <a:extLst/>
          </a:blip>
          <a:stretch>
            <a:fillRect/>
          </a:stretch>
        </p:blipFill>
        <p:spPr>
          <a:xfrm>
            <a:off x="0" y="-37387"/>
            <a:ext cx="14835281" cy="9828374"/>
          </a:xfrm>
          <a:prstGeom prst="rect">
            <a:avLst/>
          </a:prstGeom>
          <a:ln w="12700">
            <a:miter lim="400000"/>
          </a:ln>
        </p:spPr>
      </p:pic>
      <p:sp>
        <p:nvSpPr>
          <p:cNvPr id="161" name="People"/>
          <p:cNvSpPr txBox="1"/>
          <p:nvPr/>
        </p:nvSpPr>
        <p:spPr>
          <a:xfrm>
            <a:off x="2947158" y="3492499"/>
            <a:ext cx="7110484" cy="2768601"/>
          </a:xfrm>
          <a:prstGeom prst="rect">
            <a:avLst/>
          </a:prstGeom>
          <a:solidFill>
            <a:schemeClr val="accent1">
              <a:lumOff val="16847"/>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5400">
                <a:solidFill>
                  <a:srgbClr val="000000"/>
                </a:solidFill>
                <a:latin typeface="Open Sans Regular Regular"/>
                <a:ea typeface="Open Sans Regular Regular"/>
                <a:cs typeface="Open Sans Regular Regular"/>
                <a:sym typeface="Open Sans Regular Regular"/>
              </a:defRPr>
            </a:lvl1pPr>
          </a:lstStyle>
          <a:p>
            <a:pPr/>
            <a:r>
              <a:t>People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Rectangle"/>
          <p:cNvSpPr/>
          <p:nvPr/>
        </p:nvSpPr>
        <p:spPr>
          <a:xfrm>
            <a:off x="0" y="-25400"/>
            <a:ext cx="13004800" cy="9804400"/>
          </a:xfrm>
          <a:prstGeom prst="rect">
            <a:avLst/>
          </a:prstGeom>
          <a:solidFill>
            <a:schemeClr val="accent2"/>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10" name="As someone with an eternal destination"/>
          <p:cNvSpPr txBox="1"/>
          <p:nvPr/>
        </p:nvSpPr>
        <p:spPr>
          <a:xfrm>
            <a:off x="872441" y="1968500"/>
            <a:ext cx="11259918" cy="581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1000">
                <a:solidFill>
                  <a:srgbClr val="FFFFFF"/>
                </a:solidFill>
                <a:latin typeface="Open Sans Regular Regular"/>
                <a:ea typeface="Open Sans Regular Regular"/>
                <a:cs typeface="Open Sans Regular Regular"/>
                <a:sym typeface="Open Sans Regular Regular"/>
              </a:defRPr>
            </a:lvl1pPr>
          </a:lstStyle>
          <a:p>
            <a:pPr/>
            <a:r>
              <a:t>As someone with an eternal destination</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2" name="clouds-4907646_1280.jpg" descr="clouds-4907646_1280.jpg"/>
          <p:cNvPicPr>
            <a:picLocks noChangeAspect="1"/>
          </p:cNvPicPr>
          <p:nvPr/>
        </p:nvPicPr>
        <p:blipFill>
          <a:blip r:embed="rId2">
            <a:extLst/>
          </a:blip>
          <a:stretch>
            <a:fillRect/>
          </a:stretch>
        </p:blipFill>
        <p:spPr>
          <a:xfrm>
            <a:off x="-1" y="-132211"/>
            <a:ext cx="17809820" cy="10018023"/>
          </a:xfrm>
          <a:prstGeom prst="rect">
            <a:avLst/>
          </a:prstGeom>
          <a:ln w="12700">
            <a:miter lim="400000"/>
          </a:ln>
        </p:spPr>
      </p:pic>
      <p:sp>
        <p:nvSpPr>
          <p:cNvPr id="213" name="Matthew 25:46"/>
          <p:cNvSpPr txBox="1"/>
          <p:nvPr/>
        </p:nvSpPr>
        <p:spPr>
          <a:xfrm>
            <a:off x="520904" y="6966787"/>
            <a:ext cx="11962992" cy="1460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7900">
                <a:solidFill>
                  <a:srgbClr val="FFFFFF"/>
                </a:solidFill>
                <a:latin typeface="Open Sans Regular Regular"/>
                <a:ea typeface="Open Sans Regular Regular"/>
                <a:cs typeface="Open Sans Regular Regular"/>
                <a:sym typeface="Open Sans Regular Regular"/>
              </a:defRPr>
            </a:lvl1pPr>
          </a:lstStyle>
          <a:p>
            <a:pPr/>
            <a:r>
              <a:t>Matthew 25:46</a:t>
            </a:r>
          </a:p>
        </p:txBody>
      </p:sp>
      <p:sp>
        <p:nvSpPr>
          <p:cNvPr id="214" name="Jude 22-23"/>
          <p:cNvSpPr txBox="1"/>
          <p:nvPr/>
        </p:nvSpPr>
        <p:spPr>
          <a:xfrm>
            <a:off x="520904" y="8166117"/>
            <a:ext cx="11962992" cy="1460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7900">
                <a:solidFill>
                  <a:srgbClr val="FFFFFF"/>
                </a:solidFill>
                <a:latin typeface="Open Sans Regular Regular"/>
                <a:ea typeface="Open Sans Regular Regular"/>
                <a:cs typeface="Open Sans Regular Regular"/>
                <a:sym typeface="Open Sans Regular Regular"/>
              </a:defRPr>
            </a:lvl1pPr>
          </a:lstStyle>
          <a:p>
            <a:pPr/>
            <a:r>
              <a:t>Jude 22-23</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13"/>
                                        </p:tgtEl>
                                        <p:attrNameLst>
                                          <p:attrName>style.visibility</p:attrName>
                                        </p:attrNameLst>
                                      </p:cBhvr>
                                      <p:to>
                                        <p:strVal val="visible"/>
                                      </p:to>
                                    </p:set>
                                    <p:animEffect filter="fade" transition="in">
                                      <p:cBhvr>
                                        <p:cTn id="7" dur="1000"/>
                                        <p:tgtEl>
                                          <p:spTgt spid="21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214"/>
                                        </p:tgtEl>
                                        <p:attrNameLst>
                                          <p:attrName>style.visibility</p:attrName>
                                        </p:attrNameLst>
                                      </p:cBhvr>
                                      <p:to>
                                        <p:strVal val="visible"/>
                                      </p:to>
                                    </p:set>
                                    <p:animEffect filter="fade" transition="in">
                                      <p:cBhvr>
                                        <p:cTn id="12" dur="10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3" grpId="1"/>
      <p:bldP build="whole" bldLvl="1" animBg="1" rev="0" advAuto="0" spid="214" grpId="2"/>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Rectangle"/>
          <p:cNvSpPr/>
          <p:nvPr/>
        </p:nvSpPr>
        <p:spPr>
          <a:xfrm>
            <a:off x="0" y="-25400"/>
            <a:ext cx="13004800" cy="9804400"/>
          </a:xfrm>
          <a:prstGeom prst="rect">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17" name="“There are no ordinary people. You have never talked to a mere mortal. Nations, cultures, arts, civilizations - these are mortal, and their life is to ours as the life of a gnat. But it is immortals whom we joke with, work with, marry, snub and exploit -"/>
          <p:cNvSpPr txBox="1"/>
          <p:nvPr/>
        </p:nvSpPr>
        <p:spPr>
          <a:xfrm>
            <a:off x="872441" y="507999"/>
            <a:ext cx="11259918" cy="8737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5000">
                <a:solidFill>
                  <a:srgbClr val="FFFFFF"/>
                </a:solidFill>
                <a:latin typeface="Open Sans Regular Regular"/>
                <a:ea typeface="Open Sans Regular Regular"/>
                <a:cs typeface="Open Sans Regular Regular"/>
                <a:sym typeface="Open Sans Regular Regular"/>
              </a:defRPr>
            </a:pPr>
            <a:r>
              <a:t>“There are no ordinary people. You have never talked to a mere mortal. Nations, cultures, arts, civilizations - these are mortal, and their life is to ours as the life of a gnat. But it is immortals whom we joke with, work with, marry, snub and exploit - immortal horrors or everlasting splendors.”</a:t>
            </a:r>
          </a:p>
          <a:p>
            <a:pPr algn="l">
              <a:defRPr sz="5000">
                <a:solidFill>
                  <a:srgbClr val="FFFFFF"/>
                </a:solidFill>
                <a:latin typeface="Open Sans Regular Regular"/>
                <a:ea typeface="Open Sans Regular Regular"/>
                <a:cs typeface="Open Sans Regular Regular"/>
                <a:sym typeface="Open Sans Regular Regular"/>
              </a:defRPr>
            </a:pPr>
            <a:r>
              <a:t>- C. S. Lewis</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Rectangle"/>
          <p:cNvSpPr/>
          <p:nvPr/>
        </p:nvSpPr>
        <p:spPr>
          <a:xfrm>
            <a:off x="0" y="-25400"/>
            <a:ext cx="13004800" cy="9804400"/>
          </a:xfrm>
          <a:prstGeom prst="rect">
            <a:avLst/>
          </a:prstGeom>
          <a:solidFill>
            <a:schemeClr val="accent2"/>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20" name="As someone who is lost and needs direction"/>
          <p:cNvSpPr txBox="1"/>
          <p:nvPr/>
        </p:nvSpPr>
        <p:spPr>
          <a:xfrm>
            <a:off x="872441" y="1968500"/>
            <a:ext cx="11259918" cy="581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1000">
                <a:solidFill>
                  <a:srgbClr val="FFFFFF"/>
                </a:solidFill>
                <a:latin typeface="Open Sans Regular Regular"/>
                <a:ea typeface="Open Sans Regular Regular"/>
                <a:cs typeface="Open Sans Regular Regular"/>
                <a:sym typeface="Open Sans Regular Regular"/>
              </a:defRPr>
            </a:lvl1pPr>
          </a:lstStyle>
          <a:p>
            <a:pPr/>
            <a:r>
              <a:t>As someone who is lost and needs direction</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2" name="andrew-neel-KkCig7EbfoA-unsplash.jpg" descr="andrew-neel-KkCig7EbfoA-unsplash.jpg"/>
          <p:cNvPicPr>
            <a:picLocks noChangeAspect="1"/>
          </p:cNvPicPr>
          <p:nvPr/>
        </p:nvPicPr>
        <p:blipFill>
          <a:blip r:embed="rId2">
            <a:extLst/>
          </a:blip>
          <a:stretch>
            <a:fillRect/>
          </a:stretch>
        </p:blipFill>
        <p:spPr>
          <a:xfrm>
            <a:off x="-853924" y="-27416"/>
            <a:ext cx="14712648" cy="9808432"/>
          </a:xfrm>
          <a:prstGeom prst="rect">
            <a:avLst/>
          </a:prstGeom>
          <a:ln w="12700">
            <a:miter lim="400000"/>
          </a:ln>
        </p:spPr>
      </p:pic>
      <p:sp>
        <p:nvSpPr>
          <p:cNvPr id="223" name="Luke 15:1-7"/>
          <p:cNvSpPr txBox="1"/>
          <p:nvPr/>
        </p:nvSpPr>
        <p:spPr>
          <a:xfrm>
            <a:off x="520904" y="7216010"/>
            <a:ext cx="11962992" cy="1460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7900">
                <a:solidFill>
                  <a:srgbClr val="FFFFFF"/>
                </a:solidFill>
                <a:latin typeface="Open Sans Regular Regular"/>
                <a:ea typeface="Open Sans Regular Regular"/>
                <a:cs typeface="Open Sans Regular Regular"/>
                <a:sym typeface="Open Sans Regular Regular"/>
              </a:defRPr>
            </a:lvl1pPr>
          </a:lstStyle>
          <a:p>
            <a:pPr/>
            <a:r>
              <a:t>Luke 15:1-7</a:t>
            </a:r>
          </a:p>
        </p:txBody>
      </p:sp>
      <p:sp>
        <p:nvSpPr>
          <p:cNvPr id="224" name="Luke 19:1-10"/>
          <p:cNvSpPr txBox="1"/>
          <p:nvPr/>
        </p:nvSpPr>
        <p:spPr>
          <a:xfrm>
            <a:off x="520904" y="8415340"/>
            <a:ext cx="11962992" cy="1460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7900">
                <a:solidFill>
                  <a:srgbClr val="FFFFFF"/>
                </a:solidFill>
                <a:latin typeface="Open Sans Regular Regular"/>
                <a:ea typeface="Open Sans Regular Regular"/>
                <a:cs typeface="Open Sans Regular Regular"/>
                <a:sym typeface="Open Sans Regular Regular"/>
              </a:defRPr>
            </a:lvl1pPr>
          </a:lstStyle>
          <a:p>
            <a:pPr/>
            <a:r>
              <a:t>Luke 19:1-10</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23"/>
                                        </p:tgtEl>
                                        <p:attrNameLst>
                                          <p:attrName>style.visibility</p:attrName>
                                        </p:attrNameLst>
                                      </p:cBhvr>
                                      <p:to>
                                        <p:strVal val="visible"/>
                                      </p:to>
                                    </p:set>
                                    <p:animEffect filter="fade" transition="in">
                                      <p:cBhvr>
                                        <p:cTn id="7" dur="1000"/>
                                        <p:tgtEl>
                                          <p:spTgt spid="22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224"/>
                                        </p:tgtEl>
                                        <p:attrNameLst>
                                          <p:attrName>style.visibility</p:attrName>
                                        </p:attrNameLst>
                                      </p:cBhvr>
                                      <p:to>
                                        <p:strVal val="visible"/>
                                      </p:to>
                                    </p:set>
                                    <p:animEffect filter="fade" transition="in">
                                      <p:cBhvr>
                                        <p:cTn id="12" dur="10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3" grpId="1"/>
      <p:bldP build="whole" bldLvl="1" animBg="1" rev="0" advAuto="0" spid="224" grpId="2"/>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Rectangle"/>
          <p:cNvSpPr/>
          <p:nvPr/>
        </p:nvSpPr>
        <p:spPr>
          <a:xfrm>
            <a:off x="0" y="-25400"/>
            <a:ext cx="13004800" cy="9804400"/>
          </a:xfrm>
          <a:prstGeom prst="rect">
            <a:avLst/>
          </a:prstGeom>
          <a:solidFill>
            <a:schemeClr val="accent1">
              <a:lumOff val="-13575"/>
            </a:schemeClr>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27" name="How This Should Shape Our Lives"/>
          <p:cNvSpPr txBox="1"/>
          <p:nvPr/>
        </p:nvSpPr>
        <p:spPr>
          <a:xfrm>
            <a:off x="872441" y="2921000"/>
            <a:ext cx="11259918" cy="3911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1000">
                <a:solidFill>
                  <a:srgbClr val="FFFFFF"/>
                </a:solidFill>
                <a:latin typeface="Open Sans Regular Regular"/>
                <a:ea typeface="Open Sans Regular Regular"/>
                <a:cs typeface="Open Sans Regular Regular"/>
                <a:sym typeface="Open Sans Regular Regular"/>
              </a:defRPr>
            </a:lvl1pPr>
          </a:lstStyle>
          <a:p>
            <a:pPr/>
            <a:r>
              <a:t>How This Should Shape Our Lives</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Rectangle"/>
          <p:cNvSpPr/>
          <p:nvPr/>
        </p:nvSpPr>
        <p:spPr>
          <a:xfrm>
            <a:off x="0" y="-25400"/>
            <a:ext cx="13004800" cy="9804400"/>
          </a:xfrm>
          <a:prstGeom prst="rect">
            <a:avLst/>
          </a:prstGeom>
          <a:solidFill>
            <a:schemeClr val="accent2"/>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30" name="Time with People"/>
          <p:cNvSpPr txBox="1"/>
          <p:nvPr/>
        </p:nvSpPr>
        <p:spPr>
          <a:xfrm>
            <a:off x="520904" y="1756484"/>
            <a:ext cx="11962992" cy="1460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900">
                <a:solidFill>
                  <a:srgbClr val="000000"/>
                </a:solidFill>
                <a:latin typeface="Open Sans Regular Regular"/>
                <a:ea typeface="Open Sans Regular Regular"/>
                <a:cs typeface="Open Sans Regular Regular"/>
                <a:sym typeface="Open Sans Regular Regular"/>
              </a:defRPr>
            </a:lvl1pPr>
          </a:lstStyle>
          <a:p>
            <a:pPr/>
            <a:r>
              <a:t>Time with People</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30"/>
                                        </p:tgtEl>
                                        <p:attrNameLst>
                                          <p:attrName>style.visibility</p:attrName>
                                        </p:attrNameLst>
                                      </p:cBhvr>
                                      <p:to>
                                        <p:strVal val="visible"/>
                                      </p:to>
                                    </p:set>
                                    <p:animEffect filter="fade" transition="in">
                                      <p:cBhvr>
                                        <p:cTn id="7" dur="1000"/>
                                        <p:tgtEl>
                                          <p:spTgt spid="2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0"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Rectangle"/>
          <p:cNvSpPr/>
          <p:nvPr/>
        </p:nvSpPr>
        <p:spPr>
          <a:xfrm>
            <a:off x="0" y="-25400"/>
            <a:ext cx="13004800" cy="9804400"/>
          </a:xfrm>
          <a:prstGeom prst="rect">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33" name="John 4:9-10…"/>
          <p:cNvSpPr txBox="1"/>
          <p:nvPr/>
        </p:nvSpPr>
        <p:spPr>
          <a:xfrm>
            <a:off x="872441" y="1625600"/>
            <a:ext cx="11259918" cy="6502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4100">
                <a:solidFill>
                  <a:srgbClr val="FFFFFF"/>
                </a:solidFill>
                <a:latin typeface="Open Sans Regular Regular"/>
                <a:ea typeface="Open Sans Regular Regular"/>
                <a:cs typeface="Open Sans Regular Regular"/>
                <a:sym typeface="Open Sans Regular Regular"/>
              </a:defRPr>
            </a:pPr>
            <a:r>
              <a:t>John 4:9-10</a:t>
            </a:r>
          </a:p>
          <a:p>
            <a:pPr algn="l">
              <a:defRPr sz="4100">
                <a:solidFill>
                  <a:srgbClr val="FFFFFF"/>
                </a:solidFill>
                <a:latin typeface="Open Sans Regular Regular"/>
                <a:ea typeface="Open Sans Regular Regular"/>
                <a:cs typeface="Open Sans Regular Regular"/>
                <a:sym typeface="Open Sans Regular Regular"/>
              </a:defRPr>
            </a:pPr>
            <a:r>
              <a:t>9 The Samaritan woman said to him, “How is it that you, a Jew, ask for a drink from me, a woman of Samaria?” (For Jews have no dealings with Samaritans.) 10 Jesus answered her, “If you knew the gift of God, and who it is that is saying to you, ‘Give me a drink,’ you would have asked him, and he would have given you living water.”</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Rectangle"/>
          <p:cNvSpPr/>
          <p:nvPr/>
        </p:nvSpPr>
        <p:spPr>
          <a:xfrm>
            <a:off x="0" y="-25400"/>
            <a:ext cx="13004800" cy="9804400"/>
          </a:xfrm>
          <a:prstGeom prst="rect">
            <a:avLst/>
          </a:prstGeom>
          <a:solidFill>
            <a:schemeClr val="accent2"/>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36" name="Time with People"/>
          <p:cNvSpPr txBox="1"/>
          <p:nvPr/>
        </p:nvSpPr>
        <p:spPr>
          <a:xfrm>
            <a:off x="520904" y="1756484"/>
            <a:ext cx="11962992" cy="1460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900">
                <a:solidFill>
                  <a:srgbClr val="000000"/>
                </a:solidFill>
                <a:latin typeface="Open Sans Regular Regular"/>
                <a:ea typeface="Open Sans Regular Regular"/>
                <a:cs typeface="Open Sans Regular Regular"/>
                <a:sym typeface="Open Sans Regular Regular"/>
              </a:defRPr>
            </a:lvl1pPr>
          </a:lstStyle>
          <a:p>
            <a:pPr/>
            <a:r>
              <a:t>Time with People</a:t>
            </a:r>
          </a:p>
        </p:txBody>
      </p:sp>
      <p:sp>
        <p:nvSpPr>
          <p:cNvPr id="237" name="Helping People"/>
          <p:cNvSpPr txBox="1"/>
          <p:nvPr/>
        </p:nvSpPr>
        <p:spPr>
          <a:xfrm>
            <a:off x="520904" y="4146550"/>
            <a:ext cx="11962992" cy="1460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900">
                <a:solidFill>
                  <a:srgbClr val="000000"/>
                </a:solidFill>
                <a:latin typeface="Open Sans Regular Regular"/>
                <a:ea typeface="Open Sans Regular Regular"/>
                <a:cs typeface="Open Sans Regular Regular"/>
                <a:sym typeface="Open Sans Regular Regular"/>
              </a:defRPr>
            </a:lvl1pPr>
          </a:lstStyle>
          <a:p>
            <a:pPr/>
            <a:r>
              <a:t>Helping People</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37"/>
                                        </p:tgtEl>
                                        <p:attrNameLst>
                                          <p:attrName>style.visibility</p:attrName>
                                        </p:attrNameLst>
                                      </p:cBhvr>
                                      <p:to>
                                        <p:strVal val="visible"/>
                                      </p:to>
                                    </p:set>
                                    <p:animEffect filter="fade" transition="in">
                                      <p:cBhvr>
                                        <p:cTn id="7" dur="1000"/>
                                        <p:tgtEl>
                                          <p:spTgt spid="2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7"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Rectangle"/>
          <p:cNvSpPr/>
          <p:nvPr/>
        </p:nvSpPr>
        <p:spPr>
          <a:xfrm>
            <a:off x="0" y="-25400"/>
            <a:ext cx="13004800" cy="9804400"/>
          </a:xfrm>
          <a:prstGeom prst="rect">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40" name="Luke 10:27-37…"/>
          <p:cNvSpPr txBox="1"/>
          <p:nvPr/>
        </p:nvSpPr>
        <p:spPr>
          <a:xfrm>
            <a:off x="872441" y="558799"/>
            <a:ext cx="11259918" cy="863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4100">
                <a:solidFill>
                  <a:srgbClr val="FFFFFF"/>
                </a:solidFill>
                <a:latin typeface="Open Sans Regular Regular"/>
                <a:ea typeface="Open Sans Regular Regular"/>
                <a:cs typeface="Open Sans Regular Regular"/>
                <a:sym typeface="Open Sans Regular Regular"/>
              </a:defRPr>
            </a:pPr>
            <a:r>
              <a:t>Luke 10:27-37</a:t>
            </a:r>
          </a:p>
          <a:p>
            <a:pPr algn="l">
              <a:defRPr sz="4100">
                <a:solidFill>
                  <a:srgbClr val="FFFFFF"/>
                </a:solidFill>
                <a:latin typeface="Open Sans Regular Regular"/>
                <a:ea typeface="Open Sans Regular Regular"/>
                <a:cs typeface="Open Sans Regular Regular"/>
                <a:sym typeface="Open Sans Regular Regular"/>
              </a:defRPr>
            </a:pPr>
            <a:r>
              <a:rPr>
                <a:latin typeface="Open Sans Regular Bold"/>
                <a:ea typeface="Open Sans Regular Bold"/>
                <a:cs typeface="Open Sans Regular Bold"/>
                <a:sym typeface="Open Sans Regular Bold"/>
              </a:rPr>
              <a:t>31 </a:t>
            </a:r>
            <a:r>
              <a:t>Now by chance a priest was going down that road, and when he saw him he passed by on the other side. </a:t>
            </a:r>
            <a:r>
              <a:rPr>
                <a:latin typeface="Open Sans Regular Bold"/>
                <a:ea typeface="Open Sans Regular Bold"/>
                <a:cs typeface="Open Sans Regular Bold"/>
                <a:sym typeface="Open Sans Regular Bold"/>
              </a:rPr>
              <a:t>32 </a:t>
            </a:r>
            <a:r>
              <a:t>So likewise a Levite, when he came to the place and saw him, passed by on the other side. </a:t>
            </a:r>
            <a:r>
              <a:rPr>
                <a:latin typeface="Open Sans Regular Bold"/>
                <a:ea typeface="Open Sans Regular Bold"/>
                <a:cs typeface="Open Sans Regular Bold"/>
                <a:sym typeface="Open Sans Regular Bold"/>
              </a:rPr>
              <a:t>33 </a:t>
            </a:r>
            <a:r>
              <a:t>But a Samaritan, as he journeyed, came to where he was, and when he saw him, he had compassion. </a:t>
            </a:r>
            <a:r>
              <a:rPr>
                <a:latin typeface="Open Sans Regular Bold"/>
                <a:ea typeface="Open Sans Regular Bold"/>
                <a:cs typeface="Open Sans Regular Bold"/>
                <a:sym typeface="Open Sans Regular Bold"/>
              </a:rPr>
              <a:t>34 </a:t>
            </a:r>
            <a:r>
              <a:t>He went to him and bound up his wounds, pouring on oil and wine. Then he set him on his own animal and brought him to an inn and took care of him. </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3" name="pedestrians-400811_1280.jpg" descr="pedestrians-400811_1280.jpg"/>
          <p:cNvPicPr>
            <a:picLocks noChangeAspect="1"/>
          </p:cNvPicPr>
          <p:nvPr/>
        </p:nvPicPr>
        <p:blipFill>
          <a:blip r:embed="rId2">
            <a:extLst/>
          </a:blip>
          <a:stretch>
            <a:fillRect/>
          </a:stretch>
        </p:blipFill>
        <p:spPr>
          <a:xfrm>
            <a:off x="0" y="-37387"/>
            <a:ext cx="14835281" cy="9828374"/>
          </a:xfrm>
          <a:prstGeom prst="rect">
            <a:avLst/>
          </a:prstGeom>
          <a:ln w="12700">
            <a:miter lim="400000"/>
          </a:ln>
        </p:spPr>
      </p:pic>
      <p:sp>
        <p:nvSpPr>
          <p:cNvPr id="164" name="Total strangers"/>
          <p:cNvSpPr txBox="1"/>
          <p:nvPr/>
        </p:nvSpPr>
        <p:spPr>
          <a:xfrm>
            <a:off x="1023921" y="1171285"/>
            <a:ext cx="4066148" cy="800101"/>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000">
                <a:solidFill>
                  <a:srgbClr val="FFFFFF"/>
                </a:solidFill>
                <a:latin typeface="Open Sans Regular Regular"/>
                <a:ea typeface="Open Sans Regular Regular"/>
                <a:cs typeface="Open Sans Regular Regular"/>
                <a:sym typeface="Open Sans Regular Regular"/>
              </a:defRPr>
            </a:lvl1pPr>
          </a:lstStyle>
          <a:p>
            <a:pPr/>
            <a:r>
              <a:t>Total strangers</a:t>
            </a:r>
          </a:p>
        </p:txBody>
      </p:sp>
      <p:sp>
        <p:nvSpPr>
          <p:cNvPr id="165" name="Drivers"/>
          <p:cNvSpPr txBox="1"/>
          <p:nvPr/>
        </p:nvSpPr>
        <p:spPr>
          <a:xfrm>
            <a:off x="1882358" y="5017096"/>
            <a:ext cx="2743554" cy="800101"/>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000">
                <a:solidFill>
                  <a:srgbClr val="FFFFFF"/>
                </a:solidFill>
                <a:latin typeface="Open Sans Regular Regular"/>
                <a:ea typeface="Open Sans Regular Regular"/>
                <a:cs typeface="Open Sans Regular Regular"/>
                <a:sym typeface="Open Sans Regular Regular"/>
              </a:defRPr>
            </a:lvl1pPr>
          </a:lstStyle>
          <a:p>
            <a:pPr/>
            <a:r>
              <a:t>Drivers</a:t>
            </a:r>
          </a:p>
        </p:txBody>
      </p:sp>
      <p:sp>
        <p:nvSpPr>
          <p:cNvPr id="166" name="Coworkers"/>
          <p:cNvSpPr txBox="1"/>
          <p:nvPr/>
        </p:nvSpPr>
        <p:spPr>
          <a:xfrm>
            <a:off x="2481179" y="2484997"/>
            <a:ext cx="3546783" cy="800101"/>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000">
                <a:solidFill>
                  <a:srgbClr val="FFFFFF"/>
                </a:solidFill>
                <a:latin typeface="Open Sans Regular Regular"/>
                <a:ea typeface="Open Sans Regular Regular"/>
                <a:cs typeface="Open Sans Regular Regular"/>
                <a:sym typeface="Open Sans Regular Regular"/>
              </a:defRPr>
            </a:lvl1pPr>
          </a:lstStyle>
          <a:p>
            <a:pPr/>
            <a:r>
              <a:t>Coworkers</a:t>
            </a:r>
          </a:p>
        </p:txBody>
      </p:sp>
      <p:sp>
        <p:nvSpPr>
          <p:cNvPr id="167" name="Customers"/>
          <p:cNvSpPr txBox="1"/>
          <p:nvPr/>
        </p:nvSpPr>
        <p:spPr>
          <a:xfrm>
            <a:off x="808230" y="3718264"/>
            <a:ext cx="3666352" cy="800101"/>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000">
                <a:solidFill>
                  <a:srgbClr val="FFFFFF"/>
                </a:solidFill>
                <a:latin typeface="Open Sans Regular Regular"/>
                <a:ea typeface="Open Sans Regular Regular"/>
                <a:cs typeface="Open Sans Regular Regular"/>
                <a:sym typeface="Open Sans Regular Regular"/>
              </a:defRPr>
            </a:lvl1pPr>
          </a:lstStyle>
          <a:p>
            <a:pPr/>
            <a:r>
              <a:t>Customers</a:t>
            </a:r>
          </a:p>
        </p:txBody>
      </p:sp>
      <p:sp>
        <p:nvSpPr>
          <p:cNvPr id="168" name="People in the news"/>
          <p:cNvSpPr txBox="1"/>
          <p:nvPr/>
        </p:nvSpPr>
        <p:spPr>
          <a:xfrm>
            <a:off x="5332041" y="3907769"/>
            <a:ext cx="5548076" cy="800101"/>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000">
                <a:solidFill>
                  <a:srgbClr val="FFFFFF"/>
                </a:solidFill>
                <a:latin typeface="Open Sans Regular Regular"/>
                <a:ea typeface="Open Sans Regular Regular"/>
                <a:cs typeface="Open Sans Regular Regular"/>
                <a:sym typeface="Open Sans Regular Regular"/>
              </a:defRPr>
            </a:lvl1pPr>
          </a:lstStyle>
          <a:p>
            <a:pPr/>
            <a:r>
              <a:t>People in the news</a:t>
            </a:r>
          </a:p>
        </p:txBody>
      </p:sp>
      <p:sp>
        <p:nvSpPr>
          <p:cNvPr id="169" name="Neighbors"/>
          <p:cNvSpPr txBox="1"/>
          <p:nvPr/>
        </p:nvSpPr>
        <p:spPr>
          <a:xfrm>
            <a:off x="3277551" y="7862641"/>
            <a:ext cx="3239297" cy="800101"/>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000">
                <a:solidFill>
                  <a:srgbClr val="FFFFFF"/>
                </a:solidFill>
                <a:latin typeface="Open Sans Regular Regular"/>
                <a:ea typeface="Open Sans Regular Regular"/>
                <a:cs typeface="Open Sans Regular Regular"/>
                <a:sym typeface="Open Sans Regular Regular"/>
              </a:defRPr>
            </a:lvl1pPr>
          </a:lstStyle>
          <a:p>
            <a:pPr/>
            <a:r>
              <a:t>Neighbors</a:t>
            </a:r>
          </a:p>
        </p:txBody>
      </p:sp>
      <p:sp>
        <p:nvSpPr>
          <p:cNvPr id="170" name="Church visitors"/>
          <p:cNvSpPr txBox="1"/>
          <p:nvPr/>
        </p:nvSpPr>
        <p:spPr>
          <a:xfrm>
            <a:off x="7023307" y="448454"/>
            <a:ext cx="4282380" cy="800101"/>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000">
                <a:solidFill>
                  <a:srgbClr val="FFFFFF"/>
                </a:solidFill>
                <a:latin typeface="Open Sans Regular Regular"/>
                <a:ea typeface="Open Sans Regular Regular"/>
                <a:cs typeface="Open Sans Regular Regular"/>
                <a:sym typeface="Open Sans Regular Regular"/>
              </a:defRPr>
            </a:lvl1pPr>
          </a:lstStyle>
          <a:p>
            <a:pPr/>
            <a:r>
              <a:t>Church visitors</a:t>
            </a:r>
          </a:p>
        </p:txBody>
      </p:sp>
      <p:sp>
        <p:nvSpPr>
          <p:cNvPr id="171" name="Person on the Internet"/>
          <p:cNvSpPr txBox="1"/>
          <p:nvPr/>
        </p:nvSpPr>
        <p:spPr>
          <a:xfrm>
            <a:off x="282957" y="6265243"/>
            <a:ext cx="5548077" cy="800101"/>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000">
                <a:solidFill>
                  <a:srgbClr val="FFFFFF"/>
                </a:solidFill>
                <a:latin typeface="Open Sans Regular Regular"/>
                <a:ea typeface="Open Sans Regular Regular"/>
                <a:cs typeface="Open Sans Regular Regular"/>
                <a:sym typeface="Open Sans Regular Regular"/>
              </a:defRPr>
            </a:lvl1pPr>
          </a:lstStyle>
          <a:p>
            <a:pPr/>
            <a:r>
              <a:t>Person on the Internet</a:t>
            </a:r>
          </a:p>
        </p:txBody>
      </p:sp>
      <p:sp>
        <p:nvSpPr>
          <p:cNvPr id="172" name="Family"/>
          <p:cNvSpPr txBox="1"/>
          <p:nvPr/>
        </p:nvSpPr>
        <p:spPr>
          <a:xfrm>
            <a:off x="5887098" y="5173819"/>
            <a:ext cx="2309251" cy="800101"/>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000">
                <a:solidFill>
                  <a:srgbClr val="FFFFFF"/>
                </a:solidFill>
                <a:latin typeface="Open Sans Regular Regular"/>
                <a:ea typeface="Open Sans Regular Regular"/>
                <a:cs typeface="Open Sans Regular Regular"/>
                <a:sym typeface="Open Sans Regular Regular"/>
              </a:defRPr>
            </a:lvl1pPr>
          </a:lstStyle>
          <a:p>
            <a:pPr/>
            <a:r>
              <a:t>Family</a:t>
            </a:r>
          </a:p>
        </p:txBody>
      </p:sp>
      <p:sp>
        <p:nvSpPr>
          <p:cNvPr id="173" name="People I’ve never met"/>
          <p:cNvSpPr txBox="1"/>
          <p:nvPr/>
        </p:nvSpPr>
        <p:spPr>
          <a:xfrm>
            <a:off x="9457535" y="5255592"/>
            <a:ext cx="2995482" cy="1498601"/>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000">
                <a:solidFill>
                  <a:srgbClr val="FFFFFF"/>
                </a:solidFill>
                <a:latin typeface="Open Sans Regular Regular"/>
                <a:ea typeface="Open Sans Regular Regular"/>
                <a:cs typeface="Open Sans Regular Regular"/>
                <a:sym typeface="Open Sans Regular Regular"/>
              </a:defRPr>
            </a:lvl1pPr>
          </a:lstStyle>
          <a:p>
            <a:pPr/>
            <a:r>
              <a:t>People I’ve never met</a:t>
            </a:r>
          </a:p>
        </p:txBody>
      </p:sp>
      <p:sp>
        <p:nvSpPr>
          <p:cNvPr id="174" name="Friends"/>
          <p:cNvSpPr txBox="1"/>
          <p:nvPr/>
        </p:nvSpPr>
        <p:spPr>
          <a:xfrm>
            <a:off x="7186831" y="2559947"/>
            <a:ext cx="2309251" cy="800101"/>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000">
                <a:solidFill>
                  <a:srgbClr val="FFFFFF"/>
                </a:solidFill>
                <a:latin typeface="Open Sans Regular Regular"/>
                <a:ea typeface="Open Sans Regular Regular"/>
                <a:cs typeface="Open Sans Regular Regular"/>
                <a:sym typeface="Open Sans Regular Regular"/>
              </a:defRPr>
            </a:lvl1pPr>
          </a:lstStyle>
          <a:p>
            <a:pPr/>
            <a:r>
              <a:t>Friends</a:t>
            </a:r>
          </a:p>
        </p:txBody>
      </p:sp>
      <p:sp>
        <p:nvSpPr>
          <p:cNvPr id="175" name="Rich"/>
          <p:cNvSpPr txBox="1"/>
          <p:nvPr/>
        </p:nvSpPr>
        <p:spPr>
          <a:xfrm>
            <a:off x="6489659" y="6518230"/>
            <a:ext cx="2309251" cy="800101"/>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000">
                <a:solidFill>
                  <a:srgbClr val="FFFFFF"/>
                </a:solidFill>
                <a:latin typeface="Open Sans Regular Regular"/>
                <a:ea typeface="Open Sans Regular Regular"/>
                <a:cs typeface="Open Sans Regular Regular"/>
                <a:sym typeface="Open Sans Regular Regular"/>
              </a:defRPr>
            </a:lvl1pPr>
          </a:lstStyle>
          <a:p>
            <a:pPr/>
            <a:r>
              <a:t>Rich</a:t>
            </a:r>
          </a:p>
        </p:txBody>
      </p:sp>
      <p:sp>
        <p:nvSpPr>
          <p:cNvPr id="176" name="Poor"/>
          <p:cNvSpPr txBox="1"/>
          <p:nvPr/>
        </p:nvSpPr>
        <p:spPr>
          <a:xfrm>
            <a:off x="9164278" y="6908366"/>
            <a:ext cx="2309251" cy="800101"/>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000">
                <a:solidFill>
                  <a:srgbClr val="FFFFFF"/>
                </a:solidFill>
                <a:latin typeface="Open Sans Regular Regular"/>
                <a:ea typeface="Open Sans Regular Regular"/>
                <a:cs typeface="Open Sans Regular Regular"/>
                <a:sym typeface="Open Sans Regular Regular"/>
              </a:defRPr>
            </a:lvl1pPr>
          </a:lstStyle>
          <a:p>
            <a:pPr/>
            <a:r>
              <a:t>Poor</a:t>
            </a:r>
          </a:p>
        </p:txBody>
      </p:sp>
      <p:sp>
        <p:nvSpPr>
          <p:cNvPr id="177" name="Different Race"/>
          <p:cNvSpPr txBox="1"/>
          <p:nvPr/>
        </p:nvSpPr>
        <p:spPr>
          <a:xfrm>
            <a:off x="734601" y="7513391"/>
            <a:ext cx="2309251" cy="1498601"/>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000">
                <a:solidFill>
                  <a:srgbClr val="FFFFFF"/>
                </a:solidFill>
                <a:latin typeface="Open Sans Regular Regular"/>
                <a:ea typeface="Open Sans Regular Regular"/>
                <a:cs typeface="Open Sans Regular Regular"/>
                <a:sym typeface="Open Sans Regular Regular"/>
              </a:defRPr>
            </a:lvl1pPr>
          </a:lstStyle>
          <a:p>
            <a:pPr/>
            <a:r>
              <a:t>Different Race</a:t>
            </a:r>
          </a:p>
        </p:txBody>
      </p:sp>
      <p:sp>
        <p:nvSpPr>
          <p:cNvPr id="178" name="Different Religion"/>
          <p:cNvSpPr txBox="1"/>
          <p:nvPr/>
        </p:nvSpPr>
        <p:spPr>
          <a:xfrm>
            <a:off x="10156504" y="1643288"/>
            <a:ext cx="2309251" cy="1498601"/>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000">
                <a:solidFill>
                  <a:srgbClr val="FFFFFF"/>
                </a:solidFill>
                <a:latin typeface="Open Sans Regular Regular"/>
                <a:ea typeface="Open Sans Regular Regular"/>
                <a:cs typeface="Open Sans Regular Regular"/>
                <a:sym typeface="Open Sans Regular Regular"/>
              </a:defRPr>
            </a:lvl1pPr>
          </a:lstStyle>
          <a:p>
            <a:pPr/>
            <a:r>
              <a:t>Different Religion</a:t>
            </a:r>
          </a:p>
        </p:txBody>
      </p:sp>
      <p:sp>
        <p:nvSpPr>
          <p:cNvPr id="179" name="Rude people"/>
          <p:cNvSpPr txBox="1"/>
          <p:nvPr/>
        </p:nvSpPr>
        <p:spPr>
          <a:xfrm>
            <a:off x="6486431" y="1504201"/>
            <a:ext cx="3239296" cy="800101"/>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000">
                <a:solidFill>
                  <a:srgbClr val="FFFFFF"/>
                </a:solidFill>
                <a:latin typeface="Open Sans Regular Regular"/>
                <a:ea typeface="Open Sans Regular Regular"/>
                <a:cs typeface="Open Sans Regular Regular"/>
                <a:sym typeface="Open Sans Regular Regular"/>
              </a:defRPr>
            </a:lvl1pPr>
          </a:lstStyle>
          <a:p>
            <a:pPr/>
            <a:r>
              <a:t>Rude people</a:t>
            </a:r>
          </a:p>
        </p:txBody>
      </p:sp>
      <p:sp>
        <p:nvSpPr>
          <p:cNvPr id="180" name="People I’ve heard bad things about"/>
          <p:cNvSpPr txBox="1"/>
          <p:nvPr/>
        </p:nvSpPr>
        <p:spPr>
          <a:xfrm>
            <a:off x="6750548" y="7862641"/>
            <a:ext cx="5067261" cy="1498601"/>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000">
                <a:solidFill>
                  <a:srgbClr val="FFFFFF"/>
                </a:solidFill>
                <a:latin typeface="Open Sans Regular Regular"/>
                <a:ea typeface="Open Sans Regular Regular"/>
                <a:cs typeface="Open Sans Regular Regular"/>
                <a:sym typeface="Open Sans Regular Regular"/>
              </a:defRPr>
            </a:lvl1pPr>
          </a:lstStyle>
          <a:p>
            <a:pPr/>
            <a:r>
              <a:t>People I’ve heard bad things about</a:t>
            </a:r>
          </a:p>
        </p:txBody>
      </p:sp>
      <p:sp>
        <p:nvSpPr>
          <p:cNvPr id="181" name="Christians"/>
          <p:cNvSpPr txBox="1"/>
          <p:nvPr/>
        </p:nvSpPr>
        <p:spPr>
          <a:xfrm>
            <a:off x="3716838" y="171018"/>
            <a:ext cx="2846532" cy="800101"/>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000">
                <a:solidFill>
                  <a:srgbClr val="FFFFFF"/>
                </a:solidFill>
                <a:latin typeface="Open Sans Regular Regular"/>
                <a:ea typeface="Open Sans Regular Regular"/>
                <a:cs typeface="Open Sans Regular Regular"/>
                <a:sym typeface="Open Sans Regular Regular"/>
              </a:defRPr>
            </a:lvl1pPr>
          </a:lstStyle>
          <a:p>
            <a:pPr/>
            <a:r>
              <a:t>Christians</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74"/>
                                        </p:tgtEl>
                                        <p:attrNameLst>
                                          <p:attrName>style.visibility</p:attrName>
                                        </p:attrNameLst>
                                      </p:cBhvr>
                                      <p:to>
                                        <p:strVal val="visible"/>
                                      </p:to>
                                    </p:set>
                                    <p:animEffect filter="fade" transition="in">
                                      <p:cBhvr>
                                        <p:cTn id="7" dur="1000"/>
                                        <p:tgtEl>
                                          <p:spTgt spid="17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172"/>
                                        </p:tgtEl>
                                        <p:attrNameLst>
                                          <p:attrName>style.visibility</p:attrName>
                                        </p:attrNameLst>
                                      </p:cBhvr>
                                      <p:to>
                                        <p:strVal val="visible"/>
                                      </p:to>
                                    </p:set>
                                    <p:animEffect filter="fade" transition="in">
                                      <p:cBhvr>
                                        <p:cTn id="12" dur="1000"/>
                                        <p:tgtEl>
                                          <p:spTgt spid="172"/>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181"/>
                                        </p:tgtEl>
                                        <p:attrNameLst>
                                          <p:attrName>style.visibility</p:attrName>
                                        </p:attrNameLst>
                                      </p:cBhvr>
                                      <p:to>
                                        <p:strVal val="visible"/>
                                      </p:to>
                                    </p:set>
                                    <p:animEffect filter="fade" transition="in">
                                      <p:cBhvr>
                                        <p:cTn id="17" dur="1000"/>
                                        <p:tgtEl>
                                          <p:spTgt spid="181"/>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166"/>
                                        </p:tgtEl>
                                        <p:attrNameLst>
                                          <p:attrName>style.visibility</p:attrName>
                                        </p:attrNameLst>
                                      </p:cBhvr>
                                      <p:to>
                                        <p:strVal val="visible"/>
                                      </p:to>
                                    </p:set>
                                    <p:animEffect filter="fade" transition="in">
                                      <p:cBhvr>
                                        <p:cTn id="22" dur="1000"/>
                                        <p:tgtEl>
                                          <p:spTgt spid="166"/>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5" fill="hold">
                                  <p:stCondLst>
                                    <p:cond delay="0"/>
                                  </p:stCondLst>
                                  <p:iterate type="el" backwards="0">
                                    <p:tmAbs val="0"/>
                                  </p:iterate>
                                  <p:childTnLst>
                                    <p:set>
                                      <p:cBhvr>
                                        <p:cTn id="26" fill="hold"/>
                                        <p:tgtEl>
                                          <p:spTgt spid="167"/>
                                        </p:tgtEl>
                                        <p:attrNameLst>
                                          <p:attrName>style.visibility</p:attrName>
                                        </p:attrNameLst>
                                      </p:cBhvr>
                                      <p:to>
                                        <p:strVal val="visible"/>
                                      </p:to>
                                    </p:set>
                                    <p:animEffect filter="fade" transition="in">
                                      <p:cBhvr>
                                        <p:cTn id="27" dur="1000"/>
                                        <p:tgtEl>
                                          <p:spTgt spid="167"/>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10" grpId="6" fill="hold">
                                  <p:stCondLst>
                                    <p:cond delay="0"/>
                                  </p:stCondLst>
                                  <p:iterate type="el" backwards="0">
                                    <p:tmAbs val="0"/>
                                  </p:iterate>
                                  <p:childTnLst>
                                    <p:set>
                                      <p:cBhvr>
                                        <p:cTn id="31" fill="hold"/>
                                        <p:tgtEl>
                                          <p:spTgt spid="169"/>
                                        </p:tgtEl>
                                        <p:attrNameLst>
                                          <p:attrName>style.visibility</p:attrName>
                                        </p:attrNameLst>
                                      </p:cBhvr>
                                      <p:to>
                                        <p:strVal val="visible"/>
                                      </p:to>
                                    </p:set>
                                    <p:animEffect filter="fade" transition="in">
                                      <p:cBhvr>
                                        <p:cTn id="32" dur="1000"/>
                                        <p:tgtEl>
                                          <p:spTgt spid="169"/>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10" grpId="7" fill="hold">
                                  <p:stCondLst>
                                    <p:cond delay="0"/>
                                  </p:stCondLst>
                                  <p:iterate type="el" backwards="0">
                                    <p:tmAbs val="0"/>
                                  </p:iterate>
                                  <p:childTnLst>
                                    <p:set>
                                      <p:cBhvr>
                                        <p:cTn id="36" fill="hold"/>
                                        <p:tgtEl>
                                          <p:spTgt spid="170"/>
                                        </p:tgtEl>
                                        <p:attrNameLst>
                                          <p:attrName>style.visibility</p:attrName>
                                        </p:attrNameLst>
                                      </p:cBhvr>
                                      <p:to>
                                        <p:strVal val="visible"/>
                                      </p:to>
                                    </p:set>
                                    <p:animEffect filter="fade" transition="in">
                                      <p:cBhvr>
                                        <p:cTn id="37" dur="1000"/>
                                        <p:tgtEl>
                                          <p:spTgt spid="170"/>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10" grpId="8" fill="hold">
                                  <p:stCondLst>
                                    <p:cond delay="0"/>
                                  </p:stCondLst>
                                  <p:iterate type="el" backwards="0">
                                    <p:tmAbs val="0"/>
                                  </p:iterate>
                                  <p:childTnLst>
                                    <p:set>
                                      <p:cBhvr>
                                        <p:cTn id="41" fill="hold"/>
                                        <p:tgtEl>
                                          <p:spTgt spid="164"/>
                                        </p:tgtEl>
                                        <p:attrNameLst>
                                          <p:attrName>style.visibility</p:attrName>
                                        </p:attrNameLst>
                                      </p:cBhvr>
                                      <p:to>
                                        <p:strVal val="visible"/>
                                      </p:to>
                                    </p:set>
                                    <p:animEffect filter="fade" transition="in">
                                      <p:cBhvr>
                                        <p:cTn id="42" dur="1000"/>
                                        <p:tgtEl>
                                          <p:spTgt spid="164"/>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ID="10" grpId="9" fill="hold">
                                  <p:stCondLst>
                                    <p:cond delay="0"/>
                                  </p:stCondLst>
                                  <p:iterate type="el" backwards="0">
                                    <p:tmAbs val="0"/>
                                  </p:iterate>
                                  <p:childTnLst>
                                    <p:set>
                                      <p:cBhvr>
                                        <p:cTn id="46" fill="hold"/>
                                        <p:tgtEl>
                                          <p:spTgt spid="165"/>
                                        </p:tgtEl>
                                        <p:attrNameLst>
                                          <p:attrName>style.visibility</p:attrName>
                                        </p:attrNameLst>
                                      </p:cBhvr>
                                      <p:to>
                                        <p:strVal val="visible"/>
                                      </p:to>
                                    </p:set>
                                    <p:animEffect filter="fade" transition="in">
                                      <p:cBhvr>
                                        <p:cTn id="47" dur="1000"/>
                                        <p:tgtEl>
                                          <p:spTgt spid="165"/>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ID="10" grpId="10" fill="hold">
                                  <p:stCondLst>
                                    <p:cond delay="0"/>
                                  </p:stCondLst>
                                  <p:iterate type="el" backwards="0">
                                    <p:tmAbs val="0"/>
                                  </p:iterate>
                                  <p:childTnLst>
                                    <p:set>
                                      <p:cBhvr>
                                        <p:cTn id="51" fill="hold"/>
                                        <p:tgtEl>
                                          <p:spTgt spid="179"/>
                                        </p:tgtEl>
                                        <p:attrNameLst>
                                          <p:attrName>style.visibility</p:attrName>
                                        </p:attrNameLst>
                                      </p:cBhvr>
                                      <p:to>
                                        <p:strVal val="visible"/>
                                      </p:to>
                                    </p:set>
                                    <p:animEffect filter="fade" transition="in">
                                      <p:cBhvr>
                                        <p:cTn id="52" dur="1000"/>
                                        <p:tgtEl>
                                          <p:spTgt spid="179"/>
                                        </p:tgtEl>
                                      </p:cBhvr>
                                    </p:animEffect>
                                  </p:childTnLst>
                                </p:cTn>
                              </p:par>
                            </p:childTnLst>
                          </p:cTn>
                        </p:par>
                      </p:childTnLst>
                    </p:cTn>
                  </p:par>
                  <p:par>
                    <p:cTn id="53" fill="hold">
                      <p:stCondLst>
                        <p:cond delay="indefinite"/>
                      </p:stCondLst>
                      <p:childTnLst>
                        <p:par>
                          <p:cTn id="54" fill="hold">
                            <p:stCondLst>
                              <p:cond delay="0"/>
                            </p:stCondLst>
                            <p:childTnLst>
                              <p:par>
                                <p:cTn id="55" presetClass="entr" nodeType="clickEffect" presetID="10" grpId="11" fill="hold">
                                  <p:stCondLst>
                                    <p:cond delay="0"/>
                                  </p:stCondLst>
                                  <p:iterate type="el" backwards="0">
                                    <p:tmAbs val="0"/>
                                  </p:iterate>
                                  <p:childTnLst>
                                    <p:set>
                                      <p:cBhvr>
                                        <p:cTn id="56" fill="hold"/>
                                        <p:tgtEl>
                                          <p:spTgt spid="171"/>
                                        </p:tgtEl>
                                        <p:attrNameLst>
                                          <p:attrName>style.visibility</p:attrName>
                                        </p:attrNameLst>
                                      </p:cBhvr>
                                      <p:to>
                                        <p:strVal val="visible"/>
                                      </p:to>
                                    </p:set>
                                    <p:animEffect filter="fade" transition="in">
                                      <p:cBhvr>
                                        <p:cTn id="57" dur="1000"/>
                                        <p:tgtEl>
                                          <p:spTgt spid="171"/>
                                        </p:tgtEl>
                                      </p:cBhvr>
                                    </p:animEffect>
                                  </p:childTnLst>
                                </p:cTn>
                              </p:par>
                            </p:childTnLst>
                          </p:cTn>
                        </p:par>
                      </p:childTnLst>
                    </p:cTn>
                  </p:par>
                  <p:par>
                    <p:cTn id="58" fill="hold">
                      <p:stCondLst>
                        <p:cond delay="indefinite"/>
                      </p:stCondLst>
                      <p:childTnLst>
                        <p:par>
                          <p:cTn id="59" fill="hold">
                            <p:stCondLst>
                              <p:cond delay="0"/>
                            </p:stCondLst>
                            <p:childTnLst>
                              <p:par>
                                <p:cTn id="60" presetClass="entr" nodeType="clickEffect" presetID="10" grpId="12" fill="hold">
                                  <p:stCondLst>
                                    <p:cond delay="0"/>
                                  </p:stCondLst>
                                  <p:iterate type="el" backwards="0">
                                    <p:tmAbs val="0"/>
                                  </p:iterate>
                                  <p:childTnLst>
                                    <p:set>
                                      <p:cBhvr>
                                        <p:cTn id="61" fill="hold"/>
                                        <p:tgtEl>
                                          <p:spTgt spid="168"/>
                                        </p:tgtEl>
                                        <p:attrNameLst>
                                          <p:attrName>style.visibility</p:attrName>
                                        </p:attrNameLst>
                                      </p:cBhvr>
                                      <p:to>
                                        <p:strVal val="visible"/>
                                      </p:to>
                                    </p:set>
                                    <p:animEffect filter="fade" transition="in">
                                      <p:cBhvr>
                                        <p:cTn id="62" dur="1000"/>
                                        <p:tgtEl>
                                          <p:spTgt spid="168"/>
                                        </p:tgtEl>
                                      </p:cBhvr>
                                    </p:animEffect>
                                  </p:childTnLst>
                                </p:cTn>
                              </p:par>
                            </p:childTnLst>
                          </p:cTn>
                        </p:par>
                      </p:childTnLst>
                    </p:cTn>
                  </p:par>
                  <p:par>
                    <p:cTn id="63" fill="hold">
                      <p:stCondLst>
                        <p:cond delay="indefinite"/>
                      </p:stCondLst>
                      <p:childTnLst>
                        <p:par>
                          <p:cTn id="64" fill="hold">
                            <p:stCondLst>
                              <p:cond delay="0"/>
                            </p:stCondLst>
                            <p:childTnLst>
                              <p:par>
                                <p:cTn id="65" presetClass="entr" nodeType="clickEffect" presetID="10" grpId="13" fill="hold">
                                  <p:stCondLst>
                                    <p:cond delay="0"/>
                                  </p:stCondLst>
                                  <p:iterate type="el" backwards="0">
                                    <p:tmAbs val="0"/>
                                  </p:iterate>
                                  <p:childTnLst>
                                    <p:set>
                                      <p:cBhvr>
                                        <p:cTn id="66" fill="hold"/>
                                        <p:tgtEl>
                                          <p:spTgt spid="175"/>
                                        </p:tgtEl>
                                        <p:attrNameLst>
                                          <p:attrName>style.visibility</p:attrName>
                                        </p:attrNameLst>
                                      </p:cBhvr>
                                      <p:to>
                                        <p:strVal val="visible"/>
                                      </p:to>
                                    </p:set>
                                    <p:animEffect filter="fade" transition="in">
                                      <p:cBhvr>
                                        <p:cTn id="67" dur="1000"/>
                                        <p:tgtEl>
                                          <p:spTgt spid="175"/>
                                        </p:tgtEl>
                                      </p:cBhvr>
                                    </p:animEffect>
                                  </p:childTnLst>
                                </p:cTn>
                              </p:par>
                            </p:childTnLst>
                          </p:cTn>
                        </p:par>
                      </p:childTnLst>
                    </p:cTn>
                  </p:par>
                  <p:par>
                    <p:cTn id="68" fill="hold">
                      <p:stCondLst>
                        <p:cond delay="indefinite"/>
                      </p:stCondLst>
                      <p:childTnLst>
                        <p:par>
                          <p:cTn id="69" fill="hold">
                            <p:stCondLst>
                              <p:cond delay="0"/>
                            </p:stCondLst>
                            <p:childTnLst>
                              <p:par>
                                <p:cTn id="70" presetClass="entr" nodeType="clickEffect" presetID="10" grpId="14" fill="hold">
                                  <p:stCondLst>
                                    <p:cond delay="0"/>
                                  </p:stCondLst>
                                  <p:iterate type="el" backwards="0">
                                    <p:tmAbs val="0"/>
                                  </p:iterate>
                                  <p:childTnLst>
                                    <p:set>
                                      <p:cBhvr>
                                        <p:cTn id="71" fill="hold"/>
                                        <p:tgtEl>
                                          <p:spTgt spid="176"/>
                                        </p:tgtEl>
                                        <p:attrNameLst>
                                          <p:attrName>style.visibility</p:attrName>
                                        </p:attrNameLst>
                                      </p:cBhvr>
                                      <p:to>
                                        <p:strVal val="visible"/>
                                      </p:to>
                                    </p:set>
                                    <p:animEffect filter="fade" transition="in">
                                      <p:cBhvr>
                                        <p:cTn id="72" dur="1000"/>
                                        <p:tgtEl>
                                          <p:spTgt spid="176"/>
                                        </p:tgtEl>
                                      </p:cBhvr>
                                    </p:animEffect>
                                  </p:childTnLst>
                                </p:cTn>
                              </p:par>
                            </p:childTnLst>
                          </p:cTn>
                        </p:par>
                      </p:childTnLst>
                    </p:cTn>
                  </p:par>
                  <p:par>
                    <p:cTn id="73" fill="hold">
                      <p:stCondLst>
                        <p:cond delay="indefinite"/>
                      </p:stCondLst>
                      <p:childTnLst>
                        <p:par>
                          <p:cTn id="74" fill="hold">
                            <p:stCondLst>
                              <p:cond delay="0"/>
                            </p:stCondLst>
                            <p:childTnLst>
                              <p:par>
                                <p:cTn id="75" presetClass="entr" nodeType="clickEffect" presetID="10" grpId="15" fill="hold">
                                  <p:stCondLst>
                                    <p:cond delay="0"/>
                                  </p:stCondLst>
                                  <p:iterate type="el" backwards="0">
                                    <p:tmAbs val="0"/>
                                  </p:iterate>
                                  <p:childTnLst>
                                    <p:set>
                                      <p:cBhvr>
                                        <p:cTn id="76" fill="hold"/>
                                        <p:tgtEl>
                                          <p:spTgt spid="177"/>
                                        </p:tgtEl>
                                        <p:attrNameLst>
                                          <p:attrName>style.visibility</p:attrName>
                                        </p:attrNameLst>
                                      </p:cBhvr>
                                      <p:to>
                                        <p:strVal val="visible"/>
                                      </p:to>
                                    </p:set>
                                    <p:animEffect filter="fade" transition="in">
                                      <p:cBhvr>
                                        <p:cTn id="77" dur="1000"/>
                                        <p:tgtEl>
                                          <p:spTgt spid="177"/>
                                        </p:tgtEl>
                                      </p:cBhvr>
                                    </p:animEffect>
                                  </p:childTnLst>
                                </p:cTn>
                              </p:par>
                            </p:childTnLst>
                          </p:cTn>
                        </p:par>
                      </p:childTnLst>
                    </p:cTn>
                  </p:par>
                  <p:par>
                    <p:cTn id="78" fill="hold">
                      <p:stCondLst>
                        <p:cond delay="indefinite"/>
                      </p:stCondLst>
                      <p:childTnLst>
                        <p:par>
                          <p:cTn id="79" fill="hold">
                            <p:stCondLst>
                              <p:cond delay="0"/>
                            </p:stCondLst>
                            <p:childTnLst>
                              <p:par>
                                <p:cTn id="80" presetClass="entr" nodeType="clickEffect" presetID="10" grpId="16" fill="hold">
                                  <p:stCondLst>
                                    <p:cond delay="0"/>
                                  </p:stCondLst>
                                  <p:iterate type="el" backwards="0">
                                    <p:tmAbs val="0"/>
                                  </p:iterate>
                                  <p:childTnLst>
                                    <p:set>
                                      <p:cBhvr>
                                        <p:cTn id="81" fill="hold"/>
                                        <p:tgtEl>
                                          <p:spTgt spid="178"/>
                                        </p:tgtEl>
                                        <p:attrNameLst>
                                          <p:attrName>style.visibility</p:attrName>
                                        </p:attrNameLst>
                                      </p:cBhvr>
                                      <p:to>
                                        <p:strVal val="visible"/>
                                      </p:to>
                                    </p:set>
                                    <p:animEffect filter="fade" transition="in">
                                      <p:cBhvr>
                                        <p:cTn id="82" dur="1000"/>
                                        <p:tgtEl>
                                          <p:spTgt spid="178"/>
                                        </p:tgtEl>
                                      </p:cBhvr>
                                    </p:animEffect>
                                  </p:childTnLst>
                                </p:cTn>
                              </p:par>
                            </p:childTnLst>
                          </p:cTn>
                        </p:par>
                      </p:childTnLst>
                    </p:cTn>
                  </p:par>
                  <p:par>
                    <p:cTn id="83" fill="hold">
                      <p:stCondLst>
                        <p:cond delay="indefinite"/>
                      </p:stCondLst>
                      <p:childTnLst>
                        <p:par>
                          <p:cTn id="84" fill="hold">
                            <p:stCondLst>
                              <p:cond delay="0"/>
                            </p:stCondLst>
                            <p:childTnLst>
                              <p:par>
                                <p:cTn id="85" presetClass="entr" nodeType="clickEffect" presetID="10" grpId="17" fill="hold">
                                  <p:stCondLst>
                                    <p:cond delay="0"/>
                                  </p:stCondLst>
                                  <p:iterate type="el" backwards="0">
                                    <p:tmAbs val="0"/>
                                  </p:iterate>
                                  <p:childTnLst>
                                    <p:set>
                                      <p:cBhvr>
                                        <p:cTn id="86" fill="hold"/>
                                        <p:tgtEl>
                                          <p:spTgt spid="173"/>
                                        </p:tgtEl>
                                        <p:attrNameLst>
                                          <p:attrName>style.visibility</p:attrName>
                                        </p:attrNameLst>
                                      </p:cBhvr>
                                      <p:to>
                                        <p:strVal val="visible"/>
                                      </p:to>
                                    </p:set>
                                    <p:animEffect filter="fade" transition="in">
                                      <p:cBhvr>
                                        <p:cTn id="87" dur="1000"/>
                                        <p:tgtEl>
                                          <p:spTgt spid="173"/>
                                        </p:tgtEl>
                                      </p:cBhvr>
                                    </p:animEffect>
                                  </p:childTnLst>
                                </p:cTn>
                              </p:par>
                            </p:childTnLst>
                          </p:cTn>
                        </p:par>
                      </p:childTnLst>
                    </p:cTn>
                  </p:par>
                  <p:par>
                    <p:cTn id="88" fill="hold">
                      <p:stCondLst>
                        <p:cond delay="indefinite"/>
                      </p:stCondLst>
                      <p:childTnLst>
                        <p:par>
                          <p:cTn id="89" fill="hold">
                            <p:stCondLst>
                              <p:cond delay="0"/>
                            </p:stCondLst>
                            <p:childTnLst>
                              <p:par>
                                <p:cTn id="90" presetClass="entr" nodeType="clickEffect" presetID="10" grpId="18" fill="hold">
                                  <p:stCondLst>
                                    <p:cond delay="0"/>
                                  </p:stCondLst>
                                  <p:iterate type="el" backwards="0">
                                    <p:tmAbs val="0"/>
                                  </p:iterate>
                                  <p:childTnLst>
                                    <p:set>
                                      <p:cBhvr>
                                        <p:cTn id="91" fill="hold"/>
                                        <p:tgtEl>
                                          <p:spTgt spid="180"/>
                                        </p:tgtEl>
                                        <p:attrNameLst>
                                          <p:attrName>style.visibility</p:attrName>
                                        </p:attrNameLst>
                                      </p:cBhvr>
                                      <p:to>
                                        <p:strVal val="visible"/>
                                      </p:to>
                                    </p:set>
                                    <p:animEffect filter="fade" transition="in">
                                      <p:cBhvr>
                                        <p:cTn id="92" dur="10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4" grpId="1"/>
      <p:bldP build="whole" bldLvl="1" animBg="1" rev="0" advAuto="0" spid="167" grpId="5"/>
      <p:bldP build="whole" bldLvl="1" animBg="1" rev="0" advAuto="0" spid="179" grpId="10"/>
      <p:bldP build="whole" bldLvl="1" animBg="1" rev="0" advAuto="0" spid="168" grpId="12"/>
      <p:bldP build="whole" bldLvl="1" animBg="1" rev="0" advAuto="0" spid="175" grpId="13"/>
      <p:bldP build="whole" bldLvl="1" animBg="1" rev="0" advAuto="0" spid="172" grpId="2"/>
      <p:bldP build="whole" bldLvl="1" animBg="1" rev="0" advAuto="0" spid="169" grpId="6"/>
      <p:bldP build="whole" bldLvl="1" animBg="1" rev="0" advAuto="0" spid="176" grpId="14"/>
      <p:bldP build="whole" bldLvl="1" animBg="1" rev="0" advAuto="0" spid="178" grpId="16"/>
      <p:bldP build="whole" bldLvl="1" animBg="1" rev="0" advAuto="0" spid="170" grpId="7"/>
      <p:bldP build="whole" bldLvl="1" animBg="1" rev="0" advAuto="0" spid="164" grpId="8"/>
      <p:bldP build="whole" bldLvl="1" animBg="1" rev="0" advAuto="0" spid="180" grpId="18"/>
      <p:bldP build="whole" bldLvl="1" animBg="1" rev="0" advAuto="0" spid="171" grpId="11"/>
      <p:bldP build="whole" bldLvl="1" animBg="1" rev="0" advAuto="0" spid="166" grpId="4"/>
      <p:bldP build="whole" bldLvl="1" animBg="1" rev="0" advAuto="0" spid="177" grpId="15"/>
      <p:bldP build="whole" bldLvl="1" animBg="1" rev="0" advAuto="0" spid="173" grpId="17"/>
      <p:bldP build="whole" bldLvl="1" animBg="1" rev="0" advAuto="0" spid="165" grpId="9"/>
      <p:bldP build="whole" bldLvl="1" animBg="1" rev="0" advAuto="0" spid="181" grpId="3"/>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Rectangle"/>
          <p:cNvSpPr/>
          <p:nvPr/>
        </p:nvSpPr>
        <p:spPr>
          <a:xfrm>
            <a:off x="0" y="-25400"/>
            <a:ext cx="13004800" cy="9804400"/>
          </a:xfrm>
          <a:prstGeom prst="rect">
            <a:avLst/>
          </a:prstGeom>
          <a:solidFill>
            <a:schemeClr val="accent2"/>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43" name="Time with People"/>
          <p:cNvSpPr txBox="1"/>
          <p:nvPr/>
        </p:nvSpPr>
        <p:spPr>
          <a:xfrm>
            <a:off x="520904" y="1756484"/>
            <a:ext cx="11962992" cy="1460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900">
                <a:solidFill>
                  <a:srgbClr val="000000"/>
                </a:solidFill>
                <a:latin typeface="Open Sans Regular Regular"/>
                <a:ea typeface="Open Sans Regular Regular"/>
                <a:cs typeface="Open Sans Regular Regular"/>
                <a:sym typeface="Open Sans Regular Regular"/>
              </a:defRPr>
            </a:lvl1pPr>
          </a:lstStyle>
          <a:p>
            <a:pPr/>
            <a:r>
              <a:t>Time with People</a:t>
            </a:r>
          </a:p>
        </p:txBody>
      </p:sp>
      <p:sp>
        <p:nvSpPr>
          <p:cNvPr id="244" name="Helping People"/>
          <p:cNvSpPr txBox="1"/>
          <p:nvPr/>
        </p:nvSpPr>
        <p:spPr>
          <a:xfrm>
            <a:off x="520904" y="4146550"/>
            <a:ext cx="11962992" cy="1460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900">
                <a:solidFill>
                  <a:srgbClr val="000000"/>
                </a:solidFill>
                <a:latin typeface="Open Sans Regular Regular"/>
                <a:ea typeface="Open Sans Regular Regular"/>
                <a:cs typeface="Open Sans Regular Regular"/>
                <a:sym typeface="Open Sans Regular Regular"/>
              </a:defRPr>
            </a:lvl1pPr>
          </a:lstStyle>
          <a:p>
            <a:pPr/>
            <a:r>
              <a:t>Helping People</a:t>
            </a:r>
          </a:p>
        </p:txBody>
      </p:sp>
      <p:sp>
        <p:nvSpPr>
          <p:cNvPr id="245" name="Teaching People"/>
          <p:cNvSpPr txBox="1"/>
          <p:nvPr/>
        </p:nvSpPr>
        <p:spPr>
          <a:xfrm>
            <a:off x="520904" y="6536614"/>
            <a:ext cx="11962992" cy="1460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900">
                <a:solidFill>
                  <a:srgbClr val="000000"/>
                </a:solidFill>
                <a:latin typeface="Open Sans Regular Regular"/>
                <a:ea typeface="Open Sans Regular Regular"/>
                <a:cs typeface="Open Sans Regular Regular"/>
                <a:sym typeface="Open Sans Regular Regular"/>
              </a:defRPr>
            </a:lvl1pPr>
          </a:lstStyle>
          <a:p>
            <a:pPr/>
            <a:r>
              <a:t>Teaching People</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45"/>
                                        </p:tgtEl>
                                        <p:attrNameLst>
                                          <p:attrName>style.visibility</p:attrName>
                                        </p:attrNameLst>
                                      </p:cBhvr>
                                      <p:to>
                                        <p:strVal val="visible"/>
                                      </p:to>
                                    </p:set>
                                    <p:animEffect filter="fade" transition="in">
                                      <p:cBhvr>
                                        <p:cTn id="7" dur="1000"/>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5"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Rectangle"/>
          <p:cNvSpPr/>
          <p:nvPr/>
        </p:nvSpPr>
        <p:spPr>
          <a:xfrm>
            <a:off x="0" y="-25400"/>
            <a:ext cx="13004800" cy="9804400"/>
          </a:xfrm>
          <a:prstGeom prst="rect">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48" name="Mark 16:15-16…"/>
          <p:cNvSpPr txBox="1"/>
          <p:nvPr/>
        </p:nvSpPr>
        <p:spPr>
          <a:xfrm>
            <a:off x="872441" y="1016000"/>
            <a:ext cx="11259918" cy="7721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5500">
                <a:solidFill>
                  <a:srgbClr val="FFFFFF"/>
                </a:solidFill>
                <a:latin typeface="Open Sans Regular Regular"/>
                <a:ea typeface="Open Sans Regular Regular"/>
                <a:cs typeface="Open Sans Regular Regular"/>
                <a:sym typeface="Open Sans Regular Regular"/>
              </a:defRPr>
            </a:pPr>
            <a:r>
              <a:t>Mark 16:15-16</a:t>
            </a:r>
          </a:p>
          <a:p>
            <a:pPr algn="l">
              <a:defRPr sz="5500">
                <a:solidFill>
                  <a:srgbClr val="FFFFFF"/>
                </a:solidFill>
                <a:latin typeface="Open Sans Regular Regular"/>
                <a:ea typeface="Open Sans Regular Regular"/>
                <a:cs typeface="Open Sans Regular Regular"/>
                <a:sym typeface="Open Sans Regular Regular"/>
              </a:defRPr>
            </a:pPr>
            <a:r>
              <a:t>15 And he said to them, “Go into all the world and proclaim the gospel to the whole creation. 16 Whoever believes and is baptized will be saved, but whoever does not believe will be condemned. </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Rectangle"/>
          <p:cNvSpPr/>
          <p:nvPr/>
        </p:nvSpPr>
        <p:spPr>
          <a:xfrm>
            <a:off x="0" y="-25400"/>
            <a:ext cx="13004800" cy="9804400"/>
          </a:xfrm>
          <a:prstGeom prst="rect">
            <a:avLst/>
          </a:prstGeom>
          <a:solidFill>
            <a:schemeClr val="accent2"/>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51" name="Time with People"/>
          <p:cNvSpPr txBox="1"/>
          <p:nvPr/>
        </p:nvSpPr>
        <p:spPr>
          <a:xfrm>
            <a:off x="520904" y="1756484"/>
            <a:ext cx="11962992" cy="1460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900">
                <a:solidFill>
                  <a:srgbClr val="000000"/>
                </a:solidFill>
                <a:latin typeface="Open Sans Regular Regular"/>
                <a:ea typeface="Open Sans Regular Regular"/>
                <a:cs typeface="Open Sans Regular Regular"/>
                <a:sym typeface="Open Sans Regular Regular"/>
              </a:defRPr>
            </a:lvl1pPr>
          </a:lstStyle>
          <a:p>
            <a:pPr/>
            <a:r>
              <a:t>Time with People</a:t>
            </a:r>
          </a:p>
        </p:txBody>
      </p:sp>
      <p:sp>
        <p:nvSpPr>
          <p:cNvPr id="252" name="Helping People"/>
          <p:cNvSpPr txBox="1"/>
          <p:nvPr/>
        </p:nvSpPr>
        <p:spPr>
          <a:xfrm>
            <a:off x="520904" y="4146550"/>
            <a:ext cx="11962992" cy="1460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900">
                <a:solidFill>
                  <a:srgbClr val="000000"/>
                </a:solidFill>
                <a:latin typeface="Open Sans Regular Regular"/>
                <a:ea typeface="Open Sans Regular Regular"/>
                <a:cs typeface="Open Sans Regular Regular"/>
                <a:sym typeface="Open Sans Regular Regular"/>
              </a:defRPr>
            </a:lvl1pPr>
          </a:lstStyle>
          <a:p>
            <a:pPr/>
            <a:r>
              <a:t>Helping People</a:t>
            </a:r>
          </a:p>
        </p:txBody>
      </p:sp>
      <p:sp>
        <p:nvSpPr>
          <p:cNvPr id="253" name="Teaching People"/>
          <p:cNvSpPr txBox="1"/>
          <p:nvPr/>
        </p:nvSpPr>
        <p:spPr>
          <a:xfrm>
            <a:off x="520904" y="6536614"/>
            <a:ext cx="11962992" cy="1460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900">
                <a:solidFill>
                  <a:srgbClr val="000000"/>
                </a:solidFill>
                <a:latin typeface="Open Sans Regular Regular"/>
                <a:ea typeface="Open Sans Regular Regular"/>
                <a:cs typeface="Open Sans Regular Regular"/>
                <a:sym typeface="Open Sans Regular Regular"/>
              </a:defRPr>
            </a:lvl1pPr>
          </a:lstStyle>
          <a:p>
            <a:pPr/>
            <a:r>
              <a:t>Teaching People</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Rectangle"/>
          <p:cNvSpPr/>
          <p:nvPr/>
        </p:nvSpPr>
        <p:spPr>
          <a:xfrm>
            <a:off x="0" y="-25400"/>
            <a:ext cx="13004800" cy="9804400"/>
          </a:xfrm>
          <a:prstGeom prst="rect">
            <a:avLst/>
          </a:prstGeom>
          <a:solidFill>
            <a:schemeClr val="accent1">
              <a:lumOff val="-13575"/>
            </a:schemeClr>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84" name="How we might think about people"/>
          <p:cNvSpPr txBox="1"/>
          <p:nvPr/>
        </p:nvSpPr>
        <p:spPr>
          <a:xfrm>
            <a:off x="1953160" y="1968500"/>
            <a:ext cx="9098480" cy="581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1000">
                <a:solidFill>
                  <a:srgbClr val="FFFFFF"/>
                </a:solidFill>
                <a:latin typeface="Open Sans Regular Regular"/>
                <a:ea typeface="Open Sans Regular Regular"/>
                <a:cs typeface="Open Sans Regular Regular"/>
                <a:sym typeface="Open Sans Regular Regular"/>
              </a:defRPr>
            </a:lvl1pPr>
          </a:lstStyle>
          <a:p>
            <a:pPr/>
            <a:r>
              <a:t>How we might think about people</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Rectangle"/>
          <p:cNvSpPr/>
          <p:nvPr/>
        </p:nvSpPr>
        <p:spPr>
          <a:xfrm>
            <a:off x="0" y="-25400"/>
            <a:ext cx="13004800" cy="9804400"/>
          </a:xfrm>
          <a:prstGeom prst="rect">
            <a:avLst/>
          </a:prstGeom>
          <a:solidFill>
            <a:srgbClr val="929292"/>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87" name="As a thing"/>
          <p:cNvSpPr txBox="1"/>
          <p:nvPr/>
        </p:nvSpPr>
        <p:spPr>
          <a:xfrm>
            <a:off x="677458" y="7612572"/>
            <a:ext cx="11151438" cy="1562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8400">
                <a:solidFill>
                  <a:srgbClr val="FFFFFF"/>
                </a:solidFill>
                <a:latin typeface="Open Sans Regular Regular"/>
                <a:ea typeface="Open Sans Regular Regular"/>
                <a:cs typeface="Open Sans Regular Regular"/>
                <a:sym typeface="Open Sans Regular Regular"/>
              </a:defRPr>
            </a:lvl1pPr>
          </a:lstStyle>
          <a:p>
            <a:pPr/>
            <a:r>
              <a:t>As a thing</a:t>
            </a:r>
          </a:p>
        </p:txBody>
      </p:sp>
      <p:sp>
        <p:nvSpPr>
          <p:cNvPr id="188" name="As a tool"/>
          <p:cNvSpPr txBox="1"/>
          <p:nvPr/>
        </p:nvSpPr>
        <p:spPr>
          <a:xfrm>
            <a:off x="677458" y="5967315"/>
            <a:ext cx="11151438" cy="1562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8400">
                <a:solidFill>
                  <a:srgbClr val="FFFFFF"/>
                </a:solidFill>
                <a:latin typeface="Open Sans Regular Regular"/>
                <a:ea typeface="Open Sans Regular Regular"/>
                <a:cs typeface="Open Sans Regular Regular"/>
                <a:sym typeface="Open Sans Regular Regular"/>
              </a:defRPr>
            </a:lvl1pPr>
          </a:lstStyle>
          <a:p>
            <a:pPr/>
            <a:r>
              <a:t>As a tool</a:t>
            </a:r>
          </a:p>
        </p:txBody>
      </p:sp>
      <p:sp>
        <p:nvSpPr>
          <p:cNvPr id="189" name="As a friend/foe"/>
          <p:cNvSpPr txBox="1"/>
          <p:nvPr/>
        </p:nvSpPr>
        <p:spPr>
          <a:xfrm>
            <a:off x="677458" y="4322058"/>
            <a:ext cx="11151438" cy="1562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8400">
                <a:solidFill>
                  <a:srgbClr val="FFFFFF"/>
                </a:solidFill>
                <a:latin typeface="Open Sans Regular Regular"/>
                <a:ea typeface="Open Sans Regular Regular"/>
                <a:cs typeface="Open Sans Regular Regular"/>
                <a:sym typeface="Open Sans Regular Regular"/>
              </a:defRPr>
            </a:lvl1pPr>
          </a:lstStyle>
          <a:p>
            <a:pPr/>
            <a:r>
              <a:t>As a friend/foe</a:t>
            </a:r>
          </a:p>
        </p:txBody>
      </p:sp>
      <p:sp>
        <p:nvSpPr>
          <p:cNvPr id="190" name="As someone like me"/>
          <p:cNvSpPr txBox="1"/>
          <p:nvPr/>
        </p:nvSpPr>
        <p:spPr>
          <a:xfrm>
            <a:off x="677458" y="2676801"/>
            <a:ext cx="11151438" cy="1562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8400">
                <a:solidFill>
                  <a:srgbClr val="FFFFFF"/>
                </a:solidFill>
                <a:latin typeface="Open Sans Regular Regular"/>
                <a:ea typeface="Open Sans Regular Regular"/>
                <a:cs typeface="Open Sans Regular Regular"/>
                <a:sym typeface="Open Sans Regular Regular"/>
              </a:defRPr>
            </a:lvl1pPr>
          </a:lstStyle>
          <a:p>
            <a:pPr/>
            <a:r>
              <a:t>As someone like me</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87"/>
                                        </p:tgtEl>
                                        <p:attrNameLst>
                                          <p:attrName>style.visibility</p:attrName>
                                        </p:attrNameLst>
                                      </p:cBhvr>
                                      <p:to>
                                        <p:strVal val="visible"/>
                                      </p:to>
                                    </p:set>
                                    <p:animEffect filter="fade" transition="in">
                                      <p:cBhvr>
                                        <p:cTn id="7" dur="1000"/>
                                        <p:tgtEl>
                                          <p:spTgt spid="18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188"/>
                                        </p:tgtEl>
                                        <p:attrNameLst>
                                          <p:attrName>style.visibility</p:attrName>
                                        </p:attrNameLst>
                                      </p:cBhvr>
                                      <p:to>
                                        <p:strVal val="visible"/>
                                      </p:to>
                                    </p:set>
                                    <p:animEffect filter="fade" transition="in">
                                      <p:cBhvr>
                                        <p:cTn id="12" dur="1000"/>
                                        <p:tgtEl>
                                          <p:spTgt spid="188"/>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189"/>
                                        </p:tgtEl>
                                        <p:attrNameLst>
                                          <p:attrName>style.visibility</p:attrName>
                                        </p:attrNameLst>
                                      </p:cBhvr>
                                      <p:to>
                                        <p:strVal val="visible"/>
                                      </p:to>
                                    </p:set>
                                    <p:animEffect filter="fade" transition="in">
                                      <p:cBhvr>
                                        <p:cTn id="17" dur="1000"/>
                                        <p:tgtEl>
                                          <p:spTgt spid="189"/>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190"/>
                                        </p:tgtEl>
                                        <p:attrNameLst>
                                          <p:attrName>style.visibility</p:attrName>
                                        </p:attrNameLst>
                                      </p:cBhvr>
                                      <p:to>
                                        <p:strVal val="visible"/>
                                      </p:to>
                                    </p:set>
                                    <p:animEffect filter="fade" transition="in">
                                      <p:cBhvr>
                                        <p:cTn id="22" dur="10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9" grpId="3"/>
      <p:bldP build="whole" bldLvl="1" animBg="1" rev="0" advAuto="0" spid="188" grpId="2"/>
      <p:bldP build="whole" bldLvl="1" animBg="1" rev="0" advAuto="0" spid="187" grpId="1"/>
      <p:bldP build="whole" bldLvl="1" animBg="1" rev="0" advAuto="0" spid="190" grpId="4"/>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Rectangle"/>
          <p:cNvSpPr/>
          <p:nvPr/>
        </p:nvSpPr>
        <p:spPr>
          <a:xfrm>
            <a:off x="0" y="-25400"/>
            <a:ext cx="13004800" cy="9804400"/>
          </a:xfrm>
          <a:prstGeom prst="rect">
            <a:avLst/>
          </a:prstGeom>
          <a:solidFill>
            <a:schemeClr val="accent1">
              <a:lumOff val="-13575"/>
            </a:schemeClr>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93" name="How God wants us to think about people"/>
          <p:cNvSpPr txBox="1"/>
          <p:nvPr/>
        </p:nvSpPr>
        <p:spPr>
          <a:xfrm>
            <a:off x="641004" y="1968500"/>
            <a:ext cx="11722792" cy="581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1000">
                <a:solidFill>
                  <a:srgbClr val="FFFFFF"/>
                </a:solidFill>
                <a:latin typeface="Open Sans Regular Regular"/>
                <a:ea typeface="Open Sans Regular Regular"/>
                <a:cs typeface="Open Sans Regular Regular"/>
                <a:sym typeface="Open Sans Regular Regular"/>
              </a:defRPr>
            </a:lvl1pPr>
          </a:lstStyle>
          <a:p>
            <a:pPr/>
            <a:r>
              <a:t>How God wants us to think about people</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Rectangle"/>
          <p:cNvSpPr/>
          <p:nvPr/>
        </p:nvSpPr>
        <p:spPr>
          <a:xfrm>
            <a:off x="0" y="-25400"/>
            <a:ext cx="13004800" cy="9804400"/>
          </a:xfrm>
          <a:prstGeom prst="rect">
            <a:avLst/>
          </a:prstGeom>
          <a:solidFill>
            <a:schemeClr val="accent2"/>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96" name="As…"/>
          <p:cNvSpPr txBox="1"/>
          <p:nvPr/>
        </p:nvSpPr>
        <p:spPr>
          <a:xfrm>
            <a:off x="872441" y="1968500"/>
            <a:ext cx="11259918" cy="581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1000">
                <a:solidFill>
                  <a:srgbClr val="FFFFFF"/>
                </a:solidFill>
                <a:latin typeface="Open Sans Regular Regular"/>
                <a:ea typeface="Open Sans Regular Regular"/>
                <a:cs typeface="Open Sans Regular Regular"/>
                <a:sym typeface="Open Sans Regular Regular"/>
              </a:defRPr>
            </a:pPr>
            <a:r>
              <a:t>As</a:t>
            </a:r>
          </a:p>
          <a:p>
            <a:pPr>
              <a:defRPr sz="11000">
                <a:solidFill>
                  <a:srgbClr val="FFFFFF"/>
                </a:solidFill>
                <a:latin typeface="Open Sans Regular Regular"/>
                <a:ea typeface="Open Sans Regular Regular"/>
                <a:cs typeface="Open Sans Regular Regular"/>
                <a:sym typeface="Open Sans Regular Regular"/>
              </a:defRPr>
            </a:pPr>
            <a:r>
              <a:t>Someone Who</a:t>
            </a:r>
          </a:p>
          <a:p>
            <a:pPr>
              <a:defRPr sz="11000">
                <a:solidFill>
                  <a:srgbClr val="FFFFFF"/>
                </a:solidFill>
                <a:latin typeface="Open Sans Regular Regular"/>
                <a:ea typeface="Open Sans Regular Regular"/>
                <a:cs typeface="Open Sans Regular Regular"/>
                <a:sym typeface="Open Sans Regular Regular"/>
              </a:defRPr>
            </a:pPr>
            <a:r>
              <a:t>Resembles God</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8" name="photos-256887_1280.jpg" descr="photos-256887_1280.jpg"/>
          <p:cNvPicPr>
            <a:picLocks noChangeAspect="1"/>
          </p:cNvPicPr>
          <p:nvPr/>
        </p:nvPicPr>
        <p:blipFill>
          <a:blip r:embed="rId2">
            <a:extLst/>
          </a:blip>
          <a:stretch>
            <a:fillRect/>
          </a:stretch>
        </p:blipFill>
        <p:spPr>
          <a:xfrm>
            <a:off x="-1" y="-146708"/>
            <a:ext cx="15165307" cy="10047016"/>
          </a:xfrm>
          <a:prstGeom prst="rect">
            <a:avLst/>
          </a:prstGeom>
          <a:ln w="12700">
            <a:miter lim="400000"/>
          </a:ln>
        </p:spPr>
      </p:pic>
      <p:sp>
        <p:nvSpPr>
          <p:cNvPr id="199" name="Genesis 1:26-27"/>
          <p:cNvSpPr txBox="1"/>
          <p:nvPr/>
        </p:nvSpPr>
        <p:spPr>
          <a:xfrm>
            <a:off x="520904" y="6966787"/>
            <a:ext cx="11962992" cy="1460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7900">
                <a:solidFill>
                  <a:srgbClr val="FFFFFF"/>
                </a:solidFill>
                <a:latin typeface="Open Sans Regular Regular"/>
                <a:ea typeface="Open Sans Regular Regular"/>
                <a:cs typeface="Open Sans Regular Regular"/>
                <a:sym typeface="Open Sans Regular Regular"/>
              </a:defRPr>
            </a:lvl1pPr>
          </a:lstStyle>
          <a:p>
            <a:pPr/>
            <a:r>
              <a:t>Genesis 1:26-27</a:t>
            </a:r>
          </a:p>
        </p:txBody>
      </p:sp>
      <p:sp>
        <p:nvSpPr>
          <p:cNvPr id="200" name="Genesis 9:3-6"/>
          <p:cNvSpPr txBox="1"/>
          <p:nvPr/>
        </p:nvSpPr>
        <p:spPr>
          <a:xfrm>
            <a:off x="520904" y="8166117"/>
            <a:ext cx="11962992" cy="1460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7900">
                <a:solidFill>
                  <a:srgbClr val="FFFFFF"/>
                </a:solidFill>
                <a:latin typeface="Open Sans Regular Regular"/>
                <a:ea typeface="Open Sans Regular Regular"/>
                <a:cs typeface="Open Sans Regular Regular"/>
                <a:sym typeface="Open Sans Regular Regular"/>
              </a:defRPr>
            </a:lvl1pPr>
          </a:lstStyle>
          <a:p>
            <a:pPr/>
            <a:r>
              <a:t>Genesis 9:3-6</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99"/>
                                        </p:tgtEl>
                                        <p:attrNameLst>
                                          <p:attrName>style.visibility</p:attrName>
                                        </p:attrNameLst>
                                      </p:cBhvr>
                                      <p:to>
                                        <p:strVal val="visible"/>
                                      </p:to>
                                    </p:set>
                                    <p:animEffect filter="fade" transition="in">
                                      <p:cBhvr>
                                        <p:cTn id="7" dur="1000"/>
                                        <p:tgtEl>
                                          <p:spTgt spid="19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200"/>
                                        </p:tgtEl>
                                        <p:attrNameLst>
                                          <p:attrName>style.visibility</p:attrName>
                                        </p:attrNameLst>
                                      </p:cBhvr>
                                      <p:to>
                                        <p:strVal val="visible"/>
                                      </p:to>
                                    </p:set>
                                    <p:animEffect filter="fade" transition="in">
                                      <p:cBhvr>
                                        <p:cTn id="12" dur="1000"/>
                                        <p:tgtEl>
                                          <p:spTgt spid="2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0" grpId="2"/>
      <p:bldP build="whole" bldLvl="1" animBg="1" rev="0" advAuto="0" spid="199"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Rectangle"/>
          <p:cNvSpPr/>
          <p:nvPr/>
        </p:nvSpPr>
        <p:spPr>
          <a:xfrm>
            <a:off x="0" y="-25400"/>
            <a:ext cx="13004800" cy="9804400"/>
          </a:xfrm>
          <a:prstGeom prst="rect">
            <a:avLst/>
          </a:prstGeom>
          <a:solidFill>
            <a:schemeClr val="accent2"/>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03" name="As someone loved by God"/>
          <p:cNvSpPr txBox="1"/>
          <p:nvPr/>
        </p:nvSpPr>
        <p:spPr>
          <a:xfrm>
            <a:off x="872441" y="2921000"/>
            <a:ext cx="11259918" cy="3911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1000">
                <a:solidFill>
                  <a:srgbClr val="FFFFFF"/>
                </a:solidFill>
                <a:latin typeface="Open Sans Regular Regular"/>
                <a:ea typeface="Open Sans Regular Regular"/>
                <a:cs typeface="Open Sans Regular Regular"/>
                <a:sym typeface="Open Sans Regular Regular"/>
              </a:defRPr>
            </a:lvl1pPr>
          </a:lstStyle>
          <a:p>
            <a:pPr/>
            <a:r>
              <a:t>As someone loved by God</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5" name="nail-3260327_1280.jpg" descr="nail-3260327_1280.jpg"/>
          <p:cNvPicPr>
            <a:picLocks noChangeAspect="1"/>
          </p:cNvPicPr>
          <p:nvPr/>
        </p:nvPicPr>
        <p:blipFill>
          <a:blip r:embed="rId2">
            <a:extLst/>
          </a:blip>
          <a:stretch>
            <a:fillRect/>
          </a:stretch>
        </p:blipFill>
        <p:spPr>
          <a:xfrm>
            <a:off x="-87575" y="-5791097"/>
            <a:ext cx="15544697" cy="15544697"/>
          </a:xfrm>
          <a:prstGeom prst="rect">
            <a:avLst/>
          </a:prstGeom>
          <a:ln w="12700">
            <a:miter lim="400000"/>
          </a:ln>
        </p:spPr>
      </p:pic>
      <p:sp>
        <p:nvSpPr>
          <p:cNvPr id="206" name="Romans 5:6-8"/>
          <p:cNvSpPr txBox="1"/>
          <p:nvPr/>
        </p:nvSpPr>
        <p:spPr>
          <a:xfrm>
            <a:off x="520904" y="6966787"/>
            <a:ext cx="11962992" cy="1460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7900">
                <a:solidFill>
                  <a:srgbClr val="FFFFFF"/>
                </a:solidFill>
                <a:latin typeface="Open Sans Regular Regular"/>
                <a:ea typeface="Open Sans Regular Regular"/>
                <a:cs typeface="Open Sans Regular Regular"/>
                <a:sym typeface="Open Sans Regular Regular"/>
              </a:defRPr>
            </a:lvl1pPr>
          </a:lstStyle>
          <a:p>
            <a:pPr/>
            <a:r>
              <a:t>Romans 5:6-8</a:t>
            </a:r>
          </a:p>
        </p:txBody>
      </p:sp>
      <p:sp>
        <p:nvSpPr>
          <p:cNvPr id="207" name="Matthew 5:43-48"/>
          <p:cNvSpPr txBox="1"/>
          <p:nvPr/>
        </p:nvSpPr>
        <p:spPr>
          <a:xfrm>
            <a:off x="520904" y="8166117"/>
            <a:ext cx="11962992" cy="1460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7900">
                <a:solidFill>
                  <a:srgbClr val="FFFFFF"/>
                </a:solidFill>
                <a:latin typeface="Open Sans Regular Regular"/>
                <a:ea typeface="Open Sans Regular Regular"/>
                <a:cs typeface="Open Sans Regular Regular"/>
                <a:sym typeface="Open Sans Regular Regular"/>
              </a:defRPr>
            </a:lvl1pPr>
          </a:lstStyle>
          <a:p>
            <a:pPr/>
            <a:r>
              <a:t>Matthew 5:43-48</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06"/>
                                        </p:tgtEl>
                                        <p:attrNameLst>
                                          <p:attrName>style.visibility</p:attrName>
                                        </p:attrNameLst>
                                      </p:cBhvr>
                                      <p:to>
                                        <p:strVal val="visible"/>
                                      </p:to>
                                    </p:set>
                                    <p:animEffect filter="fade" transition="in">
                                      <p:cBhvr>
                                        <p:cTn id="7" dur="1000"/>
                                        <p:tgtEl>
                                          <p:spTgt spid="20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207"/>
                                        </p:tgtEl>
                                        <p:attrNameLst>
                                          <p:attrName>style.visibility</p:attrName>
                                        </p:attrNameLst>
                                      </p:cBhvr>
                                      <p:to>
                                        <p:strVal val="visible"/>
                                      </p:to>
                                    </p:set>
                                    <p:animEffect filter="fade" transition="in">
                                      <p:cBhvr>
                                        <p:cTn id="12" dur="1000"/>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6" grpId="1"/>
      <p:bldP build="whole" bldLvl="1" animBg="1" rev="0" advAuto="0" spid="207" grpId="2"/>
    </p:bldLst>
  </p:timing>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