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hess-5516446_1280.jpg" descr="chess-55164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7376"/>
            <a:ext cx="10553249" cy="703275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29"/>
          <p:cNvSpPr txBox="1"/>
          <p:nvPr/>
        </p:nvSpPr>
        <p:spPr>
          <a:xfrm>
            <a:off x="174978" y="2961812"/>
            <a:ext cx="3350281" cy="3710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04800" dist="230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78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Getting</a:t>
            </a:r>
          </a:p>
          <a:p>
            <a:pPr algn="ctr">
              <a:defRPr sz="78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Good</a:t>
            </a:r>
          </a:p>
          <a:p>
            <a:pPr algn="ctr">
              <a:defRPr sz="78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at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0" name="Group"/>
          <p:cNvGrpSpPr/>
          <p:nvPr/>
        </p:nvGrpSpPr>
        <p:grpSpPr>
          <a:xfrm>
            <a:off x="471161" y="2146398"/>
            <a:ext cx="4005538" cy="3124536"/>
            <a:chOff x="0" y="0"/>
            <a:chExt cx="4005537" cy="3124534"/>
          </a:xfrm>
        </p:grpSpPr>
        <p:sp>
          <p:nvSpPr>
            <p:cNvPr id="138" name="Rounded Rectangle"/>
            <p:cNvSpPr/>
            <p:nvPr/>
          </p:nvSpPr>
          <p:spPr>
            <a:xfrm>
              <a:off x="0" y="0"/>
              <a:ext cx="4005538" cy="3124535"/>
            </a:xfrm>
            <a:prstGeom prst="roundRect">
              <a:avLst>
                <a:gd name="adj" fmla="val 1773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" name="TextBox 26"/>
            <p:cNvSpPr txBox="1"/>
            <p:nvPr/>
          </p:nvSpPr>
          <p:spPr>
            <a:xfrm>
              <a:off x="145767" y="818047"/>
              <a:ext cx="3714003" cy="148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Trust in</a:t>
              </a:r>
            </a:p>
            <a:p>
              <a:pPr algn="ctr">
                <a:defRPr sz="4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the Lord.</a:t>
              </a:r>
            </a:p>
          </p:txBody>
        </p:sp>
      </p:grpSp>
      <p:grpSp>
        <p:nvGrpSpPr>
          <p:cNvPr id="143" name="Group"/>
          <p:cNvGrpSpPr/>
          <p:nvPr/>
        </p:nvGrpSpPr>
        <p:grpSpPr>
          <a:xfrm>
            <a:off x="4667301" y="2146398"/>
            <a:ext cx="4005538" cy="3124536"/>
            <a:chOff x="0" y="0"/>
            <a:chExt cx="4005537" cy="3124534"/>
          </a:xfrm>
        </p:grpSpPr>
        <p:sp>
          <p:nvSpPr>
            <p:cNvPr id="141" name="Rounded Rectangle"/>
            <p:cNvSpPr/>
            <p:nvPr/>
          </p:nvSpPr>
          <p:spPr>
            <a:xfrm>
              <a:off x="0" y="0"/>
              <a:ext cx="4005538" cy="3124535"/>
            </a:xfrm>
            <a:prstGeom prst="roundRect">
              <a:avLst>
                <a:gd name="adj" fmla="val 17734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" name="TextBox 26"/>
            <p:cNvSpPr txBox="1"/>
            <p:nvPr/>
          </p:nvSpPr>
          <p:spPr>
            <a:xfrm>
              <a:off x="145767" y="468797"/>
              <a:ext cx="3714003" cy="2186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Don’t lean on your own understanding.</a:t>
              </a:r>
            </a:p>
          </p:txBody>
        </p:sp>
      </p:grpSp>
      <p:sp>
        <p:nvSpPr>
          <p:cNvPr id="144" name="TextBox 26"/>
          <p:cNvSpPr txBox="1"/>
          <p:nvPr/>
        </p:nvSpPr>
        <p:spPr>
          <a:xfrm>
            <a:off x="-60204" y="544118"/>
            <a:ext cx="926440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 Key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  <p:bldP build="whole" bldLvl="1" animBg="1" rev="0" advAuto="0" spid="14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TextBox 29"/>
          <p:cNvSpPr txBox="1"/>
          <p:nvPr/>
        </p:nvSpPr>
        <p:spPr>
          <a:xfrm>
            <a:off x="938433" y="2494280"/>
            <a:ext cx="7267134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is to realize</a:t>
            </a:r>
          </a:p>
          <a:p>
            <a:pPr algn="ctr">
              <a:defRPr sz="5100">
                <a:solidFill>
                  <a:srgbClr val="FFFB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you’re not good at life</a:t>
            </a:r>
          </a:p>
        </p:txBody>
      </p:sp>
      <p:sp>
        <p:nvSpPr>
          <p:cNvPr id="148" name="TextBox 29"/>
          <p:cNvSpPr txBox="1"/>
          <p:nvPr/>
        </p:nvSpPr>
        <p:spPr>
          <a:xfrm>
            <a:off x="938433" y="4787806"/>
            <a:ext cx="7267134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but you</a:t>
            </a:r>
          </a:p>
          <a:p>
            <a:pPr algn="ctr">
              <a:defRPr sz="5100">
                <a:solidFill>
                  <a:srgbClr val="FFFB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know someone who is.</a:t>
            </a:r>
          </a:p>
        </p:txBody>
      </p:sp>
      <p:sp>
        <p:nvSpPr>
          <p:cNvPr id="149" name="TextBox 29"/>
          <p:cNvSpPr txBox="1"/>
          <p:nvPr/>
        </p:nvSpPr>
        <p:spPr>
          <a:xfrm>
            <a:off x="938433" y="312885"/>
            <a:ext cx="7267134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The best way to</a:t>
            </a:r>
          </a:p>
          <a:p>
            <a:pPr algn="ctr">
              <a:defRPr sz="5100">
                <a:solidFill>
                  <a:srgbClr val="FFFB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get good at 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2"/>
      <p:bldP build="whole" bldLvl="1" animBg="1" rev="0" advAuto="0" spid="149" grpId="1"/>
      <p:bldP build="whole" bldLvl="1" animBg="1" rev="0" advAuto="0" spid="14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TextBox 26"/>
          <p:cNvSpPr txBox="1"/>
          <p:nvPr/>
        </p:nvSpPr>
        <p:spPr>
          <a:xfrm>
            <a:off x="558214" y="2862580"/>
            <a:ext cx="8027572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Getting Started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3" name="Group"/>
          <p:cNvGrpSpPr/>
          <p:nvPr/>
        </p:nvGrpSpPr>
        <p:grpSpPr>
          <a:xfrm>
            <a:off x="471161" y="836502"/>
            <a:ext cx="4005538" cy="5184996"/>
            <a:chOff x="0" y="0"/>
            <a:chExt cx="4005537" cy="5184995"/>
          </a:xfrm>
        </p:grpSpPr>
        <p:sp>
          <p:nvSpPr>
            <p:cNvPr id="101" name="Rounded Rectangle"/>
            <p:cNvSpPr/>
            <p:nvPr/>
          </p:nvSpPr>
          <p:spPr>
            <a:xfrm>
              <a:off x="0" y="0"/>
              <a:ext cx="4005538" cy="5184996"/>
            </a:xfrm>
            <a:prstGeom prst="roundRect">
              <a:avLst>
                <a:gd name="adj" fmla="val 1383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TextBox 26"/>
            <p:cNvSpPr txBox="1"/>
            <p:nvPr/>
          </p:nvSpPr>
          <p:spPr>
            <a:xfrm>
              <a:off x="145767" y="1505377"/>
              <a:ext cx="3714003" cy="21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Do you fear God?</a:t>
              </a:r>
            </a:p>
          </p:txBody>
        </p:sp>
      </p:grpSp>
      <p:grpSp>
        <p:nvGrpSpPr>
          <p:cNvPr id="106" name="Group"/>
          <p:cNvGrpSpPr/>
          <p:nvPr/>
        </p:nvGrpSpPr>
        <p:grpSpPr>
          <a:xfrm>
            <a:off x="4667301" y="836502"/>
            <a:ext cx="4005538" cy="5184996"/>
            <a:chOff x="0" y="0"/>
            <a:chExt cx="4005537" cy="5184995"/>
          </a:xfrm>
        </p:grpSpPr>
        <p:sp>
          <p:nvSpPr>
            <p:cNvPr id="104" name="Rounded Rectangle"/>
            <p:cNvSpPr/>
            <p:nvPr/>
          </p:nvSpPr>
          <p:spPr>
            <a:xfrm>
              <a:off x="0" y="0"/>
              <a:ext cx="4005538" cy="5184996"/>
            </a:xfrm>
            <a:prstGeom prst="roundRect">
              <a:avLst>
                <a:gd name="adj" fmla="val 1383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TextBox 26"/>
            <p:cNvSpPr txBox="1"/>
            <p:nvPr/>
          </p:nvSpPr>
          <p:spPr>
            <a:xfrm>
              <a:off x="145767" y="984677"/>
              <a:ext cx="3714003" cy="32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Do you want to learn?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2"/>
      <p:bldP build="whole" bldLvl="1" animBg="1" rev="0" advAuto="0" spid="1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accident-2161956_1280.jpg" descr="accident-2161956_1280.jpg"/>
          <p:cNvPicPr>
            <a:picLocks noChangeAspect="1"/>
          </p:cNvPicPr>
          <p:nvPr/>
        </p:nvPicPr>
        <p:blipFill>
          <a:blip r:embed="rId2">
            <a:extLst/>
          </a:blip>
          <a:srcRect l="0" t="0" r="11258" b="228"/>
          <a:stretch>
            <a:fillRect/>
          </a:stretch>
        </p:blipFill>
        <p:spPr>
          <a:xfrm>
            <a:off x="0" y="-1318"/>
            <a:ext cx="9156647" cy="686049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26"/>
          <p:cNvSpPr txBox="1"/>
          <p:nvPr/>
        </p:nvSpPr>
        <p:spPr>
          <a:xfrm>
            <a:off x="-44378" y="607951"/>
            <a:ext cx="9232757" cy="21742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 Story of Taking the Wrong Path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extBox 26"/>
          <p:cNvSpPr txBox="1"/>
          <p:nvPr/>
        </p:nvSpPr>
        <p:spPr>
          <a:xfrm>
            <a:off x="558214" y="1821179"/>
            <a:ext cx="8027572" cy="32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Why is It So Hard to Make Good Choices Sometimes?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TextBox 26"/>
          <p:cNvSpPr txBox="1"/>
          <p:nvPr/>
        </p:nvSpPr>
        <p:spPr>
          <a:xfrm>
            <a:off x="1324142" y="3345512"/>
            <a:ext cx="8201678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5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There’s a lot of other noise.</a:t>
            </a:r>
          </a:p>
        </p:txBody>
      </p:sp>
      <p:sp>
        <p:nvSpPr>
          <p:cNvPr id="116" name="TextBox 26"/>
          <p:cNvSpPr txBox="1"/>
          <p:nvPr/>
        </p:nvSpPr>
        <p:spPr>
          <a:xfrm>
            <a:off x="1324142" y="4338326"/>
            <a:ext cx="8201678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5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It’s fun to be dumb.</a:t>
            </a:r>
          </a:p>
        </p:txBody>
      </p:sp>
      <p:sp>
        <p:nvSpPr>
          <p:cNvPr id="117" name="TextBox 26"/>
          <p:cNvSpPr txBox="1"/>
          <p:nvPr/>
        </p:nvSpPr>
        <p:spPr>
          <a:xfrm>
            <a:off x="1324142" y="5331140"/>
            <a:ext cx="8201678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5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It’s not fun to be corrected.</a:t>
            </a:r>
          </a:p>
        </p:txBody>
      </p:sp>
      <p:sp>
        <p:nvSpPr>
          <p:cNvPr id="118" name="TextBox 26"/>
          <p:cNvSpPr txBox="1"/>
          <p:nvPr/>
        </p:nvSpPr>
        <p:spPr>
          <a:xfrm>
            <a:off x="471161" y="1984398"/>
            <a:ext cx="820167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66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Because…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2"/>
      <p:bldP build="whole" bldLvl="1" animBg="1" rev="0" advAuto="0" spid="117" grpId="3"/>
      <p:bldP build="whole" bldLvl="1" animBg="1" rev="0" advAuto="0" spid="1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accident-2161956_1280.jpg" descr="accident-2161956_1280.jpg"/>
          <p:cNvPicPr>
            <a:picLocks noChangeAspect="1"/>
          </p:cNvPicPr>
          <p:nvPr/>
        </p:nvPicPr>
        <p:blipFill>
          <a:blip r:embed="rId2">
            <a:extLst/>
          </a:blip>
          <a:srcRect l="0" t="0" r="11258" b="228"/>
          <a:stretch>
            <a:fillRect/>
          </a:stretch>
        </p:blipFill>
        <p:spPr>
          <a:xfrm>
            <a:off x="0" y="-1471"/>
            <a:ext cx="9156852" cy="686064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26"/>
          <p:cNvSpPr txBox="1"/>
          <p:nvPr/>
        </p:nvSpPr>
        <p:spPr>
          <a:xfrm>
            <a:off x="-44378" y="607951"/>
            <a:ext cx="9232757" cy="21742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Another Story of Taking the Wrong Path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road-238458_1280.jpg" descr="road-23845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6348" y="-28548"/>
            <a:ext cx="10376696" cy="691509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6"/>
          <p:cNvSpPr txBox="1"/>
          <p:nvPr/>
        </p:nvSpPr>
        <p:spPr>
          <a:xfrm>
            <a:off x="-44378" y="607951"/>
            <a:ext cx="9232757" cy="21742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 Story of Taking the Right Path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9" name="Group"/>
          <p:cNvGrpSpPr/>
          <p:nvPr/>
        </p:nvGrpSpPr>
        <p:grpSpPr>
          <a:xfrm>
            <a:off x="-933068" y="446399"/>
            <a:ext cx="9605907" cy="1882079"/>
            <a:chOff x="0" y="0"/>
            <a:chExt cx="9605905" cy="1882078"/>
          </a:xfrm>
        </p:grpSpPr>
        <p:sp>
          <p:nvSpPr>
            <p:cNvPr id="127" name="Rounded Rectangle"/>
            <p:cNvSpPr/>
            <p:nvPr/>
          </p:nvSpPr>
          <p:spPr>
            <a:xfrm>
              <a:off x="0" y="0"/>
              <a:ext cx="5734881" cy="188207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Off val="94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" name="TextBox 26"/>
            <p:cNvSpPr txBox="1"/>
            <p:nvPr/>
          </p:nvSpPr>
          <p:spPr>
            <a:xfrm>
              <a:off x="1404229" y="425419"/>
              <a:ext cx="8201677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54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The Pursuit</a:t>
              </a:r>
            </a:p>
          </p:txBody>
        </p:sp>
      </p:grpSp>
      <p:grpSp>
        <p:nvGrpSpPr>
          <p:cNvPr id="132" name="Group"/>
          <p:cNvGrpSpPr/>
          <p:nvPr/>
        </p:nvGrpSpPr>
        <p:grpSpPr>
          <a:xfrm>
            <a:off x="-1097372" y="4529522"/>
            <a:ext cx="12217288" cy="1882079"/>
            <a:chOff x="0" y="0"/>
            <a:chExt cx="12217287" cy="1882078"/>
          </a:xfrm>
        </p:grpSpPr>
        <p:sp>
          <p:nvSpPr>
            <p:cNvPr id="130" name="Rounded Rectangle"/>
            <p:cNvSpPr/>
            <p:nvPr/>
          </p:nvSpPr>
          <p:spPr>
            <a:xfrm>
              <a:off x="0" y="0"/>
              <a:ext cx="8403398" cy="1882079"/>
            </a:xfrm>
            <a:prstGeom prst="roundRect">
              <a:avLst>
                <a:gd name="adj" fmla="val 50000"/>
              </a:avLst>
            </a:prstGeom>
            <a:solidFill>
              <a:srgbClr val="7FC3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" name="TextBox 26"/>
            <p:cNvSpPr txBox="1"/>
            <p:nvPr/>
          </p:nvSpPr>
          <p:spPr>
            <a:xfrm>
              <a:off x="4015610" y="425419"/>
              <a:ext cx="8201678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54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The Result</a:t>
              </a:r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-933068" y="2487960"/>
            <a:ext cx="10081339" cy="1882080"/>
            <a:chOff x="0" y="0"/>
            <a:chExt cx="10081338" cy="1882078"/>
          </a:xfrm>
        </p:grpSpPr>
        <p:sp>
          <p:nvSpPr>
            <p:cNvPr id="133" name="Rounded Rectangle"/>
            <p:cNvSpPr/>
            <p:nvPr/>
          </p:nvSpPr>
          <p:spPr>
            <a:xfrm>
              <a:off x="0" y="0"/>
              <a:ext cx="7006378" cy="1882079"/>
            </a:xfrm>
            <a:prstGeom prst="roundRect">
              <a:avLst>
                <a:gd name="adj" fmla="val 50000"/>
              </a:avLst>
            </a:prstGeom>
            <a:solidFill>
              <a:srgbClr val="C3B9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" name="TextBox 26"/>
            <p:cNvSpPr txBox="1"/>
            <p:nvPr/>
          </p:nvSpPr>
          <p:spPr>
            <a:xfrm>
              <a:off x="1879661" y="425419"/>
              <a:ext cx="8201678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54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The Discovery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5" grpId="2"/>
      <p:bldP build="whole" bldLvl="1" animBg="1" rev="0" advAuto="0" spid="132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