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2"/>
          <p:cNvSpPr/>
          <p:nvPr/>
        </p:nvSpPr>
        <p:spPr>
          <a:xfrm>
            <a:off x="0" y="-1172"/>
            <a:ext cx="9144001" cy="686034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TextBox 26"/>
          <p:cNvSpPr txBox="1"/>
          <p:nvPr/>
        </p:nvSpPr>
        <p:spPr>
          <a:xfrm>
            <a:off x="558214" y="1636382"/>
            <a:ext cx="8027572" cy="359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Jeremiah 2:10-11</a:t>
            </a:r>
          </a:p>
          <a:p>
            <a:pPr>
              <a:defRPr sz="3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For cross to the coasts of Cyprus and see, or send to Kedar and examine with care; see if there has been such a thing. </a:t>
            </a:r>
            <a:r>
              <a:rPr>
                <a:solidFill>
                  <a:srgbClr val="FFFB00"/>
                </a:solidFill>
              </a:rPr>
              <a:t>Has a nation changed its gods</a:t>
            </a:r>
            <a:r>
              <a:t>, even though they are no gods?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2"/>
          <p:cNvSpPr/>
          <p:nvPr/>
        </p:nvSpPr>
        <p:spPr>
          <a:xfrm>
            <a:off x="0" y="-1172"/>
            <a:ext cx="9144001" cy="686034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TextBox 26"/>
          <p:cNvSpPr txBox="1"/>
          <p:nvPr/>
        </p:nvSpPr>
        <p:spPr>
          <a:xfrm>
            <a:off x="558214" y="1636382"/>
            <a:ext cx="8027572" cy="301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Jeremiah 2:32</a:t>
            </a:r>
          </a:p>
          <a:p>
            <a:pPr>
              <a:defRPr sz="34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Can a virgin forget her ornaments,</a:t>
            </a:r>
            <a:br/>
            <a:r>
              <a:rPr sz="672">
                <a:latin typeface="Menlo Regular"/>
                <a:ea typeface="Menlo Regular"/>
                <a:cs typeface="Menlo Regular"/>
                <a:sym typeface="Menlo Regular"/>
              </a:rPr>
              <a:t>    </a:t>
            </a:r>
            <a:r>
              <a:t>or a bride her attire?</a:t>
            </a:r>
            <a:br/>
            <a:r>
              <a:t>Yet </a:t>
            </a:r>
            <a:r>
              <a:rPr>
                <a:solidFill>
                  <a:srgbClr val="FFFB00"/>
                </a:solidFill>
              </a:rPr>
              <a:t>my people have forgotten me</a:t>
            </a:r>
            <a:br/>
            <a:r>
              <a:rPr sz="672">
                <a:latin typeface="Menlo Regular"/>
                <a:ea typeface="Menlo Regular"/>
                <a:cs typeface="Menlo Regular"/>
                <a:sym typeface="Menlo Regular"/>
              </a:rPr>
              <a:t>    </a:t>
            </a:r>
            <a:r>
              <a:t>days without number.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eople-2599458_1280.jpg" descr="people-2599458_12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9973"/>
            <a:ext cx="9144001" cy="61007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eople-2599458_1280.jpg" descr="people-2599458_12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783968"/>
            <a:ext cx="9144001" cy="6100763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29"/>
          <p:cNvSpPr txBox="1"/>
          <p:nvPr/>
        </p:nvSpPr>
        <p:spPr>
          <a:xfrm>
            <a:off x="301817" y="298244"/>
            <a:ext cx="4566337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9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5 Things to Think About When You Get Distracted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2"/>
          <p:cNvSpPr/>
          <p:nvPr/>
        </p:nvSpPr>
        <p:spPr>
          <a:xfrm>
            <a:off x="0" y="-1172"/>
            <a:ext cx="9144001" cy="6860344"/>
          </a:xfrm>
          <a:prstGeom prst="rect">
            <a:avLst/>
          </a:prstGeom>
          <a:solidFill>
            <a:srgbClr val="ABEB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TextBox 26"/>
          <p:cNvSpPr txBox="1"/>
          <p:nvPr/>
        </p:nvSpPr>
        <p:spPr>
          <a:xfrm>
            <a:off x="6958412" y="4874476"/>
            <a:ext cx="2649091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Other Things</a:t>
            </a:r>
          </a:p>
        </p:txBody>
      </p:sp>
      <p:sp>
        <p:nvSpPr>
          <p:cNvPr id="106" name="TextBox 26"/>
          <p:cNvSpPr txBox="1"/>
          <p:nvPr/>
        </p:nvSpPr>
        <p:spPr>
          <a:xfrm>
            <a:off x="-638331" y="5223726"/>
            <a:ext cx="2649091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</a:t>
            </a:r>
          </a:p>
        </p:txBody>
      </p:sp>
      <p:pic>
        <p:nvPicPr>
          <p:cNvPr id="107" name="doll-1293318_1280.png" descr="doll-1293318_12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5988" y="4835812"/>
            <a:ext cx="1011095" cy="20221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1" name="Group"/>
          <p:cNvGrpSpPr/>
          <p:nvPr/>
        </p:nvGrpSpPr>
        <p:grpSpPr>
          <a:xfrm>
            <a:off x="156150" y="3452100"/>
            <a:ext cx="3386435" cy="3588049"/>
            <a:chOff x="0" y="0"/>
            <a:chExt cx="3386434" cy="3588048"/>
          </a:xfrm>
        </p:grpSpPr>
        <p:sp>
          <p:nvSpPr>
            <p:cNvPr id="108" name="TextBox 26"/>
            <p:cNvSpPr txBox="1"/>
            <p:nvPr/>
          </p:nvSpPr>
          <p:spPr>
            <a:xfrm rot="20371827">
              <a:off x="90021" y="431851"/>
              <a:ext cx="2649090" cy="993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5200">
                  <a:solidFill>
                    <a:srgbClr val="3362B1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Gift</a:t>
              </a:r>
            </a:p>
          </p:txBody>
        </p:sp>
        <p:sp>
          <p:nvSpPr>
            <p:cNvPr id="109" name="TextBox 26"/>
            <p:cNvSpPr txBox="1"/>
            <p:nvPr/>
          </p:nvSpPr>
          <p:spPr>
            <a:xfrm rot="20505233">
              <a:off x="648466" y="1239494"/>
              <a:ext cx="2649090" cy="993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5200">
                  <a:solidFill>
                    <a:srgbClr val="3362B1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Gift</a:t>
              </a:r>
            </a:p>
          </p:txBody>
        </p:sp>
        <p:sp>
          <p:nvSpPr>
            <p:cNvPr id="110" name="TextBox 26"/>
            <p:cNvSpPr txBox="1"/>
            <p:nvPr/>
          </p:nvSpPr>
          <p:spPr>
            <a:xfrm rot="20534592">
              <a:off x="648466" y="2214607"/>
              <a:ext cx="2649090" cy="993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5200">
                  <a:solidFill>
                    <a:srgbClr val="3362B1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Gift</a:t>
              </a:r>
            </a:p>
          </p:txBody>
        </p:sp>
      </p:grpSp>
      <p:grpSp>
        <p:nvGrpSpPr>
          <p:cNvPr id="114" name="Group"/>
          <p:cNvGrpSpPr/>
          <p:nvPr/>
        </p:nvGrpSpPr>
        <p:grpSpPr>
          <a:xfrm>
            <a:off x="0" y="790561"/>
            <a:ext cx="9144001" cy="2433307"/>
            <a:chOff x="0" y="0"/>
            <a:chExt cx="9144000" cy="2433306"/>
          </a:xfrm>
        </p:grpSpPr>
        <p:sp>
          <p:nvSpPr>
            <p:cNvPr id="112" name="Rectangle 2"/>
            <p:cNvSpPr/>
            <p:nvPr/>
          </p:nvSpPr>
          <p:spPr>
            <a:xfrm>
              <a:off x="0" y="0"/>
              <a:ext cx="9144000" cy="2433307"/>
            </a:xfrm>
            <a:prstGeom prst="rect">
              <a:avLst/>
            </a:prstGeom>
            <a:solidFill>
              <a:srgbClr val="F0B85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397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" name="TextBox 26"/>
            <p:cNvSpPr txBox="1"/>
            <p:nvPr/>
          </p:nvSpPr>
          <p:spPr>
            <a:xfrm>
              <a:off x="558214" y="129533"/>
              <a:ext cx="8027572" cy="21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1. Think About What God Has Done for You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1" grpId="2"/>
      <p:bldP build="whole" bldLvl="1" animBg="1" rev="0" advAuto="0" spid="1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2"/>
          <p:cNvSpPr/>
          <p:nvPr/>
        </p:nvSpPr>
        <p:spPr>
          <a:xfrm>
            <a:off x="0" y="-1172"/>
            <a:ext cx="9144001" cy="6860344"/>
          </a:xfrm>
          <a:prstGeom prst="rect">
            <a:avLst/>
          </a:prstGeom>
          <a:solidFill>
            <a:srgbClr val="ABEB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7" name="TextBox 26"/>
          <p:cNvSpPr txBox="1"/>
          <p:nvPr/>
        </p:nvSpPr>
        <p:spPr>
          <a:xfrm>
            <a:off x="6958412" y="4874476"/>
            <a:ext cx="2649091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Other Things</a:t>
            </a:r>
          </a:p>
        </p:txBody>
      </p:sp>
      <p:sp>
        <p:nvSpPr>
          <p:cNvPr id="118" name="TextBox 26"/>
          <p:cNvSpPr txBox="1"/>
          <p:nvPr/>
        </p:nvSpPr>
        <p:spPr>
          <a:xfrm>
            <a:off x="-638331" y="5223726"/>
            <a:ext cx="2649091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</a:t>
            </a:r>
          </a:p>
        </p:txBody>
      </p:sp>
      <p:pic>
        <p:nvPicPr>
          <p:cNvPr id="119" name="doll-1293318_1280.png" descr="doll-1293318_12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5988" y="4835812"/>
            <a:ext cx="1011095" cy="20221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2" name="Group"/>
          <p:cNvGrpSpPr/>
          <p:nvPr/>
        </p:nvGrpSpPr>
        <p:grpSpPr>
          <a:xfrm>
            <a:off x="0" y="790561"/>
            <a:ext cx="9144001" cy="2433307"/>
            <a:chOff x="0" y="0"/>
            <a:chExt cx="9144000" cy="2433306"/>
          </a:xfrm>
        </p:grpSpPr>
        <p:sp>
          <p:nvSpPr>
            <p:cNvPr id="120" name="Rectangle 2"/>
            <p:cNvSpPr/>
            <p:nvPr/>
          </p:nvSpPr>
          <p:spPr>
            <a:xfrm>
              <a:off x="0" y="0"/>
              <a:ext cx="9144000" cy="2433307"/>
            </a:xfrm>
            <a:prstGeom prst="rect">
              <a:avLst/>
            </a:prstGeom>
            <a:solidFill>
              <a:srgbClr val="F0B85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397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" name="TextBox 26"/>
            <p:cNvSpPr txBox="1"/>
            <p:nvPr/>
          </p:nvSpPr>
          <p:spPr>
            <a:xfrm>
              <a:off x="558214" y="129533"/>
              <a:ext cx="8027572" cy="21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2. Think About Yourself Honestly</a:t>
              </a:r>
            </a:p>
          </p:txBody>
        </p:sp>
      </p:grpSp>
      <p:pic>
        <p:nvPicPr>
          <p:cNvPr id="123" name="magnifying-glass-145942_1280.png" descr="magnifying-glass-145942_128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39513" y="4129085"/>
            <a:ext cx="2759994" cy="25659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2" grpId="2"/>
      <p:bldP build="whole" bldLvl="1" animBg="1" rev="0" advAuto="0" spid="1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2"/>
          <p:cNvSpPr/>
          <p:nvPr/>
        </p:nvSpPr>
        <p:spPr>
          <a:xfrm>
            <a:off x="0" y="-1172"/>
            <a:ext cx="9144001" cy="6860344"/>
          </a:xfrm>
          <a:prstGeom prst="rect">
            <a:avLst/>
          </a:prstGeom>
          <a:solidFill>
            <a:srgbClr val="ABEB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6" name="TextBox 26"/>
          <p:cNvSpPr txBox="1"/>
          <p:nvPr/>
        </p:nvSpPr>
        <p:spPr>
          <a:xfrm>
            <a:off x="6958412" y="4874476"/>
            <a:ext cx="2649091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Other Things</a:t>
            </a:r>
          </a:p>
        </p:txBody>
      </p:sp>
      <p:sp>
        <p:nvSpPr>
          <p:cNvPr id="127" name="TextBox 26"/>
          <p:cNvSpPr txBox="1"/>
          <p:nvPr/>
        </p:nvSpPr>
        <p:spPr>
          <a:xfrm>
            <a:off x="-638331" y="5223726"/>
            <a:ext cx="2649091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</a:t>
            </a:r>
          </a:p>
        </p:txBody>
      </p:sp>
      <p:pic>
        <p:nvPicPr>
          <p:cNvPr id="128" name="doll-1293318_1280.png" descr="doll-1293318_12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5988" y="4835812"/>
            <a:ext cx="1011095" cy="20221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1" name="Group"/>
          <p:cNvGrpSpPr/>
          <p:nvPr/>
        </p:nvGrpSpPr>
        <p:grpSpPr>
          <a:xfrm>
            <a:off x="0" y="790561"/>
            <a:ext cx="9144001" cy="2433307"/>
            <a:chOff x="0" y="0"/>
            <a:chExt cx="9144000" cy="2433306"/>
          </a:xfrm>
        </p:grpSpPr>
        <p:sp>
          <p:nvSpPr>
            <p:cNvPr id="129" name="Rectangle 2"/>
            <p:cNvSpPr/>
            <p:nvPr/>
          </p:nvSpPr>
          <p:spPr>
            <a:xfrm>
              <a:off x="0" y="0"/>
              <a:ext cx="9144000" cy="2433307"/>
            </a:xfrm>
            <a:prstGeom prst="rect">
              <a:avLst/>
            </a:prstGeom>
            <a:solidFill>
              <a:srgbClr val="F0B85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397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" name="TextBox 26"/>
            <p:cNvSpPr txBox="1"/>
            <p:nvPr/>
          </p:nvSpPr>
          <p:spPr>
            <a:xfrm>
              <a:off x="558214" y="129533"/>
              <a:ext cx="8027572" cy="21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3. Think About What You’re Pursuing</a:t>
              </a:r>
            </a:p>
          </p:txBody>
        </p:sp>
      </p:grpSp>
      <p:pic>
        <p:nvPicPr>
          <p:cNvPr id="132" name="magnifying-glass-145942_1280.png" descr="magnifying-glass-145942_1280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72169" y="4563941"/>
            <a:ext cx="2759994" cy="2565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1"/>
      <p:bldP build="whole" bldLvl="1" animBg="1" rev="0" advAuto="0" spid="13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2"/>
          <p:cNvSpPr/>
          <p:nvPr/>
        </p:nvSpPr>
        <p:spPr>
          <a:xfrm>
            <a:off x="0" y="-1172"/>
            <a:ext cx="9144001" cy="6860344"/>
          </a:xfrm>
          <a:prstGeom prst="rect">
            <a:avLst/>
          </a:prstGeom>
          <a:solidFill>
            <a:srgbClr val="ABEB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5" name="TextBox 26"/>
          <p:cNvSpPr txBox="1"/>
          <p:nvPr/>
        </p:nvSpPr>
        <p:spPr>
          <a:xfrm>
            <a:off x="6958412" y="4874476"/>
            <a:ext cx="2649091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Other Things</a:t>
            </a:r>
          </a:p>
        </p:txBody>
      </p:sp>
      <p:sp>
        <p:nvSpPr>
          <p:cNvPr id="136" name="TextBox 26"/>
          <p:cNvSpPr txBox="1"/>
          <p:nvPr/>
        </p:nvSpPr>
        <p:spPr>
          <a:xfrm>
            <a:off x="-638331" y="5223726"/>
            <a:ext cx="2649091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</a:t>
            </a:r>
          </a:p>
        </p:txBody>
      </p:sp>
      <p:grpSp>
        <p:nvGrpSpPr>
          <p:cNvPr id="139" name="Group"/>
          <p:cNvGrpSpPr/>
          <p:nvPr/>
        </p:nvGrpSpPr>
        <p:grpSpPr>
          <a:xfrm>
            <a:off x="-11701" y="358217"/>
            <a:ext cx="9167402" cy="3383353"/>
            <a:chOff x="0" y="0"/>
            <a:chExt cx="9167400" cy="3383352"/>
          </a:xfrm>
        </p:grpSpPr>
        <p:sp>
          <p:nvSpPr>
            <p:cNvPr id="137" name="Rectangle 2"/>
            <p:cNvSpPr/>
            <p:nvPr/>
          </p:nvSpPr>
          <p:spPr>
            <a:xfrm>
              <a:off x="11700" y="0"/>
              <a:ext cx="9144001" cy="3383353"/>
            </a:xfrm>
            <a:prstGeom prst="rect">
              <a:avLst/>
            </a:prstGeom>
            <a:solidFill>
              <a:srgbClr val="F0B85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397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TextBox 26"/>
            <p:cNvSpPr txBox="1"/>
            <p:nvPr/>
          </p:nvSpPr>
          <p:spPr>
            <a:xfrm>
              <a:off x="0" y="83856"/>
              <a:ext cx="9167401" cy="32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4. Think About How These Pursuits are Shaping You</a:t>
              </a:r>
            </a:p>
          </p:txBody>
        </p:sp>
      </p:grpSp>
      <p:grpSp>
        <p:nvGrpSpPr>
          <p:cNvPr id="142" name="Group"/>
          <p:cNvGrpSpPr/>
          <p:nvPr/>
        </p:nvGrpSpPr>
        <p:grpSpPr>
          <a:xfrm>
            <a:off x="4143715" y="3813275"/>
            <a:ext cx="3889711" cy="1738259"/>
            <a:chOff x="0" y="0"/>
            <a:chExt cx="3889710" cy="1738258"/>
          </a:xfrm>
        </p:grpSpPr>
        <p:sp>
          <p:nvSpPr>
            <p:cNvPr id="140" name="Star"/>
            <p:cNvSpPr/>
            <p:nvPr/>
          </p:nvSpPr>
          <p:spPr>
            <a:xfrm>
              <a:off x="0" y="341258"/>
              <a:ext cx="1397000" cy="1397001"/>
            </a:xfrm>
            <a:prstGeom prst="star8">
              <a:avLst>
                <a:gd name="adj" fmla="val 1910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44" name="Connection Line"/>
            <p:cNvSpPr/>
            <p:nvPr/>
          </p:nvSpPr>
          <p:spPr>
            <a:xfrm>
              <a:off x="763457" y="0"/>
              <a:ext cx="3126254" cy="99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13" fill="norm" stroke="1" extrusionOk="0">
                  <a:moveTo>
                    <a:pt x="21600" y="14448"/>
                  </a:moveTo>
                  <a:cubicBezTo>
                    <a:pt x="13348" y="-5387"/>
                    <a:pt x="6148" y="-4799"/>
                    <a:pt x="0" y="16213"/>
                  </a:cubicBezTo>
                </a:path>
              </a:pathLst>
            </a:custGeom>
            <a:noFill/>
            <a:ln w="203200" cap="flat">
              <a:solidFill>
                <a:srgbClr val="FFFFFF"/>
              </a:solidFill>
              <a:prstDash val="solid"/>
              <a:miter lim="400000"/>
              <a:tailEnd type="triangle" w="med" len="med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/>
            </a:p>
          </p:txBody>
        </p:sp>
      </p:grpSp>
      <p:pic>
        <p:nvPicPr>
          <p:cNvPr id="143" name="doll-1293318_1280.png" descr="doll-1293318_12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5988" y="4835812"/>
            <a:ext cx="1011095" cy="20221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  <p:bldP build="whole" bldLvl="1" animBg="1" rev="0" advAuto="0" spid="14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2"/>
          <p:cNvSpPr/>
          <p:nvPr/>
        </p:nvSpPr>
        <p:spPr>
          <a:xfrm>
            <a:off x="0" y="-1172"/>
            <a:ext cx="9144001" cy="6860344"/>
          </a:xfrm>
          <a:prstGeom prst="rect">
            <a:avLst/>
          </a:prstGeom>
          <a:solidFill>
            <a:srgbClr val="ABEB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7" name="TextBox 26"/>
          <p:cNvSpPr txBox="1"/>
          <p:nvPr/>
        </p:nvSpPr>
        <p:spPr>
          <a:xfrm>
            <a:off x="6958412" y="4874476"/>
            <a:ext cx="2649091" cy="148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Other Things</a:t>
            </a:r>
          </a:p>
        </p:txBody>
      </p:sp>
      <p:pic>
        <p:nvPicPr>
          <p:cNvPr id="148" name="doll-1293318_1280.png" descr="doll-1293318_12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15988" y="4835812"/>
            <a:ext cx="1011095" cy="20221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1" name="Group"/>
          <p:cNvGrpSpPr/>
          <p:nvPr/>
        </p:nvGrpSpPr>
        <p:grpSpPr>
          <a:xfrm>
            <a:off x="0" y="790561"/>
            <a:ext cx="9144001" cy="2433307"/>
            <a:chOff x="0" y="0"/>
            <a:chExt cx="9144000" cy="2433306"/>
          </a:xfrm>
        </p:grpSpPr>
        <p:sp>
          <p:nvSpPr>
            <p:cNvPr id="149" name="Rectangle 2"/>
            <p:cNvSpPr/>
            <p:nvPr/>
          </p:nvSpPr>
          <p:spPr>
            <a:xfrm>
              <a:off x="0" y="0"/>
              <a:ext cx="9144000" cy="2433307"/>
            </a:xfrm>
            <a:prstGeom prst="rect">
              <a:avLst/>
            </a:prstGeom>
            <a:solidFill>
              <a:srgbClr val="F0B85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1397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TextBox 26"/>
            <p:cNvSpPr txBox="1"/>
            <p:nvPr/>
          </p:nvSpPr>
          <p:spPr>
            <a:xfrm>
              <a:off x="558214" y="129533"/>
              <a:ext cx="8027572" cy="21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5. Think About How God is Pursuing You</a:t>
              </a:r>
            </a:p>
          </p:txBody>
        </p:sp>
      </p:grpSp>
      <p:sp>
        <p:nvSpPr>
          <p:cNvPr id="152" name="Arrow"/>
          <p:cNvSpPr/>
          <p:nvPr/>
        </p:nvSpPr>
        <p:spPr>
          <a:xfrm rot="33746">
            <a:off x="1280836" y="4849669"/>
            <a:ext cx="2293889" cy="1532966"/>
          </a:xfrm>
          <a:prstGeom prst="rightArrow">
            <a:avLst>
              <a:gd name="adj1" fmla="val 44015"/>
              <a:gd name="adj2" fmla="val 57909"/>
            </a:avLst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53" name="TextBox 26"/>
          <p:cNvSpPr txBox="1"/>
          <p:nvPr/>
        </p:nvSpPr>
        <p:spPr>
          <a:xfrm>
            <a:off x="-638331" y="5223726"/>
            <a:ext cx="2649091" cy="789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 thruBlk="1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1"/>
      <p:bldP build="whole" bldLvl="1" animBg="1" rev="0" advAuto="0" spid="152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