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7" name="Shape 157"/>
          <p:cNvSpPr/>
          <p:nvPr>
            <p:ph type="sldImg"/>
          </p:nvPr>
        </p:nvSpPr>
        <p:spPr>
          <a:xfrm>
            <a:off x="1143000" y="685800"/>
            <a:ext cx="4572000" cy="3429000"/>
          </a:xfrm>
          <a:prstGeom prst="rect">
            <a:avLst/>
          </a:prstGeom>
        </p:spPr>
        <p:txBody>
          <a:bodyPr/>
          <a:lstStyle/>
          <a:p>
            <a:pPr/>
          </a:p>
        </p:txBody>
      </p:sp>
      <p:sp>
        <p:nvSpPr>
          <p:cNvPr id="158" name="Shape 15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698500" y="8657488"/>
            <a:ext cx="11607801" cy="461060"/>
          </a:xfrm>
          <a:prstGeom prst="rect">
            <a:avLst/>
          </a:prstGeom>
        </p:spPr>
        <p:txBody>
          <a:bodyPr anchor="b"/>
          <a:lstStyle>
            <a:lvl1pPr marL="0" indent="0" defTabSz="563541">
              <a:lnSpc>
                <a:spcPct val="100000"/>
              </a:lnSpc>
              <a:spcBef>
                <a:spcPts val="0"/>
              </a:spcBef>
              <a:buSzTx/>
              <a:buNone/>
              <a:defRPr b="1" sz="2304"/>
            </a:lvl1pPr>
          </a:lstStyle>
          <a:p>
            <a:pPr/>
            <a:r>
              <a:t>Author and Date</a:t>
            </a:r>
          </a:p>
        </p:txBody>
      </p:sp>
      <p:sp>
        <p:nvSpPr>
          <p:cNvPr id="12" name="Presentation Title"/>
          <p:cNvSpPr txBox="1"/>
          <p:nvPr>
            <p:ph type="title" hasCustomPrompt="1"/>
          </p:nvPr>
        </p:nvSpPr>
        <p:spPr>
          <a:xfrm>
            <a:off x="698500" y="1854200"/>
            <a:ext cx="11609057" cy="3302000"/>
          </a:xfrm>
          <a:prstGeom prst="rect">
            <a:avLst/>
          </a:prstGeom>
        </p:spPr>
        <p:txBody>
          <a:bodyPr anchor="b"/>
          <a:lstStyle>
            <a:lvl1pPr>
              <a:defRPr spc="-164" sz="8200"/>
            </a:lvl1pPr>
          </a:lstStyle>
          <a:p>
            <a:pPr/>
            <a:r>
              <a:t>Presentation Title</a:t>
            </a:r>
          </a:p>
        </p:txBody>
      </p:sp>
      <p:sp>
        <p:nvSpPr>
          <p:cNvPr id="13" name="Body Level One…"/>
          <p:cNvSpPr txBox="1"/>
          <p:nvPr>
            <p:ph type="body" sz="quarter" idx="1" hasCustomPrompt="1"/>
          </p:nvPr>
        </p:nvSpPr>
        <p:spPr>
          <a:xfrm>
            <a:off x="698500" y="5105400"/>
            <a:ext cx="11607800" cy="1456399"/>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xfrm>
            <a:off x="6353454" y="9220199"/>
            <a:ext cx="297892" cy="28747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698500" y="3568700"/>
            <a:ext cx="11607800" cy="2617788"/>
          </a:xfrm>
          <a:prstGeom prst="rect">
            <a:avLst/>
          </a:prstGeom>
        </p:spPr>
        <p:txBody>
          <a:bodyPr anchor="ctr"/>
          <a:lstStyle>
            <a:lvl1pPr marL="0" indent="0" algn="ctr">
              <a:lnSpc>
                <a:spcPct val="80000"/>
              </a:lnSpc>
              <a:spcBef>
                <a:spcPts val="0"/>
              </a:spcBef>
              <a:buSzTx/>
              <a:buNone/>
              <a:defRPr spc="-164" sz="82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164" sz="82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164" sz="82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164" sz="82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164" sz="82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Fact information"/>
          <p:cNvSpPr txBox="1"/>
          <p:nvPr>
            <p:ph type="body" sz="quarter" idx="21" hasCustomPrompt="1"/>
          </p:nvPr>
        </p:nvSpPr>
        <p:spPr>
          <a:xfrm>
            <a:off x="698500" y="6209979"/>
            <a:ext cx="11607800" cy="671803"/>
          </a:xfrm>
          <a:prstGeom prst="rect">
            <a:avLst/>
          </a:prstGeom>
        </p:spPr>
        <p:txBody>
          <a:bodyPr/>
          <a:lstStyle>
            <a:lvl1pPr marL="0" indent="0" algn="ctr">
              <a:lnSpc>
                <a:spcPct val="100000"/>
              </a:lnSpc>
              <a:spcBef>
                <a:spcPts val="0"/>
              </a:spcBef>
              <a:buSzTx/>
              <a:buNone/>
              <a:defRPr b="1" sz="3800"/>
            </a:lvl1pPr>
          </a:lstStyle>
          <a:p>
            <a:pPr/>
            <a:r>
              <a:t>Fact information</a:t>
            </a:r>
          </a:p>
        </p:txBody>
      </p:sp>
      <p:sp>
        <p:nvSpPr>
          <p:cNvPr id="107" name="Body Level One…"/>
          <p:cNvSpPr txBox="1"/>
          <p:nvPr>
            <p:ph type="body" idx="1" hasCustomPrompt="1"/>
          </p:nvPr>
        </p:nvSpPr>
        <p:spPr>
          <a:xfrm>
            <a:off x="698500" y="999066"/>
            <a:ext cx="11607800" cy="5210914"/>
          </a:xfrm>
          <a:prstGeom prst="rect">
            <a:avLst/>
          </a:prstGeom>
        </p:spPr>
        <p:txBody>
          <a:bodyPr anchor="b"/>
          <a:lstStyle>
            <a:lvl1pPr marL="0" indent="0" algn="ctr">
              <a:lnSpc>
                <a:spcPct val="80000"/>
              </a:lnSpc>
              <a:spcBef>
                <a:spcPts val="0"/>
              </a:spcBef>
              <a:buSzTx/>
              <a:buNone/>
              <a:defRPr b="1" spc="-176" sz="17600"/>
            </a:lvl1pPr>
            <a:lvl2pPr marL="0" indent="457200" algn="ctr">
              <a:lnSpc>
                <a:spcPct val="80000"/>
              </a:lnSpc>
              <a:spcBef>
                <a:spcPts val="0"/>
              </a:spcBef>
              <a:buSzTx/>
              <a:buNone/>
              <a:defRPr b="1" spc="-176" sz="17600"/>
            </a:lvl2pPr>
            <a:lvl3pPr marL="0" indent="914400" algn="ctr">
              <a:lnSpc>
                <a:spcPct val="80000"/>
              </a:lnSpc>
              <a:spcBef>
                <a:spcPts val="0"/>
              </a:spcBef>
              <a:buSzTx/>
              <a:buNone/>
              <a:defRPr b="1" spc="-176" sz="17600"/>
            </a:lvl3pPr>
            <a:lvl4pPr marL="0" indent="1371600" algn="ctr">
              <a:lnSpc>
                <a:spcPct val="80000"/>
              </a:lnSpc>
              <a:spcBef>
                <a:spcPts val="0"/>
              </a:spcBef>
              <a:buSzTx/>
              <a:buNone/>
              <a:defRPr b="1" spc="-176" sz="17600"/>
            </a:lvl4pPr>
            <a:lvl5pPr marL="0" indent="1828800" algn="ctr">
              <a:lnSpc>
                <a:spcPct val="80000"/>
              </a:lnSpc>
              <a:spcBef>
                <a:spcPts val="0"/>
              </a:spcBef>
              <a:buSzTx/>
              <a:buNone/>
              <a:defRPr b="1" spc="-176" sz="17600"/>
            </a:lvl5pPr>
          </a:lstStyle>
          <a:p>
            <a:pPr/>
            <a:r>
              <a:t>100%</a:t>
            </a:r>
          </a:p>
          <a:p>
            <a:pPr lvl="1"/>
            <a:r>
              <a:t/>
            </a:r>
          </a:p>
          <a:p>
            <a:pPr lvl="2"/>
            <a:r>
              <a:t/>
            </a:r>
          </a:p>
          <a:p>
            <a:pPr lvl="3"/>
            <a:r>
              <a:t/>
            </a:r>
          </a:p>
          <a:p>
            <a:pPr lvl="4"/>
            <a:r>
              <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Body Level One…"/>
          <p:cNvSpPr txBox="1"/>
          <p:nvPr>
            <p:ph type="body" sz="half" idx="1" hasCustomPrompt="1"/>
          </p:nvPr>
        </p:nvSpPr>
        <p:spPr>
          <a:xfrm>
            <a:off x="736600" y="3721100"/>
            <a:ext cx="11531600" cy="2324100"/>
          </a:xfrm>
          <a:prstGeom prst="rect">
            <a:avLst/>
          </a:prstGeom>
        </p:spPr>
        <p:txBody>
          <a:bodyPr anchor="ctr"/>
          <a:lstStyle>
            <a:lvl1pPr marL="457200" indent="-342900">
              <a:spcBef>
                <a:spcPts val="0"/>
              </a:spcBef>
              <a:buSzTx/>
              <a:buNone/>
              <a:defRPr spc="-119" sz="6000">
                <a:latin typeface="Helvetica Neue Medium"/>
                <a:ea typeface="Helvetica Neue Medium"/>
                <a:cs typeface="Helvetica Neue Medium"/>
                <a:sym typeface="Helvetica Neue Medium"/>
              </a:defRPr>
            </a:lvl1pPr>
            <a:lvl2pPr marL="457200" indent="114300">
              <a:spcBef>
                <a:spcPts val="0"/>
              </a:spcBef>
              <a:buSzTx/>
              <a:buNone/>
              <a:defRPr spc="-119" sz="6000">
                <a:latin typeface="Helvetica Neue Medium"/>
                <a:ea typeface="Helvetica Neue Medium"/>
                <a:cs typeface="Helvetica Neue Medium"/>
                <a:sym typeface="Helvetica Neue Medium"/>
              </a:defRPr>
            </a:lvl2pPr>
            <a:lvl3pPr marL="457200" indent="571500">
              <a:spcBef>
                <a:spcPts val="0"/>
              </a:spcBef>
              <a:buSzTx/>
              <a:buNone/>
              <a:defRPr spc="-119" sz="6000">
                <a:latin typeface="Helvetica Neue Medium"/>
                <a:ea typeface="Helvetica Neue Medium"/>
                <a:cs typeface="Helvetica Neue Medium"/>
                <a:sym typeface="Helvetica Neue Medium"/>
              </a:defRPr>
            </a:lvl3pPr>
            <a:lvl4pPr marL="457200" indent="1028700">
              <a:spcBef>
                <a:spcPts val="0"/>
              </a:spcBef>
              <a:buSzTx/>
              <a:buNone/>
              <a:defRPr spc="-119" sz="6000">
                <a:latin typeface="Helvetica Neue Medium"/>
                <a:ea typeface="Helvetica Neue Medium"/>
                <a:cs typeface="Helvetica Neue Medium"/>
                <a:sym typeface="Helvetica Neue Medium"/>
              </a:defRPr>
            </a:lvl4pPr>
            <a:lvl5pPr marL="457200" indent="1485900">
              <a:spcBef>
                <a:spcPts val="0"/>
              </a:spcBef>
              <a:buSzTx/>
              <a:buNone/>
              <a:defRPr spc="-119" sz="60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6" name="Attribution"/>
          <p:cNvSpPr txBox="1"/>
          <p:nvPr>
            <p:ph type="body" sz="quarter" idx="21" hasCustomPrompt="1"/>
          </p:nvPr>
        </p:nvSpPr>
        <p:spPr>
          <a:xfrm>
            <a:off x="1219200" y="6426200"/>
            <a:ext cx="11049000" cy="461059"/>
          </a:xfrm>
          <a:prstGeom prst="rect">
            <a:avLst/>
          </a:prstGeom>
        </p:spPr>
        <p:txBody>
          <a:bodyPr/>
          <a:lstStyle>
            <a:lvl1pPr marL="0" indent="0" defTabSz="563541">
              <a:lnSpc>
                <a:spcPct val="100000"/>
              </a:lnSpc>
              <a:spcBef>
                <a:spcPts val="0"/>
              </a:spcBef>
              <a:buSzTx/>
              <a:buNone/>
              <a:defRPr b="1" sz="2304"/>
            </a:lvl1pPr>
          </a:lstStyle>
          <a:p>
            <a:pPr/>
            <a:r>
              <a:t>Attribution</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Bowl of pappardelle pasta with parsley butter, roasted hazelnuts, and shaved parmesan cheese"/>
          <p:cNvSpPr/>
          <p:nvPr>
            <p:ph type="pic" idx="21"/>
          </p:nvPr>
        </p:nvSpPr>
        <p:spPr>
          <a:xfrm>
            <a:off x="-2082800" y="687558"/>
            <a:ext cx="11165190" cy="8373892"/>
          </a:xfrm>
          <a:prstGeom prst="rect">
            <a:avLst/>
          </a:prstGeom>
        </p:spPr>
        <p:txBody>
          <a:bodyPr lIns="91439" tIns="45719" rIns="91439" bIns="45719">
            <a:noAutofit/>
          </a:bodyPr>
          <a:lstStyle/>
          <a:p>
            <a:pPr/>
          </a:p>
        </p:txBody>
      </p:sp>
      <p:sp>
        <p:nvSpPr>
          <p:cNvPr id="125" name="Bowl of salad with fried rice, boiled eggs, and chopsticks"/>
          <p:cNvSpPr/>
          <p:nvPr>
            <p:ph type="pic" sz="half" idx="22"/>
          </p:nvPr>
        </p:nvSpPr>
        <p:spPr>
          <a:xfrm>
            <a:off x="6597650" y="292100"/>
            <a:ext cx="5740400" cy="4592321"/>
          </a:xfrm>
          <a:prstGeom prst="rect">
            <a:avLst/>
          </a:prstGeom>
        </p:spPr>
        <p:txBody>
          <a:bodyPr lIns="91439" tIns="45719" rIns="91439" bIns="45719">
            <a:noAutofit/>
          </a:bodyPr>
          <a:lstStyle/>
          <a:p>
            <a:pPr/>
          </a:p>
        </p:txBody>
      </p:sp>
      <p:sp>
        <p:nvSpPr>
          <p:cNvPr id="126" name="Bowl with salmon cakes, salad, and hummus"/>
          <p:cNvSpPr/>
          <p:nvPr>
            <p:ph type="pic" idx="23"/>
          </p:nvPr>
        </p:nvSpPr>
        <p:spPr>
          <a:xfrm>
            <a:off x="4984750" y="2749413"/>
            <a:ext cx="7937500" cy="9238277"/>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Bowl of salad with fried rice, boiled eggs, and chopsticks"/>
          <p:cNvSpPr/>
          <p:nvPr>
            <p:ph type="pic" idx="21"/>
          </p:nvPr>
        </p:nvSpPr>
        <p:spPr>
          <a:xfrm>
            <a:off x="-1016000" y="-1054100"/>
            <a:ext cx="14427200" cy="11541760"/>
          </a:xfrm>
          <a:prstGeom prst="rect">
            <a:avLst/>
          </a:prstGeom>
        </p:spPr>
        <p:txBody>
          <a:bodyPr lIns="91439" tIns="45719" rIns="91439" bIns="45719">
            <a:noAutofit/>
          </a:bodyPr>
          <a:lstStyle/>
          <a:p>
            <a:pPr/>
          </a:p>
        </p:txBody>
      </p:sp>
      <p:sp>
        <p:nvSpPr>
          <p:cNvPr id="135" name="Slide Number"/>
          <p:cNvSpPr txBox="1"/>
          <p:nvPr>
            <p:ph type="sldNum" sz="quarter" idx="2"/>
          </p:nvPr>
        </p:nvSpPr>
        <p:spPr>
          <a:xfrm>
            <a:off x="6353454" y="9220199"/>
            <a:ext cx="297892" cy="287479"/>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49" name="Title Text"/>
          <p:cNvSpPr txBox="1"/>
          <p:nvPr>
            <p:ph type="title"/>
          </p:nvPr>
        </p:nvSpPr>
        <p:spPr>
          <a:xfrm>
            <a:off x="975359" y="3029937"/>
            <a:ext cx="11054082" cy="2090703"/>
          </a:xfrm>
          <a:prstGeom prst="rect">
            <a:avLst/>
          </a:prstGeom>
        </p:spPr>
        <p:txBody>
          <a:bodyPr lIns="65023" tIns="65023" rIns="65023" bIns="65023" anchor="ctr"/>
          <a:lstStyle>
            <a:lvl1pPr algn="ctr" defTabSz="1300480">
              <a:lnSpc>
                <a:spcPct val="100000"/>
              </a:lnSpc>
              <a:defRPr b="0" spc="0" sz="6200">
                <a:latin typeface="Calibri"/>
                <a:ea typeface="Calibri"/>
                <a:cs typeface="Calibri"/>
                <a:sym typeface="Calibri"/>
              </a:defRPr>
            </a:lvl1pPr>
          </a:lstStyle>
          <a:p>
            <a:pPr/>
            <a:r>
              <a:t>Title Text</a:t>
            </a:r>
          </a:p>
        </p:txBody>
      </p:sp>
      <p:sp>
        <p:nvSpPr>
          <p:cNvPr id="150" name="Body Level One…"/>
          <p:cNvSpPr txBox="1"/>
          <p:nvPr>
            <p:ph type="body" sz="quarter" idx="1"/>
          </p:nvPr>
        </p:nvSpPr>
        <p:spPr>
          <a:xfrm>
            <a:off x="1950719" y="5527040"/>
            <a:ext cx="9103361" cy="2492587"/>
          </a:xfrm>
          <a:prstGeom prst="rect">
            <a:avLst/>
          </a:prstGeom>
        </p:spPr>
        <p:txBody>
          <a:bodyPr lIns="65023" tIns="65023" rIns="65023" bIns="65023"/>
          <a:lstStyle>
            <a:lvl1pPr marL="0" indent="0" algn="ctr" defTabSz="1300480">
              <a:lnSpc>
                <a:spcPct val="100000"/>
              </a:lnSpc>
              <a:spcBef>
                <a:spcPts val="1000"/>
              </a:spcBef>
              <a:buSzTx/>
              <a:buNone/>
              <a:defRPr sz="4400">
                <a:solidFill>
                  <a:srgbClr val="888888"/>
                </a:solidFill>
                <a:latin typeface="Calibri"/>
                <a:ea typeface="Calibri"/>
                <a:cs typeface="Calibri"/>
                <a:sym typeface="Calibri"/>
              </a:defRPr>
            </a:lvl1pPr>
            <a:lvl2pPr marL="0" indent="457200" algn="ctr" defTabSz="1300480">
              <a:lnSpc>
                <a:spcPct val="100000"/>
              </a:lnSpc>
              <a:spcBef>
                <a:spcPts val="1000"/>
              </a:spcBef>
              <a:buSzTx/>
              <a:buNone/>
              <a:defRPr sz="4400">
                <a:solidFill>
                  <a:srgbClr val="888888"/>
                </a:solidFill>
                <a:latin typeface="Calibri"/>
                <a:ea typeface="Calibri"/>
                <a:cs typeface="Calibri"/>
                <a:sym typeface="Calibri"/>
              </a:defRPr>
            </a:lvl2pPr>
            <a:lvl3pPr marL="0" indent="914400" algn="ctr" defTabSz="1300480">
              <a:lnSpc>
                <a:spcPct val="100000"/>
              </a:lnSpc>
              <a:spcBef>
                <a:spcPts val="1000"/>
              </a:spcBef>
              <a:buSzTx/>
              <a:buNone/>
              <a:defRPr sz="4400">
                <a:solidFill>
                  <a:srgbClr val="888888"/>
                </a:solidFill>
                <a:latin typeface="Calibri"/>
                <a:ea typeface="Calibri"/>
                <a:cs typeface="Calibri"/>
                <a:sym typeface="Calibri"/>
              </a:defRPr>
            </a:lvl3pPr>
            <a:lvl4pPr marL="0" indent="1371600" algn="ctr" defTabSz="1300480">
              <a:lnSpc>
                <a:spcPct val="100000"/>
              </a:lnSpc>
              <a:spcBef>
                <a:spcPts val="1000"/>
              </a:spcBef>
              <a:buSzTx/>
              <a:buNone/>
              <a:defRPr sz="4400">
                <a:solidFill>
                  <a:srgbClr val="888888"/>
                </a:solidFill>
                <a:latin typeface="Calibri"/>
                <a:ea typeface="Calibri"/>
                <a:cs typeface="Calibri"/>
                <a:sym typeface="Calibri"/>
              </a:defRPr>
            </a:lvl4pPr>
            <a:lvl5pPr marL="0" indent="1828800" algn="ctr" defTabSz="1300480">
              <a:lnSpc>
                <a:spcPct val="100000"/>
              </a:lnSpc>
              <a:spcBef>
                <a:spcPts val="1000"/>
              </a:spcBef>
              <a:buSzTx/>
              <a:buNone/>
              <a:defRPr sz="4400">
                <a:solidFill>
                  <a:srgbClr val="888888"/>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51" name="Slide Number"/>
          <p:cNvSpPr txBox="1"/>
          <p:nvPr>
            <p:ph type="sldNum" sz="quarter" idx="2"/>
          </p:nvPr>
        </p:nvSpPr>
        <p:spPr>
          <a:xfrm>
            <a:off x="12005833" y="9130186"/>
            <a:ext cx="348727" cy="339202"/>
          </a:xfrm>
          <a:prstGeom prst="rect">
            <a:avLst/>
          </a:prstGeom>
        </p:spPr>
        <p:txBody>
          <a:bodyPr lIns="65023" tIns="65023" rIns="65023" bIns="65023" anchor="ctr"/>
          <a:lstStyle>
            <a:lvl1pPr algn="r" defTabSz="1300480">
              <a:defRPr sz="16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376767" y="-915894"/>
            <a:ext cx="17835652" cy="10682195"/>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698500" y="5181600"/>
            <a:ext cx="11607800" cy="3302000"/>
          </a:xfrm>
          <a:prstGeom prst="rect">
            <a:avLst/>
          </a:prstGeom>
        </p:spPr>
        <p:txBody>
          <a:bodyPr anchor="b"/>
          <a:lstStyle>
            <a:lvl1pPr>
              <a:defRPr spc="-164" sz="8200"/>
            </a:lvl1pPr>
          </a:lstStyle>
          <a:p>
            <a:pPr/>
            <a:r>
              <a:t>Presentation Title</a:t>
            </a:r>
          </a:p>
        </p:txBody>
      </p:sp>
      <p:sp>
        <p:nvSpPr>
          <p:cNvPr id="23" name="Body Level One…"/>
          <p:cNvSpPr txBox="1"/>
          <p:nvPr>
            <p:ph type="body" sz="quarter" idx="1" hasCustomPrompt="1"/>
          </p:nvPr>
        </p:nvSpPr>
        <p:spPr>
          <a:xfrm>
            <a:off x="698500" y="8432800"/>
            <a:ext cx="11607800" cy="689769"/>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Presentation Subtitle</a:t>
            </a:r>
          </a:p>
          <a:p>
            <a:pPr lvl="1"/>
            <a:r>
              <a:t/>
            </a:r>
          </a:p>
          <a:p>
            <a:pPr lvl="2"/>
            <a:r>
              <a:t/>
            </a:r>
          </a:p>
          <a:p>
            <a:pPr lvl="3"/>
            <a:r>
              <a:t/>
            </a:r>
          </a:p>
          <a:p>
            <a:pPr lvl="4"/>
            <a:r>
              <a:t/>
            </a:r>
          </a:p>
        </p:txBody>
      </p:sp>
      <p:sp>
        <p:nvSpPr>
          <p:cNvPr id="24" name="Author and Date"/>
          <p:cNvSpPr txBox="1"/>
          <p:nvPr>
            <p:ph type="body" sz="quarter" idx="22" hasCustomPrompt="1"/>
          </p:nvPr>
        </p:nvSpPr>
        <p:spPr>
          <a:xfrm>
            <a:off x="698500" y="571500"/>
            <a:ext cx="11607801" cy="461059"/>
          </a:xfrm>
          <a:prstGeom prst="rect">
            <a:avLst/>
          </a:prstGeom>
        </p:spPr>
        <p:txBody>
          <a:bodyPr/>
          <a:lstStyle>
            <a:lvl1pPr marL="0" indent="0" defTabSz="563541">
              <a:lnSpc>
                <a:spcPct val="100000"/>
              </a:lnSpc>
              <a:spcBef>
                <a:spcPts val="0"/>
              </a:spcBef>
              <a:buSzTx/>
              <a:buNone/>
              <a:defRPr b="1" sz="2304"/>
            </a:lvl1pPr>
          </a:lstStyle>
          <a:p>
            <a:pPr/>
            <a:r>
              <a:t>Author and Date</a:t>
            </a:r>
          </a:p>
        </p:txBody>
      </p:sp>
      <p:sp>
        <p:nvSpPr>
          <p:cNvPr id="25" name="Slide Number"/>
          <p:cNvSpPr txBox="1"/>
          <p:nvPr>
            <p:ph type="sldNum" sz="quarter" idx="2"/>
          </p:nvPr>
        </p:nvSpPr>
        <p:spPr>
          <a:xfrm>
            <a:off x="6349999" y="9220199"/>
            <a:ext cx="297893" cy="28747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ummus "/>
          <p:cNvSpPr/>
          <p:nvPr>
            <p:ph type="pic" idx="21"/>
          </p:nvPr>
        </p:nvSpPr>
        <p:spPr>
          <a:xfrm>
            <a:off x="5319129" y="495299"/>
            <a:ext cx="7543801" cy="8780059"/>
          </a:xfrm>
          <a:prstGeom prst="rect">
            <a:avLst/>
          </a:prstGeom>
        </p:spPr>
        <p:txBody>
          <a:bodyPr lIns="91439" tIns="45719" rIns="91439" bIns="45719">
            <a:noAutofit/>
          </a:bodyPr>
          <a:lstStyle/>
          <a:p>
            <a:pPr/>
          </a:p>
        </p:txBody>
      </p:sp>
      <p:sp>
        <p:nvSpPr>
          <p:cNvPr id="33" name="Body Level One…"/>
          <p:cNvSpPr txBox="1"/>
          <p:nvPr>
            <p:ph type="body" sz="quarter" idx="1" hasCustomPrompt="1"/>
          </p:nvPr>
        </p:nvSpPr>
        <p:spPr>
          <a:xfrm>
            <a:off x="698500" y="5003800"/>
            <a:ext cx="5105400" cy="4044566"/>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Slide Subtitle</a:t>
            </a:r>
          </a:p>
          <a:p>
            <a:pPr lvl="1"/>
            <a:r>
              <a:t/>
            </a:r>
          </a:p>
          <a:p>
            <a:pPr lvl="2"/>
            <a:r>
              <a:t/>
            </a:r>
          </a:p>
          <a:p>
            <a:pPr lvl="3"/>
            <a:r>
              <a:t/>
            </a:r>
          </a:p>
          <a:p>
            <a:pPr lvl="4"/>
            <a:r>
              <a:t/>
            </a:r>
          </a:p>
        </p:txBody>
      </p:sp>
      <p:sp>
        <p:nvSpPr>
          <p:cNvPr id="34" name="Slide Title"/>
          <p:cNvSpPr txBox="1"/>
          <p:nvPr>
            <p:ph type="title" hasCustomPrompt="1"/>
          </p:nvPr>
        </p:nvSpPr>
        <p:spPr>
          <a:xfrm>
            <a:off x="698500" y="692534"/>
            <a:ext cx="5105400" cy="4387466"/>
          </a:xfrm>
          <a:prstGeom prst="rect">
            <a:avLst/>
          </a:prstGeom>
        </p:spPr>
        <p:txBody>
          <a:bodyPr anchor="b"/>
          <a:lstStyle/>
          <a:p>
            <a:pPr/>
            <a:r>
              <a:t>Slide Title</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3" name="Slide Subtitle"/>
          <p:cNvSpPr txBox="1"/>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44" name="Slide Title"/>
          <p:cNvSpPr txBox="1"/>
          <p:nvPr>
            <p:ph type="title" hasCustomPrompt="1"/>
          </p:nvPr>
        </p:nvSpPr>
        <p:spPr>
          <a:prstGeom prst="rect">
            <a:avLst/>
          </a:prstGeom>
        </p:spPr>
        <p:txBody>
          <a:bodyPr/>
          <a:lstStyle/>
          <a:p>
            <a:pPr/>
            <a:r>
              <a:t>Slide Title</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589358"/>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Bowl of pappardelle pasta with parsley butter, roasted hazelnuts, and shaved parmesan cheese"/>
          <p:cNvSpPr/>
          <p:nvPr>
            <p:ph type="pic" idx="21"/>
          </p:nvPr>
        </p:nvSpPr>
        <p:spPr>
          <a:xfrm>
            <a:off x="6172200" y="596900"/>
            <a:ext cx="6448425" cy="8597900"/>
          </a:xfrm>
          <a:prstGeom prst="rect">
            <a:avLst/>
          </a:prstGeom>
        </p:spPr>
        <p:txBody>
          <a:bodyPr lIns="91439" tIns="45719" rIns="91439" bIns="45719">
            <a:noAutofit/>
          </a:bodyPr>
          <a:lstStyle/>
          <a:p>
            <a:pPr/>
          </a:p>
        </p:txBody>
      </p:sp>
      <p:sp>
        <p:nvSpPr>
          <p:cNvPr id="61" name="Slide Title"/>
          <p:cNvSpPr txBox="1"/>
          <p:nvPr>
            <p:ph type="title" hasCustomPrompt="1"/>
          </p:nvPr>
        </p:nvSpPr>
        <p:spPr>
          <a:xfrm>
            <a:off x="698500" y="444500"/>
            <a:ext cx="5105400" cy="1016000"/>
          </a:xfrm>
          <a:prstGeom prst="rect">
            <a:avLst/>
          </a:prstGeom>
        </p:spPr>
        <p:txBody>
          <a:bodyPr/>
          <a:lstStyle/>
          <a:p>
            <a:pPr/>
            <a:r>
              <a:t>Slide Title</a:t>
            </a:r>
          </a:p>
        </p:txBody>
      </p:sp>
      <p:sp>
        <p:nvSpPr>
          <p:cNvPr id="62" name="Slide Subtitle"/>
          <p:cNvSpPr txBox="1"/>
          <p:nvPr>
            <p:ph type="body" sz="quarter" idx="22" hasCustomPrompt="1"/>
          </p:nvPr>
        </p:nvSpPr>
        <p:spPr>
          <a:xfrm>
            <a:off x="698500" y="1412977"/>
            <a:ext cx="5105400"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63" name="Body Level One…"/>
          <p:cNvSpPr txBox="1"/>
          <p:nvPr>
            <p:ph type="body" sz="half" idx="1" hasCustomPrompt="1"/>
          </p:nvPr>
        </p:nvSpPr>
        <p:spPr>
          <a:xfrm>
            <a:off x="698500" y="3480196"/>
            <a:ext cx="5105400" cy="5593161"/>
          </a:xfrm>
          <a:prstGeom prst="rect">
            <a:avLst/>
          </a:prstGeom>
        </p:spPr>
        <p:txBody>
          <a:bodyPr/>
          <a:lstStyle/>
          <a:p>
            <a:pPr/>
            <a:r>
              <a:t>Slide bullet text</a:t>
            </a:r>
          </a:p>
          <a:p>
            <a:pPr lvl="1"/>
            <a:r>
              <a:t/>
            </a:r>
          </a:p>
          <a:p>
            <a:pPr lvl="2"/>
            <a:r>
              <a:t/>
            </a:r>
          </a:p>
          <a:p>
            <a:pPr lvl="3"/>
            <a:r>
              <a:t/>
            </a:r>
          </a:p>
          <a:p>
            <a:pPr lvl="4"/>
            <a:r>
              <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698500" y="3225800"/>
            <a:ext cx="11607800" cy="3302000"/>
          </a:xfrm>
          <a:prstGeom prst="rect">
            <a:avLst/>
          </a:prstGeom>
        </p:spPr>
        <p:txBody>
          <a:bodyPr anchor="ctr"/>
          <a:lstStyle>
            <a:lvl1pPr>
              <a:defRPr b="0" spc="-164" sz="82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prstGeom prst="rect">
            <a:avLst/>
          </a:prstGeom>
        </p:spPr>
        <p:txBody>
          <a:bodyPr/>
          <a:lstStyle/>
          <a:p>
            <a:pPr/>
            <a:r>
              <a:t>Slide Title</a:t>
            </a:r>
          </a:p>
        </p:txBody>
      </p:sp>
      <p:sp>
        <p:nvSpPr>
          <p:cNvPr id="80" name="Slide Subtitle"/>
          <p:cNvSpPr txBox="1"/>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698500" y="444500"/>
            <a:ext cx="11607800" cy="1016000"/>
          </a:xfrm>
          <a:prstGeom prst="rect">
            <a:avLst/>
          </a:prstGeom>
        </p:spPr>
        <p:txBody>
          <a:bodyPr/>
          <a:lstStyle/>
          <a:p>
            <a:pPr/>
            <a:r>
              <a:t>Agenda Title</a:t>
            </a:r>
          </a:p>
        </p:txBody>
      </p:sp>
      <p:sp>
        <p:nvSpPr>
          <p:cNvPr id="89" name="Agenda Subtitle"/>
          <p:cNvSpPr txBox="1"/>
          <p:nvPr>
            <p:ph type="body" sz="quarter" idx="21" hasCustomPrompt="1"/>
          </p:nvPr>
        </p:nvSpPr>
        <p:spPr>
          <a:xfrm>
            <a:off x="698500" y="1409700"/>
            <a:ext cx="11607801" cy="671802"/>
          </a:xfrm>
          <a:prstGeom prst="rect">
            <a:avLst/>
          </a:prstGeom>
        </p:spPr>
        <p:txBody>
          <a:bodyPr/>
          <a:lstStyle>
            <a:lvl1pPr marL="0" indent="0" defTabSz="587022">
              <a:lnSpc>
                <a:spcPct val="100000"/>
              </a:lnSpc>
              <a:spcBef>
                <a:spcPts val="0"/>
              </a:spcBef>
              <a:buSzTx/>
              <a:buNone/>
              <a:defRPr b="1" sz="38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a:spcBef>
                <a:spcPts val="1300"/>
              </a:spcBef>
              <a:buSzTx/>
              <a:buNone/>
              <a:defRPr spc="-38" sz="3800"/>
            </a:lvl1pPr>
            <a:lvl2pPr marL="0" indent="457200">
              <a:spcBef>
                <a:spcPts val="1300"/>
              </a:spcBef>
              <a:buSzTx/>
              <a:buNone/>
              <a:defRPr spc="-38" sz="3800"/>
            </a:lvl2pPr>
            <a:lvl3pPr marL="0" indent="914400">
              <a:spcBef>
                <a:spcPts val="1300"/>
              </a:spcBef>
              <a:buSzTx/>
              <a:buNone/>
              <a:defRPr spc="-38" sz="3800"/>
            </a:lvl3pPr>
            <a:lvl4pPr marL="0" indent="1371600">
              <a:spcBef>
                <a:spcPts val="1300"/>
              </a:spcBef>
              <a:buSzTx/>
              <a:buNone/>
              <a:defRPr spc="-38" sz="3800"/>
            </a:lvl4pPr>
            <a:lvl5pPr marL="0" indent="1828800">
              <a:spcBef>
                <a:spcPts val="1300"/>
              </a:spcBef>
              <a:buSzTx/>
              <a:buNone/>
              <a:defRPr spc="-38" sz="38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ody Level One…"/>
          <p:cNvSpPr txBox="1"/>
          <p:nvPr>
            <p:ph type="body" idx="1" hasCustomPrompt="1"/>
          </p:nvPr>
        </p:nvSpPr>
        <p:spPr>
          <a:xfrm>
            <a:off x="698500" y="2959100"/>
            <a:ext cx="11607800" cy="609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3" name="Slide Title"/>
          <p:cNvSpPr txBox="1"/>
          <p:nvPr>
            <p:ph type="title" hasCustomPrompt="1"/>
          </p:nvPr>
        </p:nvSpPr>
        <p:spPr>
          <a:xfrm>
            <a:off x="698500" y="440266"/>
            <a:ext cx="11607800"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4" name="Slide Number"/>
          <p:cNvSpPr txBox="1"/>
          <p:nvPr>
            <p:ph type="sldNum" sz="quarter" idx="2"/>
          </p:nvPr>
        </p:nvSpPr>
        <p:spPr>
          <a:xfrm>
            <a:off x="6350067" y="9220199"/>
            <a:ext cx="297892" cy="287479"/>
          </a:xfrm>
          <a:prstGeom prst="rect">
            <a:avLst/>
          </a:prstGeom>
          <a:ln w="12700">
            <a:miter lim="400000"/>
          </a:ln>
        </p:spPr>
        <p:txBody>
          <a:bodyPr wrap="none" lIns="50800" tIns="50800" rIns="50800" bIns="50800" anchor="b">
            <a:spAutoFit/>
          </a:bodyPr>
          <a:lstStyle>
            <a:lvl1pPr defTabSz="584200">
              <a:defRPr sz="13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9pPr>
    </p:titleStyle>
    <p:bodyStyle>
      <a:lvl1pPr marL="381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0" name="sincerely-media-dGxOgeXAXm8-unsplash.jpg" descr="sincerely-media-dGxOgeXAXm8-unsplash.jpg"/>
          <p:cNvPicPr>
            <a:picLocks noChangeAspect="1"/>
          </p:cNvPicPr>
          <p:nvPr/>
        </p:nvPicPr>
        <p:blipFill>
          <a:blip r:embed="rId2">
            <a:extLst/>
          </a:blip>
          <a:stretch>
            <a:fillRect/>
          </a:stretch>
        </p:blipFill>
        <p:spPr>
          <a:xfrm>
            <a:off x="-2755543" y="-52721"/>
            <a:ext cx="15828573" cy="10552381"/>
          </a:xfrm>
          <a:prstGeom prst="rect">
            <a:avLst/>
          </a:prstGeom>
          <a:ln w="12700">
            <a:miter lim="400000"/>
          </a:ln>
        </p:spPr>
      </p:pic>
      <p:sp>
        <p:nvSpPr>
          <p:cNvPr id="161" name="Rectangle"/>
          <p:cNvSpPr/>
          <p:nvPr/>
        </p:nvSpPr>
        <p:spPr>
          <a:xfrm>
            <a:off x="-1" y="4842153"/>
            <a:ext cx="13004801" cy="4054646"/>
          </a:xfrm>
          <a:prstGeom prst="rect">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62" name="is a"/>
          <p:cNvSpPr txBox="1"/>
          <p:nvPr/>
        </p:nvSpPr>
        <p:spPr>
          <a:xfrm>
            <a:off x="3827919" y="6497797"/>
            <a:ext cx="1685780"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6200">
                <a:solidFill>
                  <a:srgbClr val="FFFFFF"/>
                </a:solidFill>
                <a:latin typeface="Open Sans Regular Regular"/>
                <a:ea typeface="Open Sans Regular Regular"/>
                <a:cs typeface="Open Sans Regular Regular"/>
                <a:sym typeface="Open Sans Regular Regular"/>
              </a:defRPr>
            </a:lvl1pPr>
          </a:lstStyle>
          <a:p>
            <a:pPr/>
            <a:r>
              <a:t>is a</a:t>
            </a:r>
          </a:p>
        </p:txBody>
      </p:sp>
      <p:sp>
        <p:nvSpPr>
          <p:cNvPr id="163" name="Family"/>
          <p:cNvSpPr txBox="1"/>
          <p:nvPr/>
        </p:nvSpPr>
        <p:spPr>
          <a:xfrm>
            <a:off x="4683991" y="5898746"/>
            <a:ext cx="7924350" cy="3454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sz="19400">
                <a:solidFill>
                  <a:srgbClr val="FFFFFF"/>
                </a:solidFill>
                <a:latin typeface="Open Sans Regular Regular"/>
                <a:ea typeface="Open Sans Regular Regular"/>
                <a:cs typeface="Open Sans Regular Regular"/>
                <a:sym typeface="Open Sans Regular Regular"/>
              </a:defRPr>
            </a:lvl1pPr>
          </a:lstStyle>
          <a:p>
            <a:pPr/>
            <a:r>
              <a:t>Family</a:t>
            </a:r>
          </a:p>
        </p:txBody>
      </p:sp>
      <p:sp>
        <p:nvSpPr>
          <p:cNvPr id="164" name="Church"/>
          <p:cNvSpPr txBox="1"/>
          <p:nvPr/>
        </p:nvSpPr>
        <p:spPr>
          <a:xfrm>
            <a:off x="-300550" y="3743869"/>
            <a:ext cx="10544804" cy="3454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sz="19400">
                <a:solidFill>
                  <a:srgbClr val="FFFFFF"/>
                </a:solidFill>
                <a:latin typeface="Open Sans Regular Regular"/>
                <a:ea typeface="Open Sans Regular Regular"/>
                <a:cs typeface="Open Sans Regular Regular"/>
                <a:sym typeface="Open Sans Regular Regular"/>
              </a:defRPr>
            </a:lvl1pPr>
          </a:lstStyle>
          <a:p>
            <a:pPr/>
            <a:r>
              <a:t>Church</a:t>
            </a:r>
          </a:p>
        </p:txBody>
      </p:sp>
      <p:sp>
        <p:nvSpPr>
          <p:cNvPr id="165" name="The"/>
          <p:cNvSpPr txBox="1"/>
          <p:nvPr/>
        </p:nvSpPr>
        <p:spPr>
          <a:xfrm>
            <a:off x="516842" y="5420692"/>
            <a:ext cx="7251047"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6200">
                <a:solidFill>
                  <a:srgbClr val="FFFFFF"/>
                </a:solidFill>
                <a:latin typeface="Open Sans Regular Regular"/>
                <a:ea typeface="Open Sans Regular Regular"/>
                <a:cs typeface="Open Sans Regular Regular"/>
                <a:sym typeface="Open Sans Regular Regular"/>
              </a:defRPr>
            </a:lvl1pPr>
          </a:lstStyle>
          <a:p>
            <a:pPr/>
            <a:r>
              <a:t>The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Rectangle"/>
          <p:cNvSpPr/>
          <p:nvPr/>
        </p:nvSpPr>
        <p:spPr>
          <a:xfrm>
            <a:off x="0" y="-25400"/>
            <a:ext cx="13004800" cy="9804400"/>
          </a:xfrm>
          <a:prstGeom prst="rect">
            <a:avLst/>
          </a:prstGeom>
          <a:solidFill>
            <a:srgbClr val="D5D5D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34" name="Circle"/>
          <p:cNvSpPr/>
          <p:nvPr/>
        </p:nvSpPr>
        <p:spPr>
          <a:xfrm>
            <a:off x="678085" y="312073"/>
            <a:ext cx="5581502" cy="5581501"/>
          </a:xfrm>
          <a:prstGeom prst="ellipse">
            <a:avLst/>
          </a:prstGeom>
          <a:solidFill>
            <a:schemeClr val="accent1"/>
          </a:solidFill>
          <a:ln w="76200">
            <a:solidFill>
              <a:schemeClr val="accent1">
                <a:hueOff val="114395"/>
                <a:lumOff val="-24975"/>
              </a:schemeClr>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35" name="Circle"/>
          <p:cNvSpPr/>
          <p:nvPr/>
        </p:nvSpPr>
        <p:spPr>
          <a:xfrm>
            <a:off x="1934022" y="6371899"/>
            <a:ext cx="3069628" cy="3069628"/>
          </a:xfrm>
          <a:prstGeom prst="ellipse">
            <a:avLst/>
          </a:prstGeom>
          <a:solidFill>
            <a:schemeClr val="accent1"/>
          </a:solidFill>
          <a:ln w="76200">
            <a:solidFill>
              <a:schemeClr val="accent1">
                <a:hueOff val="114395"/>
                <a:lumOff val="-24975"/>
              </a:schemeClr>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36" name="Church"/>
          <p:cNvSpPr txBox="1"/>
          <p:nvPr/>
        </p:nvSpPr>
        <p:spPr>
          <a:xfrm>
            <a:off x="2068549" y="1822608"/>
            <a:ext cx="2800574" cy="1181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300">
                <a:solidFill>
                  <a:srgbClr val="FFFFFF"/>
                </a:solidFill>
                <a:latin typeface="Open Sans Regular Regular"/>
                <a:ea typeface="Open Sans Regular Regular"/>
                <a:cs typeface="Open Sans Regular Regular"/>
                <a:sym typeface="Open Sans Regular Regular"/>
              </a:defRPr>
            </a:lvl1pPr>
          </a:lstStyle>
          <a:p>
            <a:pPr/>
            <a:r>
              <a:t>Church</a:t>
            </a:r>
          </a:p>
        </p:txBody>
      </p:sp>
      <p:sp>
        <p:nvSpPr>
          <p:cNvPr id="237" name="Family"/>
          <p:cNvSpPr txBox="1"/>
          <p:nvPr/>
        </p:nvSpPr>
        <p:spPr>
          <a:xfrm>
            <a:off x="2496244" y="7037979"/>
            <a:ext cx="1945185" cy="927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solidFill>
                  <a:srgbClr val="FFFFFF"/>
                </a:solidFill>
                <a:latin typeface="Open Sans Regular Regular"/>
                <a:ea typeface="Open Sans Regular Regular"/>
                <a:cs typeface="Open Sans Regular Regular"/>
                <a:sym typeface="Open Sans Regular Regular"/>
              </a:defRPr>
            </a:lvl1pPr>
          </a:lstStyle>
          <a:p>
            <a:pPr/>
            <a:r>
              <a:t>Family</a:t>
            </a:r>
          </a:p>
        </p:txBody>
      </p:sp>
      <p:grpSp>
        <p:nvGrpSpPr>
          <p:cNvPr id="240" name="Group"/>
          <p:cNvGrpSpPr/>
          <p:nvPr/>
        </p:nvGrpSpPr>
        <p:grpSpPr>
          <a:xfrm>
            <a:off x="1018553" y="2985262"/>
            <a:ext cx="4876773" cy="1631951"/>
            <a:chOff x="-877379" y="0"/>
            <a:chExt cx="4876772" cy="1631950"/>
          </a:xfrm>
        </p:grpSpPr>
        <p:sp>
          <p:nvSpPr>
            <p:cNvPr id="238" name="Rounded Rectangle"/>
            <p:cNvSpPr/>
            <p:nvPr/>
          </p:nvSpPr>
          <p:spPr>
            <a:xfrm>
              <a:off x="-877380" y="120650"/>
              <a:ext cx="4876773" cy="1511301"/>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39" name="Teaching"/>
            <p:cNvSpPr txBox="1"/>
            <p:nvPr/>
          </p:nvSpPr>
          <p:spPr>
            <a:xfrm>
              <a:off x="-613537" y="0"/>
              <a:ext cx="4402895" cy="151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8100">
                  <a:solidFill>
                    <a:srgbClr val="000000"/>
                  </a:solidFill>
                  <a:latin typeface="Open Sans Regular Regular"/>
                  <a:ea typeface="Open Sans Regular Regular"/>
                  <a:cs typeface="Open Sans Regular Regular"/>
                  <a:sym typeface="Open Sans Regular Regular"/>
                </a:defRPr>
              </a:lvl1pPr>
            </a:lstStyle>
            <a:p>
              <a:pPr/>
              <a:r>
                <a:t>Teaching</a:t>
              </a:r>
            </a:p>
          </p:txBody>
        </p:sp>
      </p:grpSp>
      <p:grpSp>
        <p:nvGrpSpPr>
          <p:cNvPr id="243" name="Group"/>
          <p:cNvGrpSpPr/>
          <p:nvPr/>
        </p:nvGrpSpPr>
        <p:grpSpPr>
          <a:xfrm>
            <a:off x="5709165" y="2308549"/>
            <a:ext cx="6981032" cy="2506664"/>
            <a:chOff x="-996553" y="0"/>
            <a:chExt cx="6981031" cy="2506662"/>
          </a:xfrm>
        </p:grpSpPr>
        <p:sp>
          <p:nvSpPr>
            <p:cNvPr id="241" name="Callout"/>
            <p:cNvSpPr/>
            <p:nvPr/>
          </p:nvSpPr>
          <p:spPr>
            <a:xfrm>
              <a:off x="-996554" y="0"/>
              <a:ext cx="6981033" cy="25066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717" y="0"/>
                  </a:moveTo>
                  <a:cubicBezTo>
                    <a:pt x="3815" y="0"/>
                    <a:pt x="3083" y="2037"/>
                    <a:pt x="3083" y="4548"/>
                  </a:cubicBezTo>
                  <a:lnTo>
                    <a:pt x="3083" y="12165"/>
                  </a:lnTo>
                  <a:lnTo>
                    <a:pt x="0" y="13430"/>
                  </a:lnTo>
                  <a:lnTo>
                    <a:pt x="3083" y="14699"/>
                  </a:lnTo>
                  <a:lnTo>
                    <a:pt x="3083" y="17052"/>
                  </a:lnTo>
                  <a:cubicBezTo>
                    <a:pt x="3083" y="19563"/>
                    <a:pt x="3815" y="21600"/>
                    <a:pt x="4717" y="21600"/>
                  </a:cubicBezTo>
                  <a:lnTo>
                    <a:pt x="19967" y="21600"/>
                  </a:lnTo>
                  <a:cubicBezTo>
                    <a:pt x="20869" y="21600"/>
                    <a:pt x="21600" y="19563"/>
                    <a:pt x="21600" y="17052"/>
                  </a:cubicBezTo>
                  <a:lnTo>
                    <a:pt x="21600" y="4548"/>
                  </a:lnTo>
                  <a:cubicBezTo>
                    <a:pt x="21600" y="2037"/>
                    <a:pt x="20869" y="0"/>
                    <a:pt x="19967" y="0"/>
                  </a:cubicBezTo>
                  <a:lnTo>
                    <a:pt x="4717" y="0"/>
                  </a:lnTo>
                  <a:close/>
                </a:path>
              </a:pathLst>
            </a:custGeom>
            <a:solidFill>
              <a:srgbClr val="FFFFFF"/>
            </a:solidFill>
            <a:ln w="12700" cap="flat">
              <a:noFill/>
              <a:miter lim="400000"/>
            </a:ln>
            <a:effectLst>
              <a:outerShdw sx="100000" sy="100000" kx="0" ky="0" algn="b" rotWithShape="0" blurRad="63500" dist="25400" dir="5400000">
                <a:srgbClr val="000000">
                  <a:alpha val="50000"/>
                </a:srgbClr>
              </a:outerShdw>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42" name="1 Timothy 1:3"/>
            <p:cNvSpPr txBox="1"/>
            <p:nvPr/>
          </p:nvSpPr>
          <p:spPr>
            <a:xfrm>
              <a:off x="507160" y="738981"/>
              <a:ext cx="4996314" cy="1028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5300">
                  <a:solidFill>
                    <a:srgbClr val="000000"/>
                  </a:solidFill>
                  <a:latin typeface="Open Sans Regular Regular"/>
                  <a:ea typeface="Open Sans Regular Regular"/>
                  <a:cs typeface="Open Sans Regular Regular"/>
                  <a:sym typeface="Open Sans Regular Regular"/>
                </a:defRPr>
              </a:lvl1pPr>
            </a:lstStyle>
            <a:p>
              <a:pPr/>
              <a:r>
                <a:t>1 Timothy 1:3</a:t>
              </a:r>
            </a:p>
          </p:txBody>
        </p:sp>
      </p:grpSp>
      <p:grpSp>
        <p:nvGrpSpPr>
          <p:cNvPr id="246" name="Group"/>
          <p:cNvGrpSpPr/>
          <p:nvPr/>
        </p:nvGrpSpPr>
        <p:grpSpPr>
          <a:xfrm>
            <a:off x="1951637" y="8005072"/>
            <a:ext cx="3047474" cy="1083360"/>
            <a:chOff x="-650924" y="0"/>
            <a:chExt cx="3047472" cy="1083359"/>
          </a:xfrm>
        </p:grpSpPr>
        <p:sp>
          <p:nvSpPr>
            <p:cNvPr id="244" name="Rounded Rectangle"/>
            <p:cNvSpPr/>
            <p:nvPr/>
          </p:nvSpPr>
          <p:spPr>
            <a:xfrm>
              <a:off x="-650925" y="0"/>
              <a:ext cx="3047473" cy="1083360"/>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45" name="Teaching"/>
            <p:cNvSpPr txBox="1"/>
            <p:nvPr/>
          </p:nvSpPr>
          <p:spPr>
            <a:xfrm>
              <a:off x="-461572" y="25002"/>
              <a:ext cx="2655690" cy="927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800">
                  <a:solidFill>
                    <a:srgbClr val="000000"/>
                  </a:solidFill>
                  <a:latin typeface="Open Sans Regular Regular"/>
                  <a:ea typeface="Open Sans Regular Regular"/>
                  <a:cs typeface="Open Sans Regular Regular"/>
                  <a:sym typeface="Open Sans Regular Regular"/>
                </a:defRPr>
              </a:lvl1pPr>
            </a:lstStyle>
            <a:p>
              <a:pPr/>
              <a:r>
                <a:t>Teaching</a:t>
              </a:r>
            </a:p>
          </p:txBody>
        </p:sp>
      </p:grpSp>
    </p:spTree>
  </p:cSld>
  <p:clrMapOvr>
    <a:masterClrMapping/>
  </p:clrMapOvr>
  <mc:AlternateContent xmlns:mc="http://schemas.openxmlformats.org/markup-compatibility/2006">
    <mc:Choice xmlns:p14="http://schemas.microsoft.com/office/powerpoint/2010/main" Requires="p14">
      <p:transition spd="fast" advClick="1" p14:dur="600">
        <p:fad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40"/>
                                        </p:tgtEl>
                                        <p:attrNameLst>
                                          <p:attrName>style.visibility</p:attrName>
                                        </p:attrNameLst>
                                      </p:cBhvr>
                                      <p:to>
                                        <p:strVal val="visible"/>
                                      </p:to>
                                    </p:set>
                                    <p:animEffect filter="fade" transition="in">
                                      <p:cBhvr>
                                        <p:cTn id="7" dur="1000"/>
                                        <p:tgtEl>
                                          <p:spTgt spid="24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43"/>
                                        </p:tgtEl>
                                        <p:attrNameLst>
                                          <p:attrName>style.visibility</p:attrName>
                                        </p:attrNameLst>
                                      </p:cBhvr>
                                      <p:to>
                                        <p:strVal val="visible"/>
                                      </p:to>
                                    </p:set>
                                    <p:animEffect filter="fade" transition="in">
                                      <p:cBhvr>
                                        <p:cTn id="12" dur="1000"/>
                                        <p:tgtEl>
                                          <p:spTgt spid="2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0" grpId="1"/>
      <p:bldP build="whole" bldLvl="1" animBg="1" rev="0" advAuto="0" spid="243" grpId="2"/>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Rectangle"/>
          <p:cNvSpPr/>
          <p:nvPr/>
        </p:nvSpPr>
        <p:spPr>
          <a:xfrm>
            <a:off x="0" y="-25400"/>
            <a:ext cx="13004800" cy="9804400"/>
          </a:xfrm>
          <a:prstGeom prst="rect">
            <a:avLst/>
          </a:prstGeom>
          <a:solidFill>
            <a:srgbClr val="D5D5D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49" name="Circle"/>
          <p:cNvSpPr/>
          <p:nvPr/>
        </p:nvSpPr>
        <p:spPr>
          <a:xfrm>
            <a:off x="678085" y="312073"/>
            <a:ext cx="5581502" cy="5581501"/>
          </a:xfrm>
          <a:prstGeom prst="ellipse">
            <a:avLst/>
          </a:prstGeom>
          <a:solidFill>
            <a:schemeClr val="accent1"/>
          </a:solidFill>
          <a:ln w="76200">
            <a:solidFill>
              <a:schemeClr val="accent1">
                <a:hueOff val="114395"/>
                <a:lumOff val="-24975"/>
              </a:schemeClr>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50" name="Circle"/>
          <p:cNvSpPr/>
          <p:nvPr/>
        </p:nvSpPr>
        <p:spPr>
          <a:xfrm>
            <a:off x="1934022" y="6371899"/>
            <a:ext cx="3069628" cy="3069628"/>
          </a:xfrm>
          <a:prstGeom prst="ellipse">
            <a:avLst/>
          </a:prstGeom>
          <a:solidFill>
            <a:schemeClr val="accent1"/>
          </a:solidFill>
          <a:ln w="76200">
            <a:solidFill>
              <a:schemeClr val="accent1">
                <a:hueOff val="114395"/>
                <a:lumOff val="-24975"/>
              </a:schemeClr>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51" name="Church"/>
          <p:cNvSpPr txBox="1"/>
          <p:nvPr/>
        </p:nvSpPr>
        <p:spPr>
          <a:xfrm>
            <a:off x="2068549" y="1822608"/>
            <a:ext cx="2800574" cy="1181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300">
                <a:solidFill>
                  <a:srgbClr val="FFFFFF"/>
                </a:solidFill>
                <a:latin typeface="Open Sans Regular Regular"/>
                <a:ea typeface="Open Sans Regular Regular"/>
                <a:cs typeface="Open Sans Regular Regular"/>
                <a:sym typeface="Open Sans Regular Regular"/>
              </a:defRPr>
            </a:lvl1pPr>
          </a:lstStyle>
          <a:p>
            <a:pPr/>
            <a:r>
              <a:t>Church</a:t>
            </a:r>
          </a:p>
        </p:txBody>
      </p:sp>
      <p:sp>
        <p:nvSpPr>
          <p:cNvPr id="252" name="Family"/>
          <p:cNvSpPr txBox="1"/>
          <p:nvPr/>
        </p:nvSpPr>
        <p:spPr>
          <a:xfrm>
            <a:off x="2496244" y="7037979"/>
            <a:ext cx="1945185" cy="927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solidFill>
                  <a:srgbClr val="FFFFFF"/>
                </a:solidFill>
                <a:latin typeface="Open Sans Regular Regular"/>
                <a:ea typeface="Open Sans Regular Regular"/>
                <a:cs typeface="Open Sans Regular Regular"/>
                <a:sym typeface="Open Sans Regular Regular"/>
              </a:defRPr>
            </a:lvl1pPr>
          </a:lstStyle>
          <a:p>
            <a:pPr/>
            <a:r>
              <a:t>Family</a:t>
            </a:r>
          </a:p>
        </p:txBody>
      </p:sp>
      <p:grpSp>
        <p:nvGrpSpPr>
          <p:cNvPr id="255" name="Group"/>
          <p:cNvGrpSpPr/>
          <p:nvPr/>
        </p:nvGrpSpPr>
        <p:grpSpPr>
          <a:xfrm>
            <a:off x="1018553" y="2985262"/>
            <a:ext cx="4876773" cy="1631951"/>
            <a:chOff x="-877379" y="0"/>
            <a:chExt cx="4876772" cy="1631950"/>
          </a:xfrm>
        </p:grpSpPr>
        <p:sp>
          <p:nvSpPr>
            <p:cNvPr id="253" name="Rounded Rectangle"/>
            <p:cNvSpPr/>
            <p:nvPr/>
          </p:nvSpPr>
          <p:spPr>
            <a:xfrm>
              <a:off x="-877380" y="120650"/>
              <a:ext cx="4876773" cy="1511301"/>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54" name="Teaching"/>
            <p:cNvSpPr txBox="1"/>
            <p:nvPr/>
          </p:nvSpPr>
          <p:spPr>
            <a:xfrm>
              <a:off x="-613537" y="0"/>
              <a:ext cx="4402895" cy="151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8100">
                  <a:solidFill>
                    <a:srgbClr val="000000"/>
                  </a:solidFill>
                  <a:latin typeface="Open Sans Regular Regular"/>
                  <a:ea typeface="Open Sans Regular Regular"/>
                  <a:cs typeface="Open Sans Regular Regular"/>
                  <a:sym typeface="Open Sans Regular Regular"/>
                </a:defRPr>
              </a:lvl1pPr>
            </a:lstStyle>
            <a:p>
              <a:pPr/>
              <a:r>
                <a:t>Teaching</a:t>
              </a:r>
            </a:p>
          </p:txBody>
        </p:sp>
      </p:grpSp>
      <p:grpSp>
        <p:nvGrpSpPr>
          <p:cNvPr id="258" name="Group"/>
          <p:cNvGrpSpPr/>
          <p:nvPr/>
        </p:nvGrpSpPr>
        <p:grpSpPr>
          <a:xfrm>
            <a:off x="5709165" y="2308549"/>
            <a:ext cx="6981032" cy="2506664"/>
            <a:chOff x="-996553" y="0"/>
            <a:chExt cx="6981031" cy="2506662"/>
          </a:xfrm>
        </p:grpSpPr>
        <p:sp>
          <p:nvSpPr>
            <p:cNvPr id="256" name="Callout"/>
            <p:cNvSpPr/>
            <p:nvPr/>
          </p:nvSpPr>
          <p:spPr>
            <a:xfrm>
              <a:off x="-996554" y="0"/>
              <a:ext cx="6981033" cy="25066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717" y="0"/>
                  </a:moveTo>
                  <a:cubicBezTo>
                    <a:pt x="3815" y="0"/>
                    <a:pt x="3083" y="2037"/>
                    <a:pt x="3083" y="4548"/>
                  </a:cubicBezTo>
                  <a:lnTo>
                    <a:pt x="3083" y="12165"/>
                  </a:lnTo>
                  <a:lnTo>
                    <a:pt x="0" y="13430"/>
                  </a:lnTo>
                  <a:lnTo>
                    <a:pt x="3083" y="14699"/>
                  </a:lnTo>
                  <a:lnTo>
                    <a:pt x="3083" y="17052"/>
                  </a:lnTo>
                  <a:cubicBezTo>
                    <a:pt x="3083" y="19563"/>
                    <a:pt x="3815" y="21600"/>
                    <a:pt x="4717" y="21600"/>
                  </a:cubicBezTo>
                  <a:lnTo>
                    <a:pt x="19967" y="21600"/>
                  </a:lnTo>
                  <a:cubicBezTo>
                    <a:pt x="20869" y="21600"/>
                    <a:pt x="21600" y="19563"/>
                    <a:pt x="21600" y="17052"/>
                  </a:cubicBezTo>
                  <a:lnTo>
                    <a:pt x="21600" y="4548"/>
                  </a:lnTo>
                  <a:cubicBezTo>
                    <a:pt x="21600" y="2037"/>
                    <a:pt x="20869" y="0"/>
                    <a:pt x="19967" y="0"/>
                  </a:cubicBezTo>
                  <a:lnTo>
                    <a:pt x="4717" y="0"/>
                  </a:lnTo>
                  <a:close/>
                </a:path>
              </a:pathLst>
            </a:custGeom>
            <a:solidFill>
              <a:srgbClr val="FFFFFF"/>
            </a:solidFill>
            <a:ln w="12700" cap="flat">
              <a:noFill/>
              <a:miter lim="400000"/>
            </a:ln>
            <a:effectLst>
              <a:outerShdw sx="100000" sy="100000" kx="0" ky="0" algn="b" rotWithShape="0" blurRad="63500" dist="25400" dir="5400000">
                <a:srgbClr val="000000">
                  <a:alpha val="50000"/>
                </a:srgbClr>
              </a:outerShdw>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57" name="1 Timothy 4:11-13"/>
            <p:cNvSpPr txBox="1"/>
            <p:nvPr/>
          </p:nvSpPr>
          <p:spPr>
            <a:xfrm>
              <a:off x="507160" y="275431"/>
              <a:ext cx="4996314" cy="195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5300">
                  <a:solidFill>
                    <a:srgbClr val="000000"/>
                  </a:solidFill>
                  <a:latin typeface="Open Sans Regular Regular"/>
                  <a:ea typeface="Open Sans Regular Regular"/>
                  <a:cs typeface="Open Sans Regular Regular"/>
                  <a:sym typeface="Open Sans Regular Regular"/>
                </a:defRPr>
              </a:lvl1pPr>
            </a:lstStyle>
            <a:p>
              <a:pPr/>
              <a:r>
                <a:t>1 Timothy 4:11-13</a:t>
              </a:r>
            </a:p>
          </p:txBody>
        </p:sp>
      </p:grpSp>
      <p:grpSp>
        <p:nvGrpSpPr>
          <p:cNvPr id="261" name="Group"/>
          <p:cNvGrpSpPr/>
          <p:nvPr/>
        </p:nvGrpSpPr>
        <p:grpSpPr>
          <a:xfrm>
            <a:off x="1951637" y="8005072"/>
            <a:ext cx="3047474" cy="1083360"/>
            <a:chOff x="-650924" y="0"/>
            <a:chExt cx="3047472" cy="1083359"/>
          </a:xfrm>
        </p:grpSpPr>
        <p:sp>
          <p:nvSpPr>
            <p:cNvPr id="259" name="Rounded Rectangle"/>
            <p:cNvSpPr/>
            <p:nvPr/>
          </p:nvSpPr>
          <p:spPr>
            <a:xfrm>
              <a:off x="-650925" y="0"/>
              <a:ext cx="3047473" cy="1083360"/>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60" name="Teaching"/>
            <p:cNvSpPr txBox="1"/>
            <p:nvPr/>
          </p:nvSpPr>
          <p:spPr>
            <a:xfrm>
              <a:off x="-461572" y="25002"/>
              <a:ext cx="2655690" cy="927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800">
                  <a:solidFill>
                    <a:srgbClr val="000000"/>
                  </a:solidFill>
                  <a:latin typeface="Open Sans Regular Regular"/>
                  <a:ea typeface="Open Sans Regular Regular"/>
                  <a:cs typeface="Open Sans Regular Regular"/>
                  <a:sym typeface="Open Sans Regular Regular"/>
                </a:defRPr>
              </a:lvl1pPr>
            </a:lstStyle>
            <a:p>
              <a:pPr/>
              <a:r>
                <a:t>Teaching</a:t>
              </a:r>
            </a:p>
          </p:txBody>
        </p:sp>
      </p:grpSp>
    </p:spTree>
  </p:cSld>
  <p:clrMapOvr>
    <a:masterClrMapping/>
  </p:clrMapOvr>
  <mc:AlternateContent xmlns:mc="http://schemas.openxmlformats.org/markup-compatibility/2006">
    <mc:Choice xmlns:p14="http://schemas.microsoft.com/office/powerpoint/2010/main" Requires="p14">
      <p:transition spd="fast" advClick="1" p14:dur="600">
        <p:fad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58"/>
                                        </p:tgtEl>
                                        <p:attrNameLst>
                                          <p:attrName>style.visibility</p:attrName>
                                        </p:attrNameLst>
                                      </p:cBhvr>
                                      <p:to>
                                        <p:strVal val="visible"/>
                                      </p:to>
                                    </p:set>
                                    <p:animEffect filter="fade" transition="in">
                                      <p:cBhvr>
                                        <p:cTn id="7" dur="1000"/>
                                        <p:tgtEl>
                                          <p:spTgt spid="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8"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Rectangle"/>
          <p:cNvSpPr/>
          <p:nvPr/>
        </p:nvSpPr>
        <p:spPr>
          <a:xfrm>
            <a:off x="0" y="-25400"/>
            <a:ext cx="13004800" cy="9804400"/>
          </a:xfrm>
          <a:prstGeom prst="rect">
            <a:avLst/>
          </a:prstGeom>
          <a:solidFill>
            <a:schemeClr val="accent4">
              <a:hueOff val="-476017"/>
              <a:lumOff val="-10042"/>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64" name="Roles of…"/>
          <p:cNvSpPr txBox="1"/>
          <p:nvPr/>
        </p:nvSpPr>
        <p:spPr>
          <a:xfrm>
            <a:off x="-2878" y="2755900"/>
            <a:ext cx="13010556" cy="424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2000">
                <a:solidFill>
                  <a:srgbClr val="FFFFFF"/>
                </a:solidFill>
                <a:latin typeface="Open Sans Regular Regular"/>
                <a:ea typeface="Open Sans Regular Regular"/>
                <a:cs typeface="Open Sans Regular Regular"/>
                <a:sym typeface="Open Sans Regular Regular"/>
              </a:defRPr>
            </a:pPr>
            <a:r>
              <a:t>Roles of</a:t>
            </a:r>
          </a:p>
          <a:p>
            <a:pPr>
              <a:defRPr sz="12000">
                <a:solidFill>
                  <a:srgbClr val="FFFFFF"/>
                </a:solidFill>
                <a:latin typeface="Open Sans Regular Regular"/>
                <a:ea typeface="Open Sans Regular Regular"/>
                <a:cs typeface="Open Sans Regular Regular"/>
                <a:sym typeface="Open Sans Regular Regular"/>
              </a:defRPr>
            </a:pPr>
            <a:r>
              <a:t>Men &amp; Women</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Rectangle"/>
          <p:cNvSpPr/>
          <p:nvPr/>
        </p:nvSpPr>
        <p:spPr>
          <a:xfrm>
            <a:off x="0" y="-25400"/>
            <a:ext cx="13004800" cy="9804400"/>
          </a:xfrm>
          <a:prstGeom prst="rect">
            <a:avLst/>
          </a:prstGeom>
          <a:solidFill>
            <a:srgbClr val="D5D5D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67" name="Circle"/>
          <p:cNvSpPr/>
          <p:nvPr/>
        </p:nvSpPr>
        <p:spPr>
          <a:xfrm>
            <a:off x="678085" y="312073"/>
            <a:ext cx="5581502" cy="5581501"/>
          </a:xfrm>
          <a:prstGeom prst="ellipse">
            <a:avLst/>
          </a:prstGeom>
          <a:solidFill>
            <a:schemeClr val="accent1"/>
          </a:solidFill>
          <a:ln w="76200">
            <a:solidFill>
              <a:schemeClr val="accent1">
                <a:hueOff val="114395"/>
                <a:lumOff val="-24975"/>
              </a:schemeClr>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68" name="Circle"/>
          <p:cNvSpPr/>
          <p:nvPr/>
        </p:nvSpPr>
        <p:spPr>
          <a:xfrm>
            <a:off x="1934022" y="6371899"/>
            <a:ext cx="3069628" cy="3069628"/>
          </a:xfrm>
          <a:prstGeom prst="ellipse">
            <a:avLst/>
          </a:prstGeom>
          <a:solidFill>
            <a:schemeClr val="accent1"/>
          </a:solidFill>
          <a:ln w="76200">
            <a:solidFill>
              <a:schemeClr val="accent1">
                <a:hueOff val="114395"/>
                <a:lumOff val="-24975"/>
              </a:schemeClr>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69" name="Church"/>
          <p:cNvSpPr txBox="1"/>
          <p:nvPr/>
        </p:nvSpPr>
        <p:spPr>
          <a:xfrm>
            <a:off x="2068549" y="1822608"/>
            <a:ext cx="2800574" cy="1181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300">
                <a:solidFill>
                  <a:srgbClr val="FFFFFF"/>
                </a:solidFill>
                <a:latin typeface="Open Sans Regular Regular"/>
                <a:ea typeface="Open Sans Regular Regular"/>
                <a:cs typeface="Open Sans Regular Regular"/>
                <a:sym typeface="Open Sans Regular Regular"/>
              </a:defRPr>
            </a:lvl1pPr>
          </a:lstStyle>
          <a:p>
            <a:pPr/>
            <a:r>
              <a:t>Church</a:t>
            </a:r>
          </a:p>
        </p:txBody>
      </p:sp>
      <p:sp>
        <p:nvSpPr>
          <p:cNvPr id="270" name="Family"/>
          <p:cNvSpPr txBox="1"/>
          <p:nvPr/>
        </p:nvSpPr>
        <p:spPr>
          <a:xfrm>
            <a:off x="2496244" y="7037979"/>
            <a:ext cx="1945185" cy="927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solidFill>
                  <a:srgbClr val="FFFFFF"/>
                </a:solidFill>
                <a:latin typeface="Open Sans Regular Regular"/>
                <a:ea typeface="Open Sans Regular Regular"/>
                <a:cs typeface="Open Sans Regular Regular"/>
                <a:sym typeface="Open Sans Regular Regular"/>
              </a:defRPr>
            </a:lvl1pPr>
          </a:lstStyle>
          <a:p>
            <a:pPr/>
            <a:r>
              <a:t>Family</a:t>
            </a:r>
          </a:p>
        </p:txBody>
      </p:sp>
      <p:grpSp>
        <p:nvGrpSpPr>
          <p:cNvPr id="273" name="Group"/>
          <p:cNvGrpSpPr/>
          <p:nvPr/>
        </p:nvGrpSpPr>
        <p:grpSpPr>
          <a:xfrm>
            <a:off x="2348567" y="8005072"/>
            <a:ext cx="2163310" cy="1083360"/>
            <a:chOff x="-253995" y="0"/>
            <a:chExt cx="2163309" cy="1083359"/>
          </a:xfrm>
        </p:grpSpPr>
        <p:sp>
          <p:nvSpPr>
            <p:cNvPr id="271" name="Rounded Rectangle"/>
            <p:cNvSpPr/>
            <p:nvPr/>
          </p:nvSpPr>
          <p:spPr>
            <a:xfrm>
              <a:off x="-253996" y="0"/>
              <a:ext cx="2163311" cy="1083360"/>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72" name="Roles"/>
            <p:cNvSpPr txBox="1"/>
            <p:nvPr/>
          </p:nvSpPr>
          <p:spPr>
            <a:xfrm>
              <a:off x="44295" y="25002"/>
              <a:ext cx="1643957" cy="927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800">
                  <a:solidFill>
                    <a:srgbClr val="000000"/>
                  </a:solidFill>
                  <a:latin typeface="Open Sans Regular Regular"/>
                  <a:ea typeface="Open Sans Regular Regular"/>
                  <a:cs typeface="Open Sans Regular Regular"/>
                  <a:sym typeface="Open Sans Regular Regular"/>
                </a:defRPr>
              </a:lvl1pPr>
            </a:lstStyle>
            <a:p>
              <a:pPr/>
              <a:r>
                <a:t>Roles</a:t>
              </a:r>
            </a:p>
          </p:txBody>
        </p:sp>
      </p:grpSp>
      <p:grpSp>
        <p:nvGrpSpPr>
          <p:cNvPr id="276" name="Group"/>
          <p:cNvGrpSpPr/>
          <p:nvPr/>
        </p:nvGrpSpPr>
        <p:grpSpPr>
          <a:xfrm>
            <a:off x="4301221" y="100665"/>
            <a:ext cx="8401845" cy="9367466"/>
            <a:chOff x="-2010610" y="-4963572"/>
            <a:chExt cx="8401843" cy="9367464"/>
          </a:xfrm>
        </p:grpSpPr>
        <p:sp>
          <p:nvSpPr>
            <p:cNvPr id="274" name="Callout"/>
            <p:cNvSpPr/>
            <p:nvPr/>
          </p:nvSpPr>
          <p:spPr>
            <a:xfrm>
              <a:off x="-2010611" y="-4888353"/>
              <a:ext cx="8401845" cy="92170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04" y="0"/>
                  </a:moveTo>
                  <a:cubicBezTo>
                    <a:pt x="1905" y="0"/>
                    <a:pt x="1096" y="738"/>
                    <a:pt x="1096" y="1648"/>
                  </a:cubicBezTo>
                  <a:lnTo>
                    <a:pt x="1096" y="19168"/>
                  </a:lnTo>
                  <a:lnTo>
                    <a:pt x="0" y="19628"/>
                  </a:lnTo>
                  <a:lnTo>
                    <a:pt x="1103" y="20090"/>
                  </a:lnTo>
                  <a:cubicBezTo>
                    <a:pt x="1180" y="20936"/>
                    <a:pt x="1957" y="21600"/>
                    <a:pt x="2904" y="21600"/>
                  </a:cubicBezTo>
                  <a:lnTo>
                    <a:pt x="19792" y="21600"/>
                  </a:lnTo>
                  <a:cubicBezTo>
                    <a:pt x="20791" y="21600"/>
                    <a:pt x="21600" y="20862"/>
                    <a:pt x="21600" y="19952"/>
                  </a:cubicBezTo>
                  <a:lnTo>
                    <a:pt x="21600" y="1648"/>
                  </a:lnTo>
                  <a:cubicBezTo>
                    <a:pt x="21600" y="738"/>
                    <a:pt x="20791" y="0"/>
                    <a:pt x="19792" y="0"/>
                  </a:cubicBezTo>
                  <a:lnTo>
                    <a:pt x="2904" y="0"/>
                  </a:lnTo>
                  <a:close/>
                </a:path>
              </a:pathLst>
            </a:custGeom>
            <a:solidFill>
              <a:srgbClr val="FFFFFF"/>
            </a:solidFill>
            <a:ln w="12700" cap="flat">
              <a:noFill/>
              <a:miter lim="400000"/>
            </a:ln>
            <a:effectLst>
              <a:outerShdw sx="100000" sy="100000" kx="0" ky="0" algn="b" rotWithShape="0" blurRad="63500" dist="25400" dir="5400000">
                <a:srgbClr val="000000">
                  <a:alpha val="50000"/>
                </a:srgbClr>
              </a:outerShdw>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75" name="1 Peter 3:1-4…"/>
            <p:cNvSpPr txBox="1"/>
            <p:nvPr/>
          </p:nvSpPr>
          <p:spPr>
            <a:xfrm>
              <a:off x="-961621" y="-4963573"/>
              <a:ext cx="7041352" cy="93674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lgn="l">
                <a:defRPr sz="3200">
                  <a:solidFill>
                    <a:srgbClr val="000000"/>
                  </a:solidFill>
                  <a:latin typeface="Open Sans Regular Regular"/>
                  <a:ea typeface="Open Sans Regular Regular"/>
                  <a:cs typeface="Open Sans Regular Regular"/>
                  <a:sym typeface="Open Sans Regular Regular"/>
                </a:defRPr>
              </a:pPr>
              <a:r>
                <a:t>1 Peter 3:1-4</a:t>
              </a:r>
            </a:p>
            <a:p>
              <a:pPr algn="l">
                <a:defRPr sz="3200">
                  <a:solidFill>
                    <a:srgbClr val="000000"/>
                  </a:solidFill>
                  <a:latin typeface="Open Sans Regular Regular"/>
                  <a:ea typeface="Open Sans Regular Regular"/>
                  <a:cs typeface="Open Sans Regular Regular"/>
                  <a:sym typeface="Open Sans Regular Regular"/>
                </a:defRPr>
              </a:pPr>
              <a:r>
                <a:t>Likewise, wives, be subject to your own husbands, so that even if some do not obey the word, they may be won without a word by the conduct of their wives, when they see your respectful and pure conduct. Do not let your adorning be external—the braiding of hair and the putting on of gold jewelry, or the clothing you wear— but let your adorning be the hidden person of the heart with the imperishable beauty of a gentle and quiet spirit, which in God's sight is very precious. </a:t>
              </a:r>
            </a:p>
          </p:txBody>
        </p:sp>
      </p:gr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73"/>
                                        </p:tgtEl>
                                        <p:attrNameLst>
                                          <p:attrName>style.visibility</p:attrName>
                                        </p:attrNameLst>
                                      </p:cBhvr>
                                      <p:to>
                                        <p:strVal val="visible"/>
                                      </p:to>
                                    </p:set>
                                    <p:animEffect filter="fade" transition="in">
                                      <p:cBhvr>
                                        <p:cTn id="7" dur="1000"/>
                                        <p:tgtEl>
                                          <p:spTgt spid="27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76"/>
                                        </p:tgtEl>
                                        <p:attrNameLst>
                                          <p:attrName>style.visibility</p:attrName>
                                        </p:attrNameLst>
                                      </p:cBhvr>
                                      <p:to>
                                        <p:strVal val="visible"/>
                                      </p:to>
                                    </p:set>
                                    <p:animEffect filter="fade" transition="in">
                                      <p:cBhvr>
                                        <p:cTn id="12" dur="1000"/>
                                        <p:tgtEl>
                                          <p:spTgt spid="2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6" grpId="2"/>
      <p:bldP build="whole" bldLvl="1" animBg="1" rev="0" advAuto="0" spid="273"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Rectangle"/>
          <p:cNvSpPr/>
          <p:nvPr/>
        </p:nvSpPr>
        <p:spPr>
          <a:xfrm>
            <a:off x="0" y="-25400"/>
            <a:ext cx="13004800" cy="9804400"/>
          </a:xfrm>
          <a:prstGeom prst="rect">
            <a:avLst/>
          </a:prstGeom>
          <a:solidFill>
            <a:srgbClr val="D5D5D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79" name="Circle"/>
          <p:cNvSpPr/>
          <p:nvPr/>
        </p:nvSpPr>
        <p:spPr>
          <a:xfrm>
            <a:off x="678085" y="312073"/>
            <a:ext cx="5581502" cy="5581501"/>
          </a:xfrm>
          <a:prstGeom prst="ellipse">
            <a:avLst/>
          </a:prstGeom>
          <a:solidFill>
            <a:schemeClr val="accent1"/>
          </a:solidFill>
          <a:ln w="76200">
            <a:solidFill>
              <a:schemeClr val="accent1">
                <a:hueOff val="114395"/>
                <a:lumOff val="-24975"/>
              </a:schemeClr>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80" name="Circle"/>
          <p:cNvSpPr/>
          <p:nvPr/>
        </p:nvSpPr>
        <p:spPr>
          <a:xfrm>
            <a:off x="1934022" y="6371899"/>
            <a:ext cx="3069628" cy="3069628"/>
          </a:xfrm>
          <a:prstGeom prst="ellipse">
            <a:avLst/>
          </a:prstGeom>
          <a:solidFill>
            <a:schemeClr val="accent1"/>
          </a:solidFill>
          <a:ln w="76200">
            <a:solidFill>
              <a:schemeClr val="accent1">
                <a:hueOff val="114395"/>
                <a:lumOff val="-24975"/>
              </a:schemeClr>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81" name="Church"/>
          <p:cNvSpPr txBox="1"/>
          <p:nvPr/>
        </p:nvSpPr>
        <p:spPr>
          <a:xfrm>
            <a:off x="2068549" y="1822608"/>
            <a:ext cx="2800574" cy="1181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300">
                <a:solidFill>
                  <a:srgbClr val="FFFFFF"/>
                </a:solidFill>
                <a:latin typeface="Open Sans Regular Regular"/>
                <a:ea typeface="Open Sans Regular Regular"/>
                <a:cs typeface="Open Sans Regular Regular"/>
                <a:sym typeface="Open Sans Regular Regular"/>
              </a:defRPr>
            </a:lvl1pPr>
          </a:lstStyle>
          <a:p>
            <a:pPr/>
            <a:r>
              <a:t>Church</a:t>
            </a:r>
          </a:p>
        </p:txBody>
      </p:sp>
      <p:sp>
        <p:nvSpPr>
          <p:cNvPr id="282" name="Family"/>
          <p:cNvSpPr txBox="1"/>
          <p:nvPr/>
        </p:nvSpPr>
        <p:spPr>
          <a:xfrm>
            <a:off x="2496244" y="7037979"/>
            <a:ext cx="1945185" cy="927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solidFill>
                  <a:srgbClr val="FFFFFF"/>
                </a:solidFill>
                <a:latin typeface="Open Sans Regular Regular"/>
                <a:ea typeface="Open Sans Regular Regular"/>
                <a:cs typeface="Open Sans Regular Regular"/>
                <a:sym typeface="Open Sans Regular Regular"/>
              </a:defRPr>
            </a:lvl1pPr>
          </a:lstStyle>
          <a:p>
            <a:pPr/>
            <a:r>
              <a:t>Family</a:t>
            </a:r>
          </a:p>
        </p:txBody>
      </p:sp>
      <p:grpSp>
        <p:nvGrpSpPr>
          <p:cNvPr id="285" name="Group"/>
          <p:cNvGrpSpPr/>
          <p:nvPr/>
        </p:nvGrpSpPr>
        <p:grpSpPr>
          <a:xfrm>
            <a:off x="1686967" y="2985262"/>
            <a:ext cx="3588571" cy="1631951"/>
            <a:chOff x="-208965" y="0"/>
            <a:chExt cx="3588570" cy="1631950"/>
          </a:xfrm>
        </p:grpSpPr>
        <p:sp>
          <p:nvSpPr>
            <p:cNvPr id="283" name="Rounded Rectangle"/>
            <p:cNvSpPr/>
            <p:nvPr/>
          </p:nvSpPr>
          <p:spPr>
            <a:xfrm>
              <a:off x="-208966" y="120650"/>
              <a:ext cx="3588571" cy="1511301"/>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84" name="Roles"/>
            <p:cNvSpPr txBox="1"/>
            <p:nvPr/>
          </p:nvSpPr>
          <p:spPr>
            <a:xfrm>
              <a:off x="240113" y="0"/>
              <a:ext cx="2695594" cy="151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8100">
                  <a:solidFill>
                    <a:srgbClr val="000000"/>
                  </a:solidFill>
                  <a:latin typeface="Open Sans Regular Regular"/>
                  <a:ea typeface="Open Sans Regular Regular"/>
                  <a:cs typeface="Open Sans Regular Regular"/>
                  <a:sym typeface="Open Sans Regular Regular"/>
                </a:defRPr>
              </a:lvl1pPr>
            </a:lstStyle>
            <a:p>
              <a:pPr/>
              <a:r>
                <a:t>Roles</a:t>
              </a:r>
            </a:p>
          </p:txBody>
        </p:sp>
      </p:grpSp>
      <p:grpSp>
        <p:nvGrpSpPr>
          <p:cNvPr id="288" name="Group"/>
          <p:cNvGrpSpPr/>
          <p:nvPr/>
        </p:nvGrpSpPr>
        <p:grpSpPr>
          <a:xfrm>
            <a:off x="4985265" y="2308549"/>
            <a:ext cx="7704932" cy="2506664"/>
            <a:chOff x="-1720453" y="0"/>
            <a:chExt cx="7704931" cy="2506662"/>
          </a:xfrm>
        </p:grpSpPr>
        <p:sp>
          <p:nvSpPr>
            <p:cNvPr id="286" name="Callout"/>
            <p:cNvSpPr/>
            <p:nvPr/>
          </p:nvSpPr>
          <p:spPr>
            <a:xfrm>
              <a:off x="-1720454" y="0"/>
              <a:ext cx="7704933" cy="25066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303" y="0"/>
                  </a:moveTo>
                  <a:cubicBezTo>
                    <a:pt x="5486" y="0"/>
                    <a:pt x="4823" y="2037"/>
                    <a:pt x="4823" y="4548"/>
                  </a:cubicBezTo>
                  <a:lnTo>
                    <a:pt x="4823" y="12165"/>
                  </a:lnTo>
                  <a:lnTo>
                    <a:pt x="0" y="13430"/>
                  </a:lnTo>
                  <a:lnTo>
                    <a:pt x="4823" y="14699"/>
                  </a:lnTo>
                  <a:lnTo>
                    <a:pt x="4823" y="17052"/>
                  </a:lnTo>
                  <a:cubicBezTo>
                    <a:pt x="4823" y="19563"/>
                    <a:pt x="5486" y="21600"/>
                    <a:pt x="6303" y="21600"/>
                  </a:cubicBezTo>
                  <a:lnTo>
                    <a:pt x="20120" y="21600"/>
                  </a:lnTo>
                  <a:cubicBezTo>
                    <a:pt x="20937" y="21600"/>
                    <a:pt x="21600" y="19563"/>
                    <a:pt x="21600" y="17052"/>
                  </a:cubicBezTo>
                  <a:lnTo>
                    <a:pt x="21600" y="4548"/>
                  </a:lnTo>
                  <a:cubicBezTo>
                    <a:pt x="21600" y="2037"/>
                    <a:pt x="20937" y="0"/>
                    <a:pt x="20120" y="0"/>
                  </a:cubicBezTo>
                  <a:lnTo>
                    <a:pt x="6303" y="0"/>
                  </a:lnTo>
                  <a:close/>
                </a:path>
              </a:pathLst>
            </a:custGeom>
            <a:solidFill>
              <a:srgbClr val="FFFFFF"/>
            </a:solidFill>
            <a:ln w="12700" cap="flat">
              <a:noFill/>
              <a:miter lim="400000"/>
            </a:ln>
            <a:effectLst>
              <a:outerShdw sx="100000" sy="100000" kx="0" ky="0" algn="b" rotWithShape="0" blurRad="63500" dist="25400" dir="5400000">
                <a:srgbClr val="000000">
                  <a:alpha val="50000"/>
                </a:srgbClr>
              </a:outerShdw>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87" name="1 Timothy 2:8-12"/>
            <p:cNvSpPr txBox="1"/>
            <p:nvPr/>
          </p:nvSpPr>
          <p:spPr>
            <a:xfrm>
              <a:off x="507160" y="275431"/>
              <a:ext cx="4996314" cy="195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5300">
                  <a:solidFill>
                    <a:srgbClr val="000000"/>
                  </a:solidFill>
                  <a:latin typeface="Open Sans Regular Regular"/>
                  <a:ea typeface="Open Sans Regular Regular"/>
                  <a:cs typeface="Open Sans Regular Regular"/>
                  <a:sym typeface="Open Sans Regular Regular"/>
                </a:defRPr>
              </a:lvl1pPr>
            </a:lstStyle>
            <a:p>
              <a:pPr/>
              <a:r>
                <a:t>1 Timothy 2:8-12</a:t>
              </a:r>
            </a:p>
          </p:txBody>
        </p:sp>
      </p:grpSp>
      <p:grpSp>
        <p:nvGrpSpPr>
          <p:cNvPr id="291" name="Group"/>
          <p:cNvGrpSpPr/>
          <p:nvPr/>
        </p:nvGrpSpPr>
        <p:grpSpPr>
          <a:xfrm>
            <a:off x="2348567" y="8005072"/>
            <a:ext cx="2163310" cy="1083360"/>
            <a:chOff x="-253995" y="0"/>
            <a:chExt cx="2163309" cy="1083359"/>
          </a:xfrm>
        </p:grpSpPr>
        <p:sp>
          <p:nvSpPr>
            <p:cNvPr id="289" name="Rounded Rectangle"/>
            <p:cNvSpPr/>
            <p:nvPr/>
          </p:nvSpPr>
          <p:spPr>
            <a:xfrm>
              <a:off x="-253996" y="0"/>
              <a:ext cx="2163311" cy="1083360"/>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90" name="Roles"/>
            <p:cNvSpPr txBox="1"/>
            <p:nvPr/>
          </p:nvSpPr>
          <p:spPr>
            <a:xfrm>
              <a:off x="44295" y="25002"/>
              <a:ext cx="1643957" cy="927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800">
                  <a:solidFill>
                    <a:srgbClr val="000000"/>
                  </a:solidFill>
                  <a:latin typeface="Open Sans Regular Regular"/>
                  <a:ea typeface="Open Sans Regular Regular"/>
                  <a:cs typeface="Open Sans Regular Regular"/>
                  <a:sym typeface="Open Sans Regular Regular"/>
                </a:defRPr>
              </a:lvl1pPr>
            </a:lstStyle>
            <a:p>
              <a:pPr/>
              <a:r>
                <a:t>Roles</a:t>
              </a:r>
            </a:p>
          </p:txBody>
        </p:sp>
      </p:grpSp>
    </p:spTree>
  </p:cSld>
  <p:clrMapOvr>
    <a:masterClrMapping/>
  </p:clrMapOvr>
  <mc:AlternateContent xmlns:mc="http://schemas.openxmlformats.org/markup-compatibility/2006">
    <mc:Choice xmlns:p14="http://schemas.microsoft.com/office/powerpoint/2010/main" Requires="p14">
      <p:transition spd="fast" advClick="1" p14:dur="600">
        <p:fad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85"/>
                                        </p:tgtEl>
                                        <p:attrNameLst>
                                          <p:attrName>style.visibility</p:attrName>
                                        </p:attrNameLst>
                                      </p:cBhvr>
                                      <p:to>
                                        <p:strVal val="visible"/>
                                      </p:to>
                                    </p:set>
                                    <p:animEffect filter="fade" transition="in">
                                      <p:cBhvr>
                                        <p:cTn id="7" dur="1000"/>
                                        <p:tgtEl>
                                          <p:spTgt spid="28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88"/>
                                        </p:tgtEl>
                                        <p:attrNameLst>
                                          <p:attrName>style.visibility</p:attrName>
                                        </p:attrNameLst>
                                      </p:cBhvr>
                                      <p:to>
                                        <p:strVal val="visible"/>
                                      </p:to>
                                    </p:set>
                                    <p:animEffect filter="fade" transition="in">
                                      <p:cBhvr>
                                        <p:cTn id="12" dur="1000"/>
                                        <p:tgtEl>
                                          <p:spTgt spid="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8" grpId="2"/>
      <p:bldP build="whole" bldLvl="1" animBg="1" rev="0" advAuto="0" spid="285"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Rectangle"/>
          <p:cNvSpPr/>
          <p:nvPr/>
        </p:nvSpPr>
        <p:spPr>
          <a:xfrm>
            <a:off x="0" y="-25400"/>
            <a:ext cx="13004800" cy="9804400"/>
          </a:xfrm>
          <a:prstGeom prst="rect">
            <a:avLst/>
          </a:prstGeom>
          <a:solidFill>
            <a:srgbClr val="D5D5D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94" name="Circle"/>
          <p:cNvSpPr/>
          <p:nvPr/>
        </p:nvSpPr>
        <p:spPr>
          <a:xfrm>
            <a:off x="678085" y="312073"/>
            <a:ext cx="5581502" cy="5581501"/>
          </a:xfrm>
          <a:prstGeom prst="ellipse">
            <a:avLst/>
          </a:prstGeom>
          <a:solidFill>
            <a:schemeClr val="accent1"/>
          </a:solidFill>
          <a:ln w="76200">
            <a:solidFill>
              <a:schemeClr val="accent1">
                <a:hueOff val="114395"/>
                <a:lumOff val="-24975"/>
              </a:schemeClr>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95" name="Circle"/>
          <p:cNvSpPr/>
          <p:nvPr/>
        </p:nvSpPr>
        <p:spPr>
          <a:xfrm>
            <a:off x="1934022" y="6371899"/>
            <a:ext cx="3069628" cy="3069628"/>
          </a:xfrm>
          <a:prstGeom prst="ellipse">
            <a:avLst/>
          </a:prstGeom>
          <a:solidFill>
            <a:schemeClr val="accent1"/>
          </a:solidFill>
          <a:ln w="76200">
            <a:solidFill>
              <a:schemeClr val="accent1">
                <a:hueOff val="114395"/>
                <a:lumOff val="-24975"/>
              </a:schemeClr>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96" name="Church"/>
          <p:cNvSpPr txBox="1"/>
          <p:nvPr/>
        </p:nvSpPr>
        <p:spPr>
          <a:xfrm>
            <a:off x="2068549" y="1822608"/>
            <a:ext cx="2800574" cy="1181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300">
                <a:solidFill>
                  <a:srgbClr val="FFFFFF"/>
                </a:solidFill>
                <a:latin typeface="Open Sans Regular Regular"/>
                <a:ea typeface="Open Sans Regular Regular"/>
                <a:cs typeface="Open Sans Regular Regular"/>
                <a:sym typeface="Open Sans Regular Regular"/>
              </a:defRPr>
            </a:lvl1pPr>
          </a:lstStyle>
          <a:p>
            <a:pPr/>
            <a:r>
              <a:t>Church</a:t>
            </a:r>
          </a:p>
        </p:txBody>
      </p:sp>
      <p:sp>
        <p:nvSpPr>
          <p:cNvPr id="297" name="Family"/>
          <p:cNvSpPr txBox="1"/>
          <p:nvPr/>
        </p:nvSpPr>
        <p:spPr>
          <a:xfrm>
            <a:off x="2496244" y="7037979"/>
            <a:ext cx="1945185" cy="927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solidFill>
                  <a:srgbClr val="FFFFFF"/>
                </a:solidFill>
                <a:latin typeface="Open Sans Regular Regular"/>
                <a:ea typeface="Open Sans Regular Regular"/>
                <a:cs typeface="Open Sans Regular Regular"/>
                <a:sym typeface="Open Sans Regular Regular"/>
              </a:defRPr>
            </a:lvl1pPr>
          </a:lstStyle>
          <a:p>
            <a:pPr/>
            <a:r>
              <a:t>Family</a:t>
            </a:r>
          </a:p>
        </p:txBody>
      </p:sp>
      <p:grpSp>
        <p:nvGrpSpPr>
          <p:cNvPr id="300" name="Group"/>
          <p:cNvGrpSpPr/>
          <p:nvPr/>
        </p:nvGrpSpPr>
        <p:grpSpPr>
          <a:xfrm>
            <a:off x="1686967" y="2985262"/>
            <a:ext cx="3588571" cy="1631951"/>
            <a:chOff x="-208965" y="0"/>
            <a:chExt cx="3588570" cy="1631950"/>
          </a:xfrm>
        </p:grpSpPr>
        <p:sp>
          <p:nvSpPr>
            <p:cNvPr id="298" name="Rounded Rectangle"/>
            <p:cNvSpPr/>
            <p:nvPr/>
          </p:nvSpPr>
          <p:spPr>
            <a:xfrm>
              <a:off x="-208966" y="120650"/>
              <a:ext cx="3588571" cy="1511301"/>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99" name="Roles"/>
            <p:cNvSpPr txBox="1"/>
            <p:nvPr/>
          </p:nvSpPr>
          <p:spPr>
            <a:xfrm>
              <a:off x="240113" y="0"/>
              <a:ext cx="2695594" cy="151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8100">
                  <a:solidFill>
                    <a:srgbClr val="000000"/>
                  </a:solidFill>
                  <a:latin typeface="Open Sans Regular Regular"/>
                  <a:ea typeface="Open Sans Regular Regular"/>
                  <a:cs typeface="Open Sans Regular Regular"/>
                  <a:sym typeface="Open Sans Regular Regular"/>
                </a:defRPr>
              </a:lvl1pPr>
            </a:lstStyle>
            <a:p>
              <a:pPr/>
              <a:r>
                <a:t>Roles</a:t>
              </a:r>
            </a:p>
          </p:txBody>
        </p:sp>
      </p:grpSp>
      <p:grpSp>
        <p:nvGrpSpPr>
          <p:cNvPr id="303" name="Group"/>
          <p:cNvGrpSpPr/>
          <p:nvPr/>
        </p:nvGrpSpPr>
        <p:grpSpPr>
          <a:xfrm>
            <a:off x="2348567" y="8005072"/>
            <a:ext cx="2163310" cy="1083360"/>
            <a:chOff x="-253995" y="0"/>
            <a:chExt cx="2163309" cy="1083359"/>
          </a:xfrm>
        </p:grpSpPr>
        <p:sp>
          <p:nvSpPr>
            <p:cNvPr id="301" name="Rounded Rectangle"/>
            <p:cNvSpPr/>
            <p:nvPr/>
          </p:nvSpPr>
          <p:spPr>
            <a:xfrm>
              <a:off x="-253996" y="0"/>
              <a:ext cx="2163311" cy="1083360"/>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02" name="Roles"/>
            <p:cNvSpPr txBox="1"/>
            <p:nvPr/>
          </p:nvSpPr>
          <p:spPr>
            <a:xfrm>
              <a:off x="44295" y="25002"/>
              <a:ext cx="1643957" cy="927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800">
                  <a:solidFill>
                    <a:srgbClr val="000000"/>
                  </a:solidFill>
                  <a:latin typeface="Open Sans Regular Regular"/>
                  <a:ea typeface="Open Sans Regular Regular"/>
                  <a:cs typeface="Open Sans Regular Regular"/>
                  <a:sym typeface="Open Sans Regular Regular"/>
                </a:defRPr>
              </a:lvl1pPr>
            </a:lstStyle>
            <a:p>
              <a:pPr/>
              <a:r>
                <a:t>Roles</a:t>
              </a:r>
            </a:p>
          </p:txBody>
        </p:sp>
      </p:grpSp>
      <p:grpSp>
        <p:nvGrpSpPr>
          <p:cNvPr id="306" name="Group"/>
          <p:cNvGrpSpPr/>
          <p:nvPr/>
        </p:nvGrpSpPr>
        <p:grpSpPr>
          <a:xfrm>
            <a:off x="4978121" y="2308549"/>
            <a:ext cx="7712076" cy="2506664"/>
            <a:chOff x="-1727596" y="0"/>
            <a:chExt cx="7712075" cy="2506662"/>
          </a:xfrm>
        </p:grpSpPr>
        <p:sp>
          <p:nvSpPr>
            <p:cNvPr id="304" name="Callout"/>
            <p:cNvSpPr/>
            <p:nvPr/>
          </p:nvSpPr>
          <p:spPr>
            <a:xfrm>
              <a:off x="-1727597" y="0"/>
              <a:ext cx="7712076" cy="25066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317" y="0"/>
                  </a:moveTo>
                  <a:cubicBezTo>
                    <a:pt x="5501" y="0"/>
                    <a:pt x="4839" y="2037"/>
                    <a:pt x="4839" y="4548"/>
                  </a:cubicBezTo>
                  <a:lnTo>
                    <a:pt x="4839" y="12014"/>
                  </a:lnTo>
                  <a:lnTo>
                    <a:pt x="0" y="13283"/>
                  </a:lnTo>
                  <a:lnTo>
                    <a:pt x="4839" y="14548"/>
                  </a:lnTo>
                  <a:lnTo>
                    <a:pt x="4839" y="17052"/>
                  </a:lnTo>
                  <a:cubicBezTo>
                    <a:pt x="4839" y="19563"/>
                    <a:pt x="5501" y="21600"/>
                    <a:pt x="6317" y="21600"/>
                  </a:cubicBezTo>
                  <a:lnTo>
                    <a:pt x="20122" y="21600"/>
                  </a:lnTo>
                  <a:cubicBezTo>
                    <a:pt x="20938" y="21600"/>
                    <a:pt x="21600" y="19563"/>
                    <a:pt x="21600" y="17052"/>
                  </a:cubicBezTo>
                  <a:lnTo>
                    <a:pt x="21600" y="4548"/>
                  </a:lnTo>
                  <a:cubicBezTo>
                    <a:pt x="21600" y="2037"/>
                    <a:pt x="20938" y="0"/>
                    <a:pt x="20122" y="0"/>
                  </a:cubicBezTo>
                  <a:lnTo>
                    <a:pt x="6317" y="0"/>
                  </a:lnTo>
                  <a:close/>
                </a:path>
              </a:pathLst>
            </a:custGeom>
            <a:solidFill>
              <a:srgbClr val="FFFFFF"/>
            </a:solidFill>
            <a:ln w="12700" cap="flat">
              <a:noFill/>
              <a:miter lim="400000"/>
            </a:ln>
            <a:effectLst>
              <a:outerShdw sx="100000" sy="100000" kx="0" ky="0" algn="b" rotWithShape="0" blurRad="63500" dist="25400" dir="5400000">
                <a:srgbClr val="000000">
                  <a:alpha val="50000"/>
                </a:srgbClr>
              </a:outerShdw>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05" name="1 Timothy 3:1-2"/>
            <p:cNvSpPr txBox="1"/>
            <p:nvPr/>
          </p:nvSpPr>
          <p:spPr>
            <a:xfrm>
              <a:off x="507160" y="738981"/>
              <a:ext cx="4996314" cy="1028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5300">
                  <a:solidFill>
                    <a:srgbClr val="000000"/>
                  </a:solidFill>
                  <a:latin typeface="Open Sans Regular Regular"/>
                  <a:ea typeface="Open Sans Regular Regular"/>
                  <a:cs typeface="Open Sans Regular Regular"/>
                  <a:sym typeface="Open Sans Regular Regular"/>
                </a:defRPr>
              </a:lvl1pPr>
            </a:lstStyle>
            <a:p>
              <a:pPr/>
              <a:r>
                <a:t>1 Timothy 3:1-2</a:t>
              </a:r>
            </a:p>
          </p:txBody>
        </p:sp>
      </p:grpSp>
    </p:spTree>
  </p:cSld>
  <p:clrMapOvr>
    <a:masterClrMapping/>
  </p:clrMapOvr>
  <mc:AlternateContent xmlns:mc="http://schemas.openxmlformats.org/markup-compatibility/2006">
    <mc:Choice xmlns:p14="http://schemas.microsoft.com/office/powerpoint/2010/main" Requires="p14">
      <p:transition spd="fast" advClick="1" p14:dur="600">
        <p:fad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06"/>
                                        </p:tgtEl>
                                        <p:attrNameLst>
                                          <p:attrName>style.visibility</p:attrName>
                                        </p:attrNameLst>
                                      </p:cBhvr>
                                      <p:to>
                                        <p:strVal val="visible"/>
                                      </p:to>
                                    </p:set>
                                    <p:animEffect filter="fade" transition="in">
                                      <p:cBhvr>
                                        <p:cTn id="7" dur="1000"/>
                                        <p:tgtEl>
                                          <p:spTgt spid="3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6"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Rectangle"/>
          <p:cNvSpPr/>
          <p:nvPr/>
        </p:nvSpPr>
        <p:spPr>
          <a:xfrm>
            <a:off x="0" y="-25400"/>
            <a:ext cx="13004800" cy="9804400"/>
          </a:xfrm>
          <a:prstGeom prst="rect">
            <a:avLst/>
          </a:prstGeom>
          <a:solidFill>
            <a:schemeClr val="accent4">
              <a:hueOff val="-476017"/>
              <a:lumOff val="-10042"/>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09" name="Leadership"/>
          <p:cNvSpPr txBox="1"/>
          <p:nvPr/>
        </p:nvSpPr>
        <p:spPr>
          <a:xfrm>
            <a:off x="-2878" y="3790949"/>
            <a:ext cx="13010556" cy="2171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2000">
                <a:solidFill>
                  <a:srgbClr val="FFFFFF"/>
                </a:solidFill>
                <a:latin typeface="Open Sans Regular Regular"/>
                <a:ea typeface="Open Sans Regular Regular"/>
                <a:cs typeface="Open Sans Regular Regular"/>
                <a:sym typeface="Open Sans Regular Regular"/>
              </a:defRPr>
            </a:lvl1pPr>
          </a:lstStyle>
          <a:p>
            <a:pPr/>
            <a:r>
              <a:t>Leadership</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Rectangle"/>
          <p:cNvSpPr/>
          <p:nvPr/>
        </p:nvSpPr>
        <p:spPr>
          <a:xfrm>
            <a:off x="0" y="-25400"/>
            <a:ext cx="13004800" cy="9804400"/>
          </a:xfrm>
          <a:prstGeom prst="rect">
            <a:avLst/>
          </a:prstGeom>
          <a:solidFill>
            <a:srgbClr val="D5D5D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12" name="Circle"/>
          <p:cNvSpPr/>
          <p:nvPr/>
        </p:nvSpPr>
        <p:spPr>
          <a:xfrm>
            <a:off x="678085" y="312073"/>
            <a:ext cx="5581502" cy="5581501"/>
          </a:xfrm>
          <a:prstGeom prst="ellipse">
            <a:avLst/>
          </a:prstGeom>
          <a:solidFill>
            <a:schemeClr val="accent1"/>
          </a:solidFill>
          <a:ln w="76200">
            <a:solidFill>
              <a:schemeClr val="accent1">
                <a:hueOff val="114395"/>
                <a:lumOff val="-24975"/>
              </a:schemeClr>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13" name="Circle"/>
          <p:cNvSpPr/>
          <p:nvPr/>
        </p:nvSpPr>
        <p:spPr>
          <a:xfrm>
            <a:off x="1934022" y="6371899"/>
            <a:ext cx="3069628" cy="3069628"/>
          </a:xfrm>
          <a:prstGeom prst="ellipse">
            <a:avLst/>
          </a:prstGeom>
          <a:solidFill>
            <a:schemeClr val="accent1"/>
          </a:solidFill>
          <a:ln w="76200">
            <a:solidFill>
              <a:schemeClr val="accent1">
                <a:hueOff val="114395"/>
                <a:lumOff val="-24975"/>
              </a:schemeClr>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14" name="Church"/>
          <p:cNvSpPr txBox="1"/>
          <p:nvPr/>
        </p:nvSpPr>
        <p:spPr>
          <a:xfrm>
            <a:off x="2068549" y="1822608"/>
            <a:ext cx="2800574" cy="1181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300">
                <a:solidFill>
                  <a:srgbClr val="FFFFFF"/>
                </a:solidFill>
                <a:latin typeface="Open Sans Regular Regular"/>
                <a:ea typeface="Open Sans Regular Regular"/>
                <a:cs typeface="Open Sans Regular Regular"/>
                <a:sym typeface="Open Sans Regular Regular"/>
              </a:defRPr>
            </a:lvl1pPr>
          </a:lstStyle>
          <a:p>
            <a:pPr/>
            <a:r>
              <a:t>Church</a:t>
            </a:r>
          </a:p>
        </p:txBody>
      </p:sp>
      <p:sp>
        <p:nvSpPr>
          <p:cNvPr id="315" name="Family"/>
          <p:cNvSpPr txBox="1"/>
          <p:nvPr/>
        </p:nvSpPr>
        <p:spPr>
          <a:xfrm>
            <a:off x="2496244" y="7037979"/>
            <a:ext cx="1945185" cy="927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solidFill>
                  <a:srgbClr val="FFFFFF"/>
                </a:solidFill>
                <a:latin typeface="Open Sans Regular Regular"/>
                <a:ea typeface="Open Sans Regular Regular"/>
                <a:cs typeface="Open Sans Regular Regular"/>
                <a:sym typeface="Open Sans Regular Regular"/>
              </a:defRPr>
            </a:lvl1pPr>
          </a:lstStyle>
          <a:p>
            <a:pPr/>
            <a:r>
              <a:t>Family</a:t>
            </a:r>
          </a:p>
        </p:txBody>
      </p:sp>
      <p:grpSp>
        <p:nvGrpSpPr>
          <p:cNvPr id="318" name="Group"/>
          <p:cNvGrpSpPr/>
          <p:nvPr/>
        </p:nvGrpSpPr>
        <p:grpSpPr>
          <a:xfrm>
            <a:off x="1566313" y="8005072"/>
            <a:ext cx="3808234" cy="1083360"/>
            <a:chOff x="-1036249" y="0"/>
            <a:chExt cx="3808233" cy="1083359"/>
          </a:xfrm>
        </p:grpSpPr>
        <p:sp>
          <p:nvSpPr>
            <p:cNvPr id="316" name="Rounded Rectangle"/>
            <p:cNvSpPr/>
            <p:nvPr/>
          </p:nvSpPr>
          <p:spPr>
            <a:xfrm>
              <a:off x="-1036250" y="0"/>
              <a:ext cx="3808234" cy="1083360"/>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17" name="Leadership"/>
            <p:cNvSpPr txBox="1"/>
            <p:nvPr/>
          </p:nvSpPr>
          <p:spPr>
            <a:xfrm>
              <a:off x="-768306" y="25002"/>
              <a:ext cx="3269159" cy="927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800">
                  <a:solidFill>
                    <a:srgbClr val="000000"/>
                  </a:solidFill>
                  <a:latin typeface="Open Sans Regular Regular"/>
                  <a:ea typeface="Open Sans Regular Regular"/>
                  <a:cs typeface="Open Sans Regular Regular"/>
                  <a:sym typeface="Open Sans Regular Regular"/>
                </a:defRPr>
              </a:lvl1pPr>
            </a:lstStyle>
            <a:p>
              <a:pPr/>
              <a:r>
                <a:t>Leadership</a:t>
              </a:r>
            </a:p>
          </p:txBody>
        </p:sp>
      </p:grpSp>
      <p:grpSp>
        <p:nvGrpSpPr>
          <p:cNvPr id="321" name="Group"/>
          <p:cNvGrpSpPr/>
          <p:nvPr/>
        </p:nvGrpSpPr>
        <p:grpSpPr>
          <a:xfrm>
            <a:off x="5198853" y="6470040"/>
            <a:ext cx="6085682" cy="2822576"/>
            <a:chOff x="-1453356" y="0"/>
            <a:chExt cx="6085681" cy="2822575"/>
          </a:xfrm>
        </p:grpSpPr>
        <p:sp>
          <p:nvSpPr>
            <p:cNvPr id="319" name="Callout"/>
            <p:cNvSpPr/>
            <p:nvPr/>
          </p:nvSpPr>
          <p:spPr>
            <a:xfrm>
              <a:off x="-1453357" y="0"/>
              <a:ext cx="6085682" cy="28225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331" y="0"/>
                  </a:moveTo>
                  <a:cubicBezTo>
                    <a:pt x="6131" y="0"/>
                    <a:pt x="5158" y="2096"/>
                    <a:pt x="5158" y="4683"/>
                  </a:cubicBezTo>
                  <a:lnTo>
                    <a:pt x="5158" y="14675"/>
                  </a:lnTo>
                  <a:lnTo>
                    <a:pt x="0" y="15981"/>
                  </a:lnTo>
                  <a:lnTo>
                    <a:pt x="5167" y="17290"/>
                  </a:lnTo>
                  <a:cubicBezTo>
                    <a:pt x="5256" y="19701"/>
                    <a:pt x="6189" y="21600"/>
                    <a:pt x="7331" y="21600"/>
                  </a:cubicBezTo>
                  <a:lnTo>
                    <a:pt x="19426" y="21600"/>
                  </a:lnTo>
                  <a:cubicBezTo>
                    <a:pt x="20626" y="21600"/>
                    <a:pt x="21600" y="19501"/>
                    <a:pt x="21600" y="16914"/>
                  </a:cubicBezTo>
                  <a:lnTo>
                    <a:pt x="21600" y="4683"/>
                  </a:lnTo>
                  <a:cubicBezTo>
                    <a:pt x="21600" y="2096"/>
                    <a:pt x="20626" y="0"/>
                    <a:pt x="19426" y="0"/>
                  </a:cubicBezTo>
                  <a:lnTo>
                    <a:pt x="7331" y="0"/>
                  </a:lnTo>
                  <a:close/>
                </a:path>
              </a:pathLst>
            </a:custGeom>
            <a:solidFill>
              <a:srgbClr val="FFFFFF"/>
            </a:solidFill>
            <a:ln w="12700" cap="flat">
              <a:noFill/>
              <a:miter lim="400000"/>
            </a:ln>
            <a:effectLst>
              <a:outerShdw sx="100000" sy="100000" kx="0" ky="0" algn="b" rotWithShape="0" blurRad="63500" dist="25400" dir="5400000">
                <a:srgbClr val="000000">
                  <a:alpha val="50000"/>
                </a:srgbClr>
              </a:outerShdw>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20" name="Ephesians 5:23…"/>
            <p:cNvSpPr txBox="1"/>
            <p:nvPr/>
          </p:nvSpPr>
          <p:spPr>
            <a:xfrm>
              <a:off x="559982" y="201985"/>
              <a:ext cx="4040968" cy="239860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lgn="l">
                <a:defRPr sz="3600">
                  <a:solidFill>
                    <a:srgbClr val="000000"/>
                  </a:solidFill>
                  <a:latin typeface="Open Sans Regular Regular"/>
                  <a:ea typeface="Open Sans Regular Regular"/>
                  <a:cs typeface="Open Sans Regular Regular"/>
                  <a:sym typeface="Open Sans Regular Regular"/>
                </a:defRPr>
              </a:pPr>
              <a:r>
                <a:t>Ephesians 5:23</a:t>
              </a:r>
            </a:p>
            <a:p>
              <a:pPr algn="l">
                <a:defRPr sz="3600">
                  <a:solidFill>
                    <a:srgbClr val="000000"/>
                  </a:solidFill>
                  <a:latin typeface="Open Sans Regular Regular"/>
                  <a:ea typeface="Open Sans Regular Regular"/>
                  <a:cs typeface="Open Sans Regular Regular"/>
                  <a:sym typeface="Open Sans Regular Regular"/>
                </a:defRPr>
              </a:pPr>
              <a:r>
                <a:t>For the husband is the head…</a:t>
              </a:r>
            </a:p>
          </p:txBody>
        </p:sp>
      </p:gr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18"/>
                                        </p:tgtEl>
                                        <p:attrNameLst>
                                          <p:attrName>style.visibility</p:attrName>
                                        </p:attrNameLst>
                                      </p:cBhvr>
                                      <p:to>
                                        <p:strVal val="visible"/>
                                      </p:to>
                                    </p:set>
                                    <p:animEffect filter="fade" transition="in">
                                      <p:cBhvr>
                                        <p:cTn id="7" dur="1000"/>
                                        <p:tgtEl>
                                          <p:spTgt spid="31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321"/>
                                        </p:tgtEl>
                                        <p:attrNameLst>
                                          <p:attrName>style.visibility</p:attrName>
                                        </p:attrNameLst>
                                      </p:cBhvr>
                                      <p:to>
                                        <p:strVal val="visible"/>
                                      </p:to>
                                    </p:set>
                                    <p:animEffect filter="fade" transition="in">
                                      <p:cBhvr>
                                        <p:cTn id="12" dur="1000"/>
                                        <p:tgtEl>
                                          <p:spTgt spid="3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8" grpId="1"/>
      <p:bldP build="whole" bldLvl="1" animBg="1" rev="0" advAuto="0" spid="321" grpId="2"/>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Rectangle"/>
          <p:cNvSpPr/>
          <p:nvPr/>
        </p:nvSpPr>
        <p:spPr>
          <a:xfrm>
            <a:off x="0" y="-25400"/>
            <a:ext cx="13004800" cy="9804400"/>
          </a:xfrm>
          <a:prstGeom prst="rect">
            <a:avLst/>
          </a:prstGeom>
          <a:solidFill>
            <a:srgbClr val="D5D5D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24" name="Circle"/>
          <p:cNvSpPr/>
          <p:nvPr/>
        </p:nvSpPr>
        <p:spPr>
          <a:xfrm>
            <a:off x="678085" y="312073"/>
            <a:ext cx="5581502" cy="5581501"/>
          </a:xfrm>
          <a:prstGeom prst="ellipse">
            <a:avLst/>
          </a:prstGeom>
          <a:solidFill>
            <a:schemeClr val="accent1"/>
          </a:solidFill>
          <a:ln w="76200">
            <a:solidFill>
              <a:schemeClr val="accent1">
                <a:hueOff val="114395"/>
                <a:lumOff val="-24975"/>
              </a:schemeClr>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25" name="Circle"/>
          <p:cNvSpPr/>
          <p:nvPr/>
        </p:nvSpPr>
        <p:spPr>
          <a:xfrm>
            <a:off x="1934022" y="6371899"/>
            <a:ext cx="3069628" cy="3069628"/>
          </a:xfrm>
          <a:prstGeom prst="ellipse">
            <a:avLst/>
          </a:prstGeom>
          <a:solidFill>
            <a:schemeClr val="accent1"/>
          </a:solidFill>
          <a:ln w="76200">
            <a:solidFill>
              <a:schemeClr val="accent1">
                <a:hueOff val="114395"/>
                <a:lumOff val="-24975"/>
              </a:schemeClr>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26" name="Church"/>
          <p:cNvSpPr txBox="1"/>
          <p:nvPr/>
        </p:nvSpPr>
        <p:spPr>
          <a:xfrm>
            <a:off x="2068549" y="1822608"/>
            <a:ext cx="2800574" cy="1181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300">
                <a:solidFill>
                  <a:srgbClr val="FFFFFF"/>
                </a:solidFill>
                <a:latin typeface="Open Sans Regular Regular"/>
                <a:ea typeface="Open Sans Regular Regular"/>
                <a:cs typeface="Open Sans Regular Regular"/>
                <a:sym typeface="Open Sans Regular Regular"/>
              </a:defRPr>
            </a:lvl1pPr>
          </a:lstStyle>
          <a:p>
            <a:pPr/>
            <a:r>
              <a:t>Church</a:t>
            </a:r>
          </a:p>
        </p:txBody>
      </p:sp>
      <p:sp>
        <p:nvSpPr>
          <p:cNvPr id="327" name="Family"/>
          <p:cNvSpPr txBox="1"/>
          <p:nvPr/>
        </p:nvSpPr>
        <p:spPr>
          <a:xfrm>
            <a:off x="2496244" y="7037979"/>
            <a:ext cx="1945185" cy="927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solidFill>
                  <a:srgbClr val="FFFFFF"/>
                </a:solidFill>
                <a:latin typeface="Open Sans Regular Regular"/>
                <a:ea typeface="Open Sans Regular Regular"/>
                <a:cs typeface="Open Sans Regular Regular"/>
                <a:sym typeface="Open Sans Regular Regular"/>
              </a:defRPr>
            </a:lvl1pPr>
          </a:lstStyle>
          <a:p>
            <a:pPr/>
            <a:r>
              <a:t>Family</a:t>
            </a:r>
          </a:p>
        </p:txBody>
      </p:sp>
      <p:grpSp>
        <p:nvGrpSpPr>
          <p:cNvPr id="330" name="Group"/>
          <p:cNvGrpSpPr/>
          <p:nvPr/>
        </p:nvGrpSpPr>
        <p:grpSpPr>
          <a:xfrm>
            <a:off x="547746" y="2985262"/>
            <a:ext cx="5850586" cy="1631951"/>
            <a:chOff x="-1348187" y="0"/>
            <a:chExt cx="5850585" cy="1631950"/>
          </a:xfrm>
        </p:grpSpPr>
        <p:sp>
          <p:nvSpPr>
            <p:cNvPr id="328" name="Rounded Rectangle"/>
            <p:cNvSpPr/>
            <p:nvPr/>
          </p:nvSpPr>
          <p:spPr>
            <a:xfrm>
              <a:off x="-1348188" y="120650"/>
              <a:ext cx="5850587" cy="1511301"/>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29" name="Leadership"/>
            <p:cNvSpPr txBox="1"/>
            <p:nvPr/>
          </p:nvSpPr>
          <p:spPr>
            <a:xfrm>
              <a:off x="-1131152" y="0"/>
              <a:ext cx="5438125" cy="151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8100">
                  <a:solidFill>
                    <a:srgbClr val="000000"/>
                  </a:solidFill>
                  <a:latin typeface="Open Sans Regular Regular"/>
                  <a:ea typeface="Open Sans Regular Regular"/>
                  <a:cs typeface="Open Sans Regular Regular"/>
                  <a:sym typeface="Open Sans Regular Regular"/>
                </a:defRPr>
              </a:lvl1pPr>
            </a:lstStyle>
            <a:p>
              <a:pPr/>
              <a:r>
                <a:t>Leadership</a:t>
              </a:r>
            </a:p>
          </p:txBody>
        </p:sp>
      </p:grpSp>
      <p:grpSp>
        <p:nvGrpSpPr>
          <p:cNvPr id="333" name="Group"/>
          <p:cNvGrpSpPr/>
          <p:nvPr/>
        </p:nvGrpSpPr>
        <p:grpSpPr>
          <a:xfrm>
            <a:off x="6231849" y="2308549"/>
            <a:ext cx="6458348" cy="2506664"/>
            <a:chOff x="-473868" y="0"/>
            <a:chExt cx="6458346" cy="2506662"/>
          </a:xfrm>
        </p:grpSpPr>
        <p:sp>
          <p:nvSpPr>
            <p:cNvPr id="331" name="Callout"/>
            <p:cNvSpPr/>
            <p:nvPr/>
          </p:nvSpPr>
          <p:spPr>
            <a:xfrm>
              <a:off x="-473869" y="0"/>
              <a:ext cx="6458348" cy="25066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50" y="0"/>
                  </a:moveTo>
                  <a:cubicBezTo>
                    <a:pt x="2375" y="0"/>
                    <a:pt x="1585" y="2037"/>
                    <a:pt x="1585" y="4548"/>
                  </a:cubicBezTo>
                  <a:lnTo>
                    <a:pt x="1585" y="12021"/>
                  </a:lnTo>
                  <a:lnTo>
                    <a:pt x="0" y="13290"/>
                  </a:lnTo>
                  <a:lnTo>
                    <a:pt x="1585" y="14555"/>
                  </a:lnTo>
                  <a:lnTo>
                    <a:pt x="1585" y="17052"/>
                  </a:lnTo>
                  <a:cubicBezTo>
                    <a:pt x="1585" y="19563"/>
                    <a:pt x="2375" y="21600"/>
                    <a:pt x="3350" y="21600"/>
                  </a:cubicBezTo>
                  <a:lnTo>
                    <a:pt x="19835" y="21600"/>
                  </a:lnTo>
                  <a:cubicBezTo>
                    <a:pt x="20809" y="21600"/>
                    <a:pt x="21600" y="19563"/>
                    <a:pt x="21600" y="17052"/>
                  </a:cubicBezTo>
                  <a:lnTo>
                    <a:pt x="21600" y="4548"/>
                  </a:lnTo>
                  <a:cubicBezTo>
                    <a:pt x="21600" y="2037"/>
                    <a:pt x="20809" y="0"/>
                    <a:pt x="19835" y="0"/>
                  </a:cubicBezTo>
                  <a:lnTo>
                    <a:pt x="3350" y="0"/>
                  </a:lnTo>
                  <a:close/>
                </a:path>
              </a:pathLst>
            </a:custGeom>
            <a:solidFill>
              <a:srgbClr val="FFFFFF"/>
            </a:solidFill>
            <a:ln w="12700" cap="flat">
              <a:noFill/>
              <a:miter lim="400000"/>
            </a:ln>
            <a:effectLst>
              <a:outerShdw sx="100000" sy="100000" kx="0" ky="0" algn="b" rotWithShape="0" blurRad="63500" dist="25400" dir="5400000">
                <a:srgbClr val="000000">
                  <a:alpha val="50000"/>
                </a:srgbClr>
              </a:outerShdw>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32" name="1 Timothy 3:1-7"/>
            <p:cNvSpPr txBox="1"/>
            <p:nvPr/>
          </p:nvSpPr>
          <p:spPr>
            <a:xfrm>
              <a:off x="507160" y="738981"/>
              <a:ext cx="4996314" cy="1028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5300">
                  <a:solidFill>
                    <a:srgbClr val="000000"/>
                  </a:solidFill>
                  <a:latin typeface="Open Sans Regular Regular"/>
                  <a:ea typeface="Open Sans Regular Regular"/>
                  <a:cs typeface="Open Sans Regular Regular"/>
                  <a:sym typeface="Open Sans Regular Regular"/>
                </a:defRPr>
              </a:lvl1pPr>
            </a:lstStyle>
            <a:p>
              <a:pPr/>
              <a:r>
                <a:t>1 Timothy 3:1-7</a:t>
              </a:r>
            </a:p>
          </p:txBody>
        </p:sp>
      </p:grpSp>
      <p:grpSp>
        <p:nvGrpSpPr>
          <p:cNvPr id="336" name="Group"/>
          <p:cNvGrpSpPr/>
          <p:nvPr/>
        </p:nvGrpSpPr>
        <p:grpSpPr>
          <a:xfrm>
            <a:off x="1566313" y="8005072"/>
            <a:ext cx="3808234" cy="1083360"/>
            <a:chOff x="-1036249" y="0"/>
            <a:chExt cx="3808233" cy="1083359"/>
          </a:xfrm>
        </p:grpSpPr>
        <p:sp>
          <p:nvSpPr>
            <p:cNvPr id="334" name="Rounded Rectangle"/>
            <p:cNvSpPr/>
            <p:nvPr/>
          </p:nvSpPr>
          <p:spPr>
            <a:xfrm>
              <a:off x="-1036250" y="0"/>
              <a:ext cx="3808234" cy="1083360"/>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35" name="Leadership"/>
            <p:cNvSpPr txBox="1"/>
            <p:nvPr/>
          </p:nvSpPr>
          <p:spPr>
            <a:xfrm>
              <a:off x="-768306" y="25002"/>
              <a:ext cx="3269159" cy="927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800">
                  <a:solidFill>
                    <a:srgbClr val="000000"/>
                  </a:solidFill>
                  <a:latin typeface="Open Sans Regular Regular"/>
                  <a:ea typeface="Open Sans Regular Regular"/>
                  <a:cs typeface="Open Sans Regular Regular"/>
                  <a:sym typeface="Open Sans Regular Regular"/>
                </a:defRPr>
              </a:lvl1pPr>
            </a:lstStyle>
            <a:p>
              <a:pPr/>
              <a:r>
                <a:t>Leadership</a:t>
              </a:r>
            </a:p>
          </p:txBody>
        </p:sp>
      </p:grpSp>
    </p:spTree>
  </p:cSld>
  <p:clrMapOvr>
    <a:masterClrMapping/>
  </p:clrMapOvr>
  <mc:AlternateContent xmlns:mc="http://schemas.openxmlformats.org/markup-compatibility/2006">
    <mc:Choice xmlns:p14="http://schemas.microsoft.com/office/powerpoint/2010/main" Requires="p14">
      <p:transition spd="fast" advClick="1" p14:dur="600">
        <p:fad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30"/>
                                        </p:tgtEl>
                                        <p:attrNameLst>
                                          <p:attrName>style.visibility</p:attrName>
                                        </p:attrNameLst>
                                      </p:cBhvr>
                                      <p:to>
                                        <p:strVal val="visible"/>
                                      </p:to>
                                    </p:set>
                                    <p:animEffect filter="fade" transition="in">
                                      <p:cBhvr>
                                        <p:cTn id="7" dur="1000"/>
                                        <p:tgtEl>
                                          <p:spTgt spid="33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333"/>
                                        </p:tgtEl>
                                        <p:attrNameLst>
                                          <p:attrName>style.visibility</p:attrName>
                                        </p:attrNameLst>
                                      </p:cBhvr>
                                      <p:to>
                                        <p:strVal val="visible"/>
                                      </p:to>
                                    </p:set>
                                    <p:animEffect filter="fade" transition="in">
                                      <p:cBhvr>
                                        <p:cTn id="12" dur="1000"/>
                                        <p:tgtEl>
                                          <p:spTgt spid="3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0" grpId="1"/>
      <p:bldP build="whole" bldLvl="1" animBg="1" rev="0" advAuto="0" spid="333" grpId="2"/>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8" name="Rectangle"/>
          <p:cNvSpPr/>
          <p:nvPr/>
        </p:nvSpPr>
        <p:spPr>
          <a:xfrm>
            <a:off x="0" y="-25400"/>
            <a:ext cx="13004800" cy="9804400"/>
          </a:xfrm>
          <a:prstGeom prst="rect">
            <a:avLst/>
          </a:prstGeom>
          <a:solidFill>
            <a:srgbClr val="D5D5D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39" name="Circle"/>
          <p:cNvSpPr/>
          <p:nvPr/>
        </p:nvSpPr>
        <p:spPr>
          <a:xfrm>
            <a:off x="678085" y="312073"/>
            <a:ext cx="5581502" cy="5581501"/>
          </a:xfrm>
          <a:prstGeom prst="ellipse">
            <a:avLst/>
          </a:prstGeom>
          <a:solidFill>
            <a:schemeClr val="accent1"/>
          </a:solidFill>
          <a:ln w="76200">
            <a:solidFill>
              <a:schemeClr val="accent1">
                <a:hueOff val="114395"/>
                <a:lumOff val="-24975"/>
              </a:schemeClr>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40" name="Circle"/>
          <p:cNvSpPr/>
          <p:nvPr/>
        </p:nvSpPr>
        <p:spPr>
          <a:xfrm>
            <a:off x="1934022" y="6371899"/>
            <a:ext cx="3069628" cy="3069628"/>
          </a:xfrm>
          <a:prstGeom prst="ellipse">
            <a:avLst/>
          </a:prstGeom>
          <a:solidFill>
            <a:schemeClr val="accent1"/>
          </a:solidFill>
          <a:ln w="76200">
            <a:solidFill>
              <a:schemeClr val="accent1">
                <a:hueOff val="114395"/>
                <a:lumOff val="-24975"/>
              </a:schemeClr>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41" name="Church"/>
          <p:cNvSpPr txBox="1"/>
          <p:nvPr/>
        </p:nvSpPr>
        <p:spPr>
          <a:xfrm>
            <a:off x="2068549" y="1822608"/>
            <a:ext cx="2800574" cy="1181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300">
                <a:solidFill>
                  <a:srgbClr val="FFFFFF"/>
                </a:solidFill>
                <a:latin typeface="Open Sans Regular Regular"/>
                <a:ea typeface="Open Sans Regular Regular"/>
                <a:cs typeface="Open Sans Regular Regular"/>
                <a:sym typeface="Open Sans Regular Regular"/>
              </a:defRPr>
            </a:lvl1pPr>
          </a:lstStyle>
          <a:p>
            <a:pPr/>
            <a:r>
              <a:t>Church</a:t>
            </a:r>
          </a:p>
        </p:txBody>
      </p:sp>
      <p:sp>
        <p:nvSpPr>
          <p:cNvPr id="342" name="Family"/>
          <p:cNvSpPr txBox="1"/>
          <p:nvPr/>
        </p:nvSpPr>
        <p:spPr>
          <a:xfrm>
            <a:off x="2496244" y="7037979"/>
            <a:ext cx="1945185" cy="927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solidFill>
                  <a:srgbClr val="FFFFFF"/>
                </a:solidFill>
                <a:latin typeface="Open Sans Regular Regular"/>
                <a:ea typeface="Open Sans Regular Regular"/>
                <a:cs typeface="Open Sans Regular Regular"/>
                <a:sym typeface="Open Sans Regular Regular"/>
              </a:defRPr>
            </a:lvl1pPr>
          </a:lstStyle>
          <a:p>
            <a:pPr/>
            <a:r>
              <a:t>Family</a:t>
            </a:r>
          </a:p>
        </p:txBody>
      </p:sp>
      <p:grpSp>
        <p:nvGrpSpPr>
          <p:cNvPr id="345" name="Group"/>
          <p:cNvGrpSpPr/>
          <p:nvPr/>
        </p:nvGrpSpPr>
        <p:grpSpPr>
          <a:xfrm>
            <a:off x="547746" y="2985262"/>
            <a:ext cx="5850586" cy="1631951"/>
            <a:chOff x="-1348187" y="0"/>
            <a:chExt cx="5850585" cy="1631950"/>
          </a:xfrm>
        </p:grpSpPr>
        <p:sp>
          <p:nvSpPr>
            <p:cNvPr id="343" name="Rounded Rectangle"/>
            <p:cNvSpPr/>
            <p:nvPr/>
          </p:nvSpPr>
          <p:spPr>
            <a:xfrm>
              <a:off x="-1348188" y="120650"/>
              <a:ext cx="5850587" cy="1511301"/>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44" name="Leadership"/>
            <p:cNvSpPr txBox="1"/>
            <p:nvPr/>
          </p:nvSpPr>
          <p:spPr>
            <a:xfrm>
              <a:off x="-1131152" y="0"/>
              <a:ext cx="5438125" cy="151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8100">
                  <a:solidFill>
                    <a:srgbClr val="000000"/>
                  </a:solidFill>
                  <a:latin typeface="Open Sans Regular Regular"/>
                  <a:ea typeface="Open Sans Regular Regular"/>
                  <a:cs typeface="Open Sans Regular Regular"/>
                  <a:sym typeface="Open Sans Regular Regular"/>
                </a:defRPr>
              </a:lvl1pPr>
            </a:lstStyle>
            <a:p>
              <a:pPr/>
              <a:r>
                <a:t>Leadership</a:t>
              </a:r>
            </a:p>
          </p:txBody>
        </p:sp>
      </p:grpSp>
      <p:grpSp>
        <p:nvGrpSpPr>
          <p:cNvPr id="348" name="Group"/>
          <p:cNvGrpSpPr/>
          <p:nvPr/>
        </p:nvGrpSpPr>
        <p:grpSpPr>
          <a:xfrm>
            <a:off x="1566313" y="8005072"/>
            <a:ext cx="3808234" cy="1083360"/>
            <a:chOff x="-1036249" y="0"/>
            <a:chExt cx="3808233" cy="1083359"/>
          </a:xfrm>
        </p:grpSpPr>
        <p:sp>
          <p:nvSpPr>
            <p:cNvPr id="346" name="Rounded Rectangle"/>
            <p:cNvSpPr/>
            <p:nvPr/>
          </p:nvSpPr>
          <p:spPr>
            <a:xfrm>
              <a:off x="-1036250" y="0"/>
              <a:ext cx="3808234" cy="1083360"/>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47" name="Leadership"/>
            <p:cNvSpPr txBox="1"/>
            <p:nvPr/>
          </p:nvSpPr>
          <p:spPr>
            <a:xfrm>
              <a:off x="-768306" y="25002"/>
              <a:ext cx="3269159" cy="927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800">
                  <a:solidFill>
                    <a:srgbClr val="000000"/>
                  </a:solidFill>
                  <a:latin typeface="Open Sans Regular Regular"/>
                  <a:ea typeface="Open Sans Regular Regular"/>
                  <a:cs typeface="Open Sans Regular Regular"/>
                  <a:sym typeface="Open Sans Regular Regular"/>
                </a:defRPr>
              </a:lvl1pPr>
            </a:lstStyle>
            <a:p>
              <a:pPr/>
              <a:r>
                <a:t>Leadership</a:t>
              </a:r>
            </a:p>
          </p:txBody>
        </p:sp>
      </p:grpSp>
      <p:grpSp>
        <p:nvGrpSpPr>
          <p:cNvPr id="351" name="Group"/>
          <p:cNvGrpSpPr/>
          <p:nvPr/>
        </p:nvGrpSpPr>
        <p:grpSpPr>
          <a:xfrm>
            <a:off x="5123369" y="5185123"/>
            <a:ext cx="7510067" cy="4190604"/>
            <a:chOff x="-410765" y="-1684232"/>
            <a:chExt cx="7510065" cy="4190603"/>
          </a:xfrm>
        </p:grpSpPr>
        <p:sp>
          <p:nvSpPr>
            <p:cNvPr id="349" name="Callout"/>
            <p:cNvSpPr/>
            <p:nvPr/>
          </p:nvSpPr>
          <p:spPr>
            <a:xfrm>
              <a:off x="-410766" y="-1684233"/>
              <a:ext cx="7510066" cy="41906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82" y="0"/>
                  </a:moveTo>
                  <a:cubicBezTo>
                    <a:pt x="1987" y="0"/>
                    <a:pt x="1181" y="1444"/>
                    <a:pt x="1181" y="3226"/>
                  </a:cubicBezTo>
                  <a:lnTo>
                    <a:pt x="1181" y="16058"/>
                  </a:lnTo>
                  <a:lnTo>
                    <a:pt x="0" y="16958"/>
                  </a:lnTo>
                  <a:lnTo>
                    <a:pt x="1181" y="17861"/>
                  </a:lnTo>
                  <a:lnTo>
                    <a:pt x="1181" y="18374"/>
                  </a:lnTo>
                  <a:cubicBezTo>
                    <a:pt x="1181" y="20156"/>
                    <a:pt x="1987" y="21600"/>
                    <a:pt x="2982" y="21600"/>
                  </a:cubicBezTo>
                  <a:lnTo>
                    <a:pt x="19799" y="21600"/>
                  </a:lnTo>
                  <a:cubicBezTo>
                    <a:pt x="20793" y="21600"/>
                    <a:pt x="21600" y="20156"/>
                    <a:pt x="21600" y="18374"/>
                  </a:cubicBezTo>
                  <a:lnTo>
                    <a:pt x="21600" y="3226"/>
                  </a:lnTo>
                  <a:cubicBezTo>
                    <a:pt x="21600" y="1444"/>
                    <a:pt x="20793" y="0"/>
                    <a:pt x="19799" y="0"/>
                  </a:cubicBezTo>
                  <a:lnTo>
                    <a:pt x="2982" y="0"/>
                  </a:lnTo>
                  <a:close/>
                </a:path>
              </a:pathLst>
            </a:custGeom>
            <a:solidFill>
              <a:srgbClr val="FFFFFF"/>
            </a:solidFill>
            <a:ln w="12700" cap="flat">
              <a:noFill/>
              <a:miter lim="400000"/>
            </a:ln>
            <a:effectLst>
              <a:outerShdw sx="100000" sy="100000" kx="0" ky="0" algn="b" rotWithShape="0" blurRad="63500" dist="25400" dir="5400000">
                <a:srgbClr val="000000">
                  <a:alpha val="50000"/>
                </a:srgbClr>
              </a:outerShdw>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50" name="Ephesians 5:25…"/>
            <p:cNvSpPr txBox="1"/>
            <p:nvPr/>
          </p:nvSpPr>
          <p:spPr>
            <a:xfrm>
              <a:off x="507160" y="-1385982"/>
              <a:ext cx="6314019" cy="3594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4000">
                  <a:solidFill>
                    <a:srgbClr val="000000"/>
                  </a:solidFill>
                  <a:latin typeface="Open Sans Regular Regular"/>
                  <a:ea typeface="Open Sans Regular Regular"/>
                  <a:cs typeface="Open Sans Regular Regular"/>
                  <a:sym typeface="Open Sans Regular Regular"/>
                </a:defRPr>
              </a:pPr>
              <a:r>
                <a:t>Ephesians 5:25</a:t>
              </a:r>
            </a:p>
            <a:p>
              <a:pPr algn="l">
                <a:defRPr sz="4000">
                  <a:solidFill>
                    <a:srgbClr val="000000"/>
                  </a:solidFill>
                  <a:latin typeface="Open Sans Regular Regular"/>
                  <a:ea typeface="Open Sans Regular Regular"/>
                  <a:cs typeface="Open Sans Regular Regular"/>
                  <a:sym typeface="Open Sans Regular Regular"/>
                </a:defRPr>
              </a:pPr>
              <a:r>
                <a:t>Husbands, love your wives, as Christ loved the church and gave himself up for her,</a:t>
              </a:r>
            </a:p>
          </p:txBody>
        </p:sp>
      </p:grpSp>
    </p:spTree>
  </p:cSld>
  <p:clrMapOvr>
    <a:masterClrMapping/>
  </p:clrMapOvr>
  <mc:AlternateContent xmlns:mc="http://schemas.openxmlformats.org/markup-compatibility/2006">
    <mc:Choice xmlns:p14="http://schemas.microsoft.com/office/powerpoint/2010/main" Requires="p14">
      <p:transition spd="fast" advClick="1" p14:dur="600">
        <p:fad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51"/>
                                        </p:tgtEl>
                                        <p:attrNameLst>
                                          <p:attrName>style.visibility</p:attrName>
                                        </p:attrNameLst>
                                      </p:cBhvr>
                                      <p:to>
                                        <p:strVal val="visible"/>
                                      </p:to>
                                    </p:set>
                                    <p:animEffect filter="fade" transition="in">
                                      <p:cBhvr>
                                        <p:cTn id="7" dur="1000"/>
                                        <p:tgtEl>
                                          <p:spTgt spid="3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1"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Rectangle"/>
          <p:cNvSpPr/>
          <p:nvPr/>
        </p:nvSpPr>
        <p:spPr>
          <a:xfrm>
            <a:off x="0" y="-25400"/>
            <a:ext cx="13004800" cy="9804400"/>
          </a:xfrm>
          <a:prstGeom prst="rect">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68" name="1 Timothy 3:14-15…"/>
          <p:cNvSpPr txBox="1"/>
          <p:nvPr/>
        </p:nvSpPr>
        <p:spPr>
          <a:xfrm>
            <a:off x="520904" y="660400"/>
            <a:ext cx="11962992" cy="8432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6000">
                <a:solidFill>
                  <a:srgbClr val="FFFFFF"/>
                </a:solidFill>
                <a:latin typeface="Open Sans Regular Regular"/>
                <a:ea typeface="Open Sans Regular Regular"/>
                <a:cs typeface="Open Sans Regular Regular"/>
                <a:sym typeface="Open Sans Regular Regular"/>
              </a:defRPr>
            </a:pPr>
            <a:r>
              <a:t>1 Timothy 3:14-15</a:t>
            </a:r>
          </a:p>
          <a:p>
            <a:pPr algn="l">
              <a:defRPr sz="6000">
                <a:solidFill>
                  <a:srgbClr val="FFFFFF"/>
                </a:solidFill>
                <a:latin typeface="Open Sans Regular Regular"/>
                <a:ea typeface="Open Sans Regular Regular"/>
                <a:cs typeface="Open Sans Regular Regular"/>
                <a:sym typeface="Open Sans Regular Regular"/>
              </a:defRPr>
            </a:pPr>
            <a:r>
              <a:t>I hope to come to you soon, but I am writing these things to you so that, if I delay, you may know how one ought to behave in the </a:t>
            </a:r>
            <a:r>
              <a:rPr>
                <a:solidFill>
                  <a:srgbClr val="FFFB00"/>
                </a:solidFill>
              </a:rPr>
              <a:t>household of God</a:t>
            </a:r>
            <a:r>
              <a:t>, which is the church of the living God, a pillar and buttress of the truth.</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3" name="Rectangle"/>
          <p:cNvSpPr/>
          <p:nvPr/>
        </p:nvSpPr>
        <p:spPr>
          <a:xfrm>
            <a:off x="0" y="-25400"/>
            <a:ext cx="13004800" cy="9804400"/>
          </a:xfrm>
          <a:prstGeom prst="rect">
            <a:avLst/>
          </a:prstGeom>
          <a:solidFill>
            <a:schemeClr val="accent4">
              <a:hueOff val="-476017"/>
              <a:lumOff val="-10042"/>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54" name="Encouragement…"/>
          <p:cNvSpPr txBox="1"/>
          <p:nvPr/>
        </p:nvSpPr>
        <p:spPr>
          <a:xfrm>
            <a:off x="-2878" y="2755900"/>
            <a:ext cx="13010556" cy="424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2000">
                <a:solidFill>
                  <a:srgbClr val="FFFFFF"/>
                </a:solidFill>
                <a:latin typeface="Open Sans Regular Regular"/>
                <a:ea typeface="Open Sans Regular Regular"/>
                <a:cs typeface="Open Sans Regular Regular"/>
                <a:sym typeface="Open Sans Regular Regular"/>
              </a:defRPr>
            </a:pPr>
            <a:r>
              <a:t>Encouragement</a:t>
            </a:r>
          </a:p>
          <a:p>
            <a:pPr>
              <a:defRPr sz="12000">
                <a:solidFill>
                  <a:srgbClr val="FFFFFF"/>
                </a:solidFill>
                <a:latin typeface="Open Sans Regular Regular"/>
                <a:ea typeface="Open Sans Regular Regular"/>
                <a:cs typeface="Open Sans Regular Regular"/>
                <a:sym typeface="Open Sans Regular Regular"/>
              </a:defRPr>
            </a:pPr>
            <a:r>
              <a:t>&amp; Respect</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6" name="Rectangle"/>
          <p:cNvSpPr/>
          <p:nvPr/>
        </p:nvSpPr>
        <p:spPr>
          <a:xfrm>
            <a:off x="0" y="-25400"/>
            <a:ext cx="13004800" cy="9804400"/>
          </a:xfrm>
          <a:prstGeom prst="rect">
            <a:avLst/>
          </a:prstGeom>
          <a:solidFill>
            <a:srgbClr val="D5D5D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57" name="Circle"/>
          <p:cNvSpPr/>
          <p:nvPr/>
        </p:nvSpPr>
        <p:spPr>
          <a:xfrm>
            <a:off x="678085" y="312073"/>
            <a:ext cx="5581502" cy="5581501"/>
          </a:xfrm>
          <a:prstGeom prst="ellipse">
            <a:avLst/>
          </a:prstGeom>
          <a:solidFill>
            <a:schemeClr val="accent1"/>
          </a:solidFill>
          <a:ln w="76200">
            <a:solidFill>
              <a:schemeClr val="accent1">
                <a:hueOff val="114395"/>
                <a:lumOff val="-24975"/>
              </a:schemeClr>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58" name="Circle"/>
          <p:cNvSpPr/>
          <p:nvPr/>
        </p:nvSpPr>
        <p:spPr>
          <a:xfrm>
            <a:off x="1934022" y="6371899"/>
            <a:ext cx="3069628" cy="3069628"/>
          </a:xfrm>
          <a:prstGeom prst="ellipse">
            <a:avLst/>
          </a:prstGeom>
          <a:solidFill>
            <a:schemeClr val="accent1"/>
          </a:solidFill>
          <a:ln w="76200">
            <a:solidFill>
              <a:schemeClr val="accent1">
                <a:hueOff val="114395"/>
                <a:lumOff val="-24975"/>
              </a:schemeClr>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59" name="Church"/>
          <p:cNvSpPr txBox="1"/>
          <p:nvPr/>
        </p:nvSpPr>
        <p:spPr>
          <a:xfrm>
            <a:off x="2068549" y="1822608"/>
            <a:ext cx="2800574" cy="1181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300">
                <a:solidFill>
                  <a:srgbClr val="FFFFFF"/>
                </a:solidFill>
                <a:latin typeface="Open Sans Regular Regular"/>
                <a:ea typeface="Open Sans Regular Regular"/>
                <a:cs typeface="Open Sans Regular Regular"/>
                <a:sym typeface="Open Sans Regular Regular"/>
              </a:defRPr>
            </a:lvl1pPr>
          </a:lstStyle>
          <a:p>
            <a:pPr/>
            <a:r>
              <a:t>Church</a:t>
            </a:r>
          </a:p>
        </p:txBody>
      </p:sp>
      <p:sp>
        <p:nvSpPr>
          <p:cNvPr id="360" name="Family"/>
          <p:cNvSpPr txBox="1"/>
          <p:nvPr/>
        </p:nvSpPr>
        <p:spPr>
          <a:xfrm>
            <a:off x="2496244" y="7037979"/>
            <a:ext cx="1945185" cy="927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solidFill>
                  <a:srgbClr val="FFFFFF"/>
                </a:solidFill>
                <a:latin typeface="Open Sans Regular Regular"/>
                <a:ea typeface="Open Sans Regular Regular"/>
                <a:cs typeface="Open Sans Regular Regular"/>
                <a:sym typeface="Open Sans Regular Regular"/>
              </a:defRPr>
            </a:lvl1pPr>
          </a:lstStyle>
          <a:p>
            <a:pPr/>
            <a:r>
              <a:t>Family</a:t>
            </a:r>
          </a:p>
        </p:txBody>
      </p:sp>
      <p:grpSp>
        <p:nvGrpSpPr>
          <p:cNvPr id="363" name="Group"/>
          <p:cNvGrpSpPr/>
          <p:nvPr/>
        </p:nvGrpSpPr>
        <p:grpSpPr>
          <a:xfrm>
            <a:off x="2177275" y="8005072"/>
            <a:ext cx="2581733" cy="1083360"/>
            <a:chOff x="-425287" y="0"/>
            <a:chExt cx="2581731" cy="1083359"/>
          </a:xfrm>
        </p:grpSpPr>
        <p:sp>
          <p:nvSpPr>
            <p:cNvPr id="361" name="Rounded Rectangle"/>
            <p:cNvSpPr/>
            <p:nvPr/>
          </p:nvSpPr>
          <p:spPr>
            <a:xfrm>
              <a:off x="-425288" y="0"/>
              <a:ext cx="2581733" cy="1083360"/>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62" name="Respect"/>
            <p:cNvSpPr txBox="1"/>
            <p:nvPr/>
          </p:nvSpPr>
          <p:spPr>
            <a:xfrm>
              <a:off x="-307683" y="25002"/>
              <a:ext cx="2347913" cy="927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800">
                  <a:solidFill>
                    <a:srgbClr val="000000"/>
                  </a:solidFill>
                  <a:latin typeface="Open Sans Regular Regular"/>
                  <a:ea typeface="Open Sans Regular Regular"/>
                  <a:cs typeface="Open Sans Regular Regular"/>
                  <a:sym typeface="Open Sans Regular Regular"/>
                </a:defRPr>
              </a:lvl1pPr>
            </a:lstStyle>
            <a:p>
              <a:pPr/>
              <a:r>
                <a:t>Respect</a:t>
              </a:r>
            </a:p>
          </p:txBody>
        </p:sp>
      </p:grpSp>
      <p:grpSp>
        <p:nvGrpSpPr>
          <p:cNvPr id="366" name="Group"/>
          <p:cNvGrpSpPr/>
          <p:nvPr/>
        </p:nvGrpSpPr>
        <p:grpSpPr>
          <a:xfrm>
            <a:off x="4620077" y="3619381"/>
            <a:ext cx="7835210" cy="5896770"/>
            <a:chOff x="-1183084" y="0"/>
            <a:chExt cx="7835209" cy="5896768"/>
          </a:xfrm>
        </p:grpSpPr>
        <p:sp>
          <p:nvSpPr>
            <p:cNvPr id="364" name="Callout"/>
            <p:cNvSpPr/>
            <p:nvPr/>
          </p:nvSpPr>
          <p:spPr>
            <a:xfrm>
              <a:off x="-1183085" y="0"/>
              <a:ext cx="7796214" cy="58967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699" y="0"/>
                  </a:moveTo>
                  <a:cubicBezTo>
                    <a:pt x="4362" y="0"/>
                    <a:pt x="3278" y="1433"/>
                    <a:pt x="3278" y="3201"/>
                  </a:cubicBezTo>
                  <a:lnTo>
                    <a:pt x="3278" y="17182"/>
                  </a:lnTo>
                  <a:lnTo>
                    <a:pt x="0" y="18076"/>
                  </a:lnTo>
                  <a:lnTo>
                    <a:pt x="3320" y="18980"/>
                  </a:lnTo>
                  <a:cubicBezTo>
                    <a:pt x="3527" y="20470"/>
                    <a:pt x="4512" y="21600"/>
                    <a:pt x="5699" y="21600"/>
                  </a:cubicBezTo>
                  <a:lnTo>
                    <a:pt x="19179" y="21600"/>
                  </a:lnTo>
                  <a:cubicBezTo>
                    <a:pt x="20516" y="21600"/>
                    <a:pt x="21600" y="20167"/>
                    <a:pt x="21600" y="18399"/>
                  </a:cubicBezTo>
                  <a:lnTo>
                    <a:pt x="21600" y="3201"/>
                  </a:lnTo>
                  <a:cubicBezTo>
                    <a:pt x="21600" y="1433"/>
                    <a:pt x="20516" y="0"/>
                    <a:pt x="19179" y="0"/>
                  </a:cubicBezTo>
                  <a:lnTo>
                    <a:pt x="5699" y="0"/>
                  </a:lnTo>
                  <a:close/>
                </a:path>
              </a:pathLst>
            </a:custGeom>
            <a:solidFill>
              <a:srgbClr val="FFFFFF"/>
            </a:solidFill>
            <a:ln w="12700" cap="flat">
              <a:noFill/>
              <a:miter lim="400000"/>
            </a:ln>
            <a:effectLst>
              <a:outerShdw sx="100000" sy="100000" kx="0" ky="0" algn="b" rotWithShape="0" blurRad="63500" dist="25400" dir="5400000">
                <a:srgbClr val="000000">
                  <a:alpha val="50000"/>
                </a:srgbClr>
              </a:outerShdw>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65" name="Ephesians 6:2-3…"/>
            <p:cNvSpPr txBox="1"/>
            <p:nvPr/>
          </p:nvSpPr>
          <p:spPr>
            <a:xfrm>
              <a:off x="620472" y="511794"/>
              <a:ext cx="6031654" cy="48731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lgn="l">
                <a:defRPr sz="3600">
                  <a:solidFill>
                    <a:srgbClr val="000000"/>
                  </a:solidFill>
                  <a:latin typeface="Open Sans Regular Regular"/>
                  <a:ea typeface="Open Sans Regular Regular"/>
                  <a:cs typeface="Open Sans Regular Regular"/>
                  <a:sym typeface="Open Sans Regular Regular"/>
                </a:defRPr>
              </a:pPr>
              <a:r>
                <a:t>Ephesians 6:2-3</a:t>
              </a:r>
            </a:p>
            <a:p>
              <a:pPr algn="l">
                <a:defRPr sz="3600">
                  <a:solidFill>
                    <a:srgbClr val="000000"/>
                  </a:solidFill>
                  <a:latin typeface="Open Sans Regular Regular"/>
                  <a:ea typeface="Open Sans Regular Regular"/>
                  <a:cs typeface="Open Sans Regular Regular"/>
                  <a:sym typeface="Open Sans Regular Regular"/>
                </a:defRPr>
              </a:pPr>
              <a:r>
                <a:t>“Honor your father and mother” (this is the first commandment with a promise), “that it may go well with you and that you may live long in the land.”</a:t>
              </a:r>
            </a:p>
          </p:txBody>
        </p:sp>
      </p:gr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63"/>
                                        </p:tgtEl>
                                        <p:attrNameLst>
                                          <p:attrName>style.visibility</p:attrName>
                                        </p:attrNameLst>
                                      </p:cBhvr>
                                      <p:to>
                                        <p:strVal val="visible"/>
                                      </p:to>
                                    </p:set>
                                    <p:animEffect filter="fade" transition="in">
                                      <p:cBhvr>
                                        <p:cTn id="7" dur="1000"/>
                                        <p:tgtEl>
                                          <p:spTgt spid="36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366"/>
                                        </p:tgtEl>
                                        <p:attrNameLst>
                                          <p:attrName>style.visibility</p:attrName>
                                        </p:attrNameLst>
                                      </p:cBhvr>
                                      <p:to>
                                        <p:strVal val="visible"/>
                                      </p:to>
                                    </p:set>
                                    <p:animEffect filter="fade" transition="in">
                                      <p:cBhvr>
                                        <p:cTn id="12" dur="1000"/>
                                        <p:tgtEl>
                                          <p:spTgt spid="3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3" grpId="1"/>
      <p:bldP build="whole" bldLvl="1" animBg="1" rev="0" advAuto="0" spid="366" grpId="2"/>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8" name="Rectangle"/>
          <p:cNvSpPr/>
          <p:nvPr/>
        </p:nvSpPr>
        <p:spPr>
          <a:xfrm>
            <a:off x="0" y="-25400"/>
            <a:ext cx="13004800" cy="9804400"/>
          </a:xfrm>
          <a:prstGeom prst="rect">
            <a:avLst/>
          </a:prstGeom>
          <a:solidFill>
            <a:srgbClr val="D5D5D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69" name="Circle"/>
          <p:cNvSpPr/>
          <p:nvPr/>
        </p:nvSpPr>
        <p:spPr>
          <a:xfrm>
            <a:off x="678085" y="312073"/>
            <a:ext cx="5581502" cy="5581501"/>
          </a:xfrm>
          <a:prstGeom prst="ellipse">
            <a:avLst/>
          </a:prstGeom>
          <a:solidFill>
            <a:schemeClr val="accent1"/>
          </a:solidFill>
          <a:ln w="76200">
            <a:solidFill>
              <a:schemeClr val="accent1">
                <a:hueOff val="114395"/>
                <a:lumOff val="-24975"/>
              </a:schemeClr>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70" name="Circle"/>
          <p:cNvSpPr/>
          <p:nvPr/>
        </p:nvSpPr>
        <p:spPr>
          <a:xfrm>
            <a:off x="1934022" y="6371899"/>
            <a:ext cx="3069628" cy="3069628"/>
          </a:xfrm>
          <a:prstGeom prst="ellipse">
            <a:avLst/>
          </a:prstGeom>
          <a:solidFill>
            <a:schemeClr val="accent1"/>
          </a:solidFill>
          <a:ln w="76200">
            <a:solidFill>
              <a:schemeClr val="accent1">
                <a:hueOff val="114395"/>
                <a:lumOff val="-24975"/>
              </a:schemeClr>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71" name="Church"/>
          <p:cNvSpPr txBox="1"/>
          <p:nvPr/>
        </p:nvSpPr>
        <p:spPr>
          <a:xfrm>
            <a:off x="2068549" y="1822608"/>
            <a:ext cx="2800574" cy="1181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300">
                <a:solidFill>
                  <a:srgbClr val="FFFFFF"/>
                </a:solidFill>
                <a:latin typeface="Open Sans Regular Regular"/>
                <a:ea typeface="Open Sans Regular Regular"/>
                <a:cs typeface="Open Sans Regular Regular"/>
                <a:sym typeface="Open Sans Regular Regular"/>
              </a:defRPr>
            </a:lvl1pPr>
          </a:lstStyle>
          <a:p>
            <a:pPr/>
            <a:r>
              <a:t>Church</a:t>
            </a:r>
          </a:p>
        </p:txBody>
      </p:sp>
      <p:sp>
        <p:nvSpPr>
          <p:cNvPr id="372" name="Family"/>
          <p:cNvSpPr txBox="1"/>
          <p:nvPr/>
        </p:nvSpPr>
        <p:spPr>
          <a:xfrm>
            <a:off x="2496244" y="7037979"/>
            <a:ext cx="1945185" cy="927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solidFill>
                  <a:srgbClr val="FFFFFF"/>
                </a:solidFill>
                <a:latin typeface="Open Sans Regular Regular"/>
                <a:ea typeface="Open Sans Regular Regular"/>
                <a:cs typeface="Open Sans Regular Regular"/>
                <a:sym typeface="Open Sans Regular Regular"/>
              </a:defRPr>
            </a:lvl1pPr>
          </a:lstStyle>
          <a:p>
            <a:pPr/>
            <a:r>
              <a:t>Family</a:t>
            </a:r>
          </a:p>
        </p:txBody>
      </p:sp>
      <p:grpSp>
        <p:nvGrpSpPr>
          <p:cNvPr id="375" name="Group"/>
          <p:cNvGrpSpPr/>
          <p:nvPr/>
        </p:nvGrpSpPr>
        <p:grpSpPr>
          <a:xfrm>
            <a:off x="2177275" y="8005072"/>
            <a:ext cx="2581733" cy="1083360"/>
            <a:chOff x="-425287" y="0"/>
            <a:chExt cx="2581731" cy="1083359"/>
          </a:xfrm>
        </p:grpSpPr>
        <p:sp>
          <p:nvSpPr>
            <p:cNvPr id="373" name="Rounded Rectangle"/>
            <p:cNvSpPr/>
            <p:nvPr/>
          </p:nvSpPr>
          <p:spPr>
            <a:xfrm>
              <a:off x="-425288" y="0"/>
              <a:ext cx="2581733" cy="1083360"/>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74" name="Respect"/>
            <p:cNvSpPr txBox="1"/>
            <p:nvPr/>
          </p:nvSpPr>
          <p:spPr>
            <a:xfrm>
              <a:off x="-307683" y="25002"/>
              <a:ext cx="2347913" cy="927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800">
                  <a:solidFill>
                    <a:srgbClr val="000000"/>
                  </a:solidFill>
                  <a:latin typeface="Open Sans Regular Regular"/>
                  <a:ea typeface="Open Sans Regular Regular"/>
                  <a:cs typeface="Open Sans Regular Regular"/>
                  <a:sym typeface="Open Sans Regular Regular"/>
                </a:defRPr>
              </a:lvl1pPr>
            </a:lstStyle>
            <a:p>
              <a:pPr/>
              <a:r>
                <a:t>Respect</a:t>
              </a:r>
            </a:p>
          </p:txBody>
        </p:sp>
      </p:grpSp>
      <p:grpSp>
        <p:nvGrpSpPr>
          <p:cNvPr id="378" name="Group"/>
          <p:cNvGrpSpPr/>
          <p:nvPr/>
        </p:nvGrpSpPr>
        <p:grpSpPr>
          <a:xfrm>
            <a:off x="4620077" y="3619382"/>
            <a:ext cx="7796213" cy="5896769"/>
            <a:chOff x="-1183084" y="0"/>
            <a:chExt cx="7796212" cy="5896768"/>
          </a:xfrm>
        </p:grpSpPr>
        <p:sp>
          <p:nvSpPr>
            <p:cNvPr id="376" name="Callout"/>
            <p:cNvSpPr/>
            <p:nvPr/>
          </p:nvSpPr>
          <p:spPr>
            <a:xfrm>
              <a:off x="-1183085" y="0"/>
              <a:ext cx="7796214" cy="58967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699" y="0"/>
                  </a:moveTo>
                  <a:cubicBezTo>
                    <a:pt x="4362" y="0"/>
                    <a:pt x="3278" y="1433"/>
                    <a:pt x="3278" y="3201"/>
                  </a:cubicBezTo>
                  <a:lnTo>
                    <a:pt x="3278" y="17182"/>
                  </a:lnTo>
                  <a:lnTo>
                    <a:pt x="0" y="18076"/>
                  </a:lnTo>
                  <a:lnTo>
                    <a:pt x="3320" y="18980"/>
                  </a:lnTo>
                  <a:cubicBezTo>
                    <a:pt x="3527" y="20470"/>
                    <a:pt x="4512" y="21600"/>
                    <a:pt x="5699" y="21600"/>
                  </a:cubicBezTo>
                  <a:lnTo>
                    <a:pt x="19179" y="21600"/>
                  </a:lnTo>
                  <a:cubicBezTo>
                    <a:pt x="20516" y="21600"/>
                    <a:pt x="21600" y="20167"/>
                    <a:pt x="21600" y="18399"/>
                  </a:cubicBezTo>
                  <a:lnTo>
                    <a:pt x="21600" y="3201"/>
                  </a:lnTo>
                  <a:cubicBezTo>
                    <a:pt x="21600" y="1433"/>
                    <a:pt x="20516" y="0"/>
                    <a:pt x="19179" y="0"/>
                  </a:cubicBezTo>
                  <a:lnTo>
                    <a:pt x="5699" y="0"/>
                  </a:lnTo>
                  <a:close/>
                </a:path>
              </a:pathLst>
            </a:custGeom>
            <a:solidFill>
              <a:srgbClr val="FFFFFF"/>
            </a:solidFill>
            <a:ln w="12700" cap="flat">
              <a:noFill/>
              <a:miter lim="400000"/>
            </a:ln>
            <a:effectLst>
              <a:outerShdw sx="100000" sy="100000" kx="0" ky="0" algn="b" rotWithShape="0" blurRad="63500" dist="25400" dir="5400000">
                <a:srgbClr val="000000">
                  <a:alpha val="50000"/>
                </a:srgbClr>
              </a:outerShdw>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77" name="1 Peter 3:7…"/>
            <p:cNvSpPr txBox="1"/>
            <p:nvPr/>
          </p:nvSpPr>
          <p:spPr>
            <a:xfrm>
              <a:off x="725078" y="511794"/>
              <a:ext cx="5333983" cy="48731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lgn="l">
                <a:defRPr sz="3600">
                  <a:solidFill>
                    <a:srgbClr val="000000"/>
                  </a:solidFill>
                  <a:latin typeface="Open Sans Regular Regular"/>
                  <a:ea typeface="Open Sans Regular Regular"/>
                  <a:cs typeface="Open Sans Regular Regular"/>
                  <a:sym typeface="Open Sans Regular Regular"/>
                </a:defRPr>
              </a:pPr>
              <a:r>
                <a:t>1 Peter 3:7</a:t>
              </a:r>
            </a:p>
            <a:p>
              <a:pPr algn="l">
                <a:defRPr sz="3600">
                  <a:solidFill>
                    <a:srgbClr val="000000"/>
                  </a:solidFill>
                  <a:latin typeface="Open Sans Regular Regular"/>
                  <a:ea typeface="Open Sans Regular Regular"/>
                  <a:cs typeface="Open Sans Regular Regular"/>
                  <a:sym typeface="Open Sans Regular Regular"/>
                </a:defRPr>
              </a:pPr>
              <a:r>
                <a:t>Likewise, husbands,</a:t>
              </a:r>
            </a:p>
            <a:p>
              <a:pPr algn="l">
                <a:defRPr sz="3600">
                  <a:solidFill>
                    <a:srgbClr val="000000"/>
                  </a:solidFill>
                  <a:latin typeface="Open Sans Regular Regular"/>
                  <a:ea typeface="Open Sans Regular Regular"/>
                  <a:cs typeface="Open Sans Regular Regular"/>
                  <a:sym typeface="Open Sans Regular Regular"/>
                </a:defRPr>
              </a:pPr>
              <a:r>
                <a:t>live with your wives in an understanding way, showing honor to the woman…</a:t>
              </a:r>
            </a:p>
          </p:txBody>
        </p:sp>
      </p:grpSp>
    </p:spTree>
  </p:cSld>
  <p:clrMapOvr>
    <a:masterClrMapping/>
  </p:clrMapOvr>
  <mc:AlternateContent xmlns:mc="http://schemas.openxmlformats.org/markup-compatibility/2006">
    <mc:Choice xmlns:p14="http://schemas.microsoft.com/office/powerpoint/2010/main" Requires="p14">
      <p:transition spd="fast" advClick="1" p14:dur="600">
        <p:fad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78"/>
                                        </p:tgtEl>
                                        <p:attrNameLst>
                                          <p:attrName>style.visibility</p:attrName>
                                        </p:attrNameLst>
                                      </p:cBhvr>
                                      <p:to>
                                        <p:strVal val="visible"/>
                                      </p:to>
                                    </p:set>
                                    <p:animEffect filter="fade" transition="in">
                                      <p:cBhvr>
                                        <p:cTn id="7" dur="1000"/>
                                        <p:tgtEl>
                                          <p:spTgt spid="3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8"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0" name="Rectangle"/>
          <p:cNvSpPr/>
          <p:nvPr/>
        </p:nvSpPr>
        <p:spPr>
          <a:xfrm>
            <a:off x="0" y="-25400"/>
            <a:ext cx="13004800" cy="9804400"/>
          </a:xfrm>
          <a:prstGeom prst="rect">
            <a:avLst/>
          </a:prstGeom>
          <a:solidFill>
            <a:srgbClr val="D5D5D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81" name="Circle"/>
          <p:cNvSpPr/>
          <p:nvPr/>
        </p:nvSpPr>
        <p:spPr>
          <a:xfrm>
            <a:off x="678085" y="312073"/>
            <a:ext cx="5581502" cy="5581501"/>
          </a:xfrm>
          <a:prstGeom prst="ellipse">
            <a:avLst/>
          </a:prstGeom>
          <a:solidFill>
            <a:schemeClr val="accent1"/>
          </a:solidFill>
          <a:ln w="76200">
            <a:solidFill>
              <a:schemeClr val="accent1">
                <a:hueOff val="114395"/>
                <a:lumOff val="-24975"/>
              </a:schemeClr>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82" name="Circle"/>
          <p:cNvSpPr/>
          <p:nvPr/>
        </p:nvSpPr>
        <p:spPr>
          <a:xfrm>
            <a:off x="1934022" y="6371899"/>
            <a:ext cx="3069628" cy="3069628"/>
          </a:xfrm>
          <a:prstGeom prst="ellipse">
            <a:avLst/>
          </a:prstGeom>
          <a:solidFill>
            <a:schemeClr val="accent1"/>
          </a:solidFill>
          <a:ln w="76200">
            <a:solidFill>
              <a:schemeClr val="accent1">
                <a:hueOff val="114395"/>
                <a:lumOff val="-24975"/>
              </a:schemeClr>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83" name="Church"/>
          <p:cNvSpPr txBox="1"/>
          <p:nvPr/>
        </p:nvSpPr>
        <p:spPr>
          <a:xfrm>
            <a:off x="2068549" y="1822608"/>
            <a:ext cx="2800574" cy="1181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300">
                <a:solidFill>
                  <a:srgbClr val="FFFFFF"/>
                </a:solidFill>
                <a:latin typeface="Open Sans Regular Regular"/>
                <a:ea typeface="Open Sans Regular Regular"/>
                <a:cs typeface="Open Sans Regular Regular"/>
                <a:sym typeface="Open Sans Regular Regular"/>
              </a:defRPr>
            </a:lvl1pPr>
          </a:lstStyle>
          <a:p>
            <a:pPr/>
            <a:r>
              <a:t>Church</a:t>
            </a:r>
          </a:p>
        </p:txBody>
      </p:sp>
      <p:sp>
        <p:nvSpPr>
          <p:cNvPr id="384" name="Family"/>
          <p:cNvSpPr txBox="1"/>
          <p:nvPr/>
        </p:nvSpPr>
        <p:spPr>
          <a:xfrm>
            <a:off x="2496244" y="7037979"/>
            <a:ext cx="1945185" cy="927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solidFill>
                  <a:srgbClr val="FFFFFF"/>
                </a:solidFill>
                <a:latin typeface="Open Sans Regular Regular"/>
                <a:ea typeface="Open Sans Regular Regular"/>
                <a:cs typeface="Open Sans Regular Regular"/>
                <a:sym typeface="Open Sans Regular Regular"/>
              </a:defRPr>
            </a:lvl1pPr>
          </a:lstStyle>
          <a:p>
            <a:pPr/>
            <a:r>
              <a:t>Family</a:t>
            </a:r>
          </a:p>
        </p:txBody>
      </p:sp>
      <p:grpSp>
        <p:nvGrpSpPr>
          <p:cNvPr id="387" name="Group"/>
          <p:cNvGrpSpPr/>
          <p:nvPr/>
        </p:nvGrpSpPr>
        <p:grpSpPr>
          <a:xfrm>
            <a:off x="2177275" y="8005072"/>
            <a:ext cx="2581733" cy="1083360"/>
            <a:chOff x="-425287" y="0"/>
            <a:chExt cx="2581731" cy="1083359"/>
          </a:xfrm>
        </p:grpSpPr>
        <p:sp>
          <p:nvSpPr>
            <p:cNvPr id="385" name="Rounded Rectangle"/>
            <p:cNvSpPr/>
            <p:nvPr/>
          </p:nvSpPr>
          <p:spPr>
            <a:xfrm>
              <a:off x="-425288" y="0"/>
              <a:ext cx="2581733" cy="1083360"/>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86" name="Respect"/>
            <p:cNvSpPr txBox="1"/>
            <p:nvPr/>
          </p:nvSpPr>
          <p:spPr>
            <a:xfrm>
              <a:off x="-307683" y="25002"/>
              <a:ext cx="2347913" cy="927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800">
                  <a:solidFill>
                    <a:srgbClr val="000000"/>
                  </a:solidFill>
                  <a:latin typeface="Open Sans Regular Regular"/>
                  <a:ea typeface="Open Sans Regular Regular"/>
                  <a:cs typeface="Open Sans Regular Regular"/>
                  <a:sym typeface="Open Sans Regular Regular"/>
                </a:defRPr>
              </a:lvl1pPr>
            </a:lstStyle>
            <a:p>
              <a:pPr/>
              <a:r>
                <a:t>Respect</a:t>
              </a:r>
            </a:p>
          </p:txBody>
        </p:sp>
      </p:grpSp>
      <p:grpSp>
        <p:nvGrpSpPr>
          <p:cNvPr id="390" name="Group"/>
          <p:cNvGrpSpPr/>
          <p:nvPr/>
        </p:nvGrpSpPr>
        <p:grpSpPr>
          <a:xfrm>
            <a:off x="4620077" y="3619382"/>
            <a:ext cx="7796213" cy="5896769"/>
            <a:chOff x="-1183084" y="0"/>
            <a:chExt cx="7796212" cy="5896768"/>
          </a:xfrm>
        </p:grpSpPr>
        <p:sp>
          <p:nvSpPr>
            <p:cNvPr id="388" name="Callout"/>
            <p:cNvSpPr/>
            <p:nvPr/>
          </p:nvSpPr>
          <p:spPr>
            <a:xfrm>
              <a:off x="-1183085" y="0"/>
              <a:ext cx="7796214" cy="58967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699" y="0"/>
                  </a:moveTo>
                  <a:cubicBezTo>
                    <a:pt x="4362" y="0"/>
                    <a:pt x="3278" y="1433"/>
                    <a:pt x="3278" y="3201"/>
                  </a:cubicBezTo>
                  <a:lnTo>
                    <a:pt x="3278" y="17182"/>
                  </a:lnTo>
                  <a:lnTo>
                    <a:pt x="0" y="18076"/>
                  </a:lnTo>
                  <a:lnTo>
                    <a:pt x="3320" y="18980"/>
                  </a:lnTo>
                  <a:cubicBezTo>
                    <a:pt x="3527" y="20470"/>
                    <a:pt x="4512" y="21600"/>
                    <a:pt x="5699" y="21600"/>
                  </a:cubicBezTo>
                  <a:lnTo>
                    <a:pt x="19179" y="21600"/>
                  </a:lnTo>
                  <a:cubicBezTo>
                    <a:pt x="20516" y="21600"/>
                    <a:pt x="21600" y="20167"/>
                    <a:pt x="21600" y="18399"/>
                  </a:cubicBezTo>
                  <a:lnTo>
                    <a:pt x="21600" y="3201"/>
                  </a:lnTo>
                  <a:cubicBezTo>
                    <a:pt x="21600" y="1433"/>
                    <a:pt x="20516" y="0"/>
                    <a:pt x="19179" y="0"/>
                  </a:cubicBezTo>
                  <a:lnTo>
                    <a:pt x="5699" y="0"/>
                  </a:lnTo>
                  <a:close/>
                </a:path>
              </a:pathLst>
            </a:custGeom>
            <a:solidFill>
              <a:srgbClr val="FFFFFF"/>
            </a:solidFill>
            <a:ln w="12700" cap="flat">
              <a:noFill/>
              <a:miter lim="400000"/>
            </a:ln>
            <a:effectLst>
              <a:outerShdw sx="100000" sy="100000" kx="0" ky="0" algn="b" rotWithShape="0" blurRad="63500" dist="25400" dir="5400000">
                <a:srgbClr val="000000">
                  <a:alpha val="50000"/>
                </a:srgbClr>
              </a:outerShdw>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89" name="Ephesians 5:33…"/>
            <p:cNvSpPr txBox="1"/>
            <p:nvPr/>
          </p:nvSpPr>
          <p:spPr>
            <a:xfrm>
              <a:off x="725078" y="511794"/>
              <a:ext cx="5220306" cy="48731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lgn="l">
                <a:defRPr sz="3600">
                  <a:solidFill>
                    <a:srgbClr val="000000"/>
                  </a:solidFill>
                  <a:latin typeface="Open Sans Regular Regular"/>
                  <a:ea typeface="Open Sans Regular Regular"/>
                  <a:cs typeface="Open Sans Regular Regular"/>
                  <a:sym typeface="Open Sans Regular Regular"/>
                </a:defRPr>
              </a:pPr>
              <a:r>
                <a:t>Ephesians 5:33</a:t>
              </a:r>
            </a:p>
            <a:p>
              <a:pPr algn="l">
                <a:defRPr sz="3600">
                  <a:solidFill>
                    <a:srgbClr val="000000"/>
                  </a:solidFill>
                  <a:latin typeface="Open Sans Regular Regular"/>
                  <a:ea typeface="Open Sans Regular Regular"/>
                  <a:cs typeface="Open Sans Regular Regular"/>
                  <a:sym typeface="Open Sans Regular Regular"/>
                </a:defRPr>
              </a:pPr>
              <a:r>
                <a:t>However, let each one of you love his wife as himself, and let the wife see that she respects her husband.</a:t>
              </a:r>
            </a:p>
          </p:txBody>
        </p:sp>
      </p:grpSp>
    </p:spTree>
  </p:cSld>
  <p:clrMapOvr>
    <a:masterClrMapping/>
  </p:clrMapOvr>
  <mc:AlternateContent xmlns:mc="http://schemas.openxmlformats.org/markup-compatibility/2006">
    <mc:Choice xmlns:p14="http://schemas.microsoft.com/office/powerpoint/2010/main" Requires="p14">
      <p:transition spd="fast" advClick="1" p14:dur="600">
        <p:fad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90"/>
                                        </p:tgtEl>
                                        <p:attrNameLst>
                                          <p:attrName>style.visibility</p:attrName>
                                        </p:attrNameLst>
                                      </p:cBhvr>
                                      <p:to>
                                        <p:strVal val="visible"/>
                                      </p:to>
                                    </p:set>
                                    <p:animEffect filter="fade" transition="in">
                                      <p:cBhvr>
                                        <p:cTn id="7" dur="1000"/>
                                        <p:tgtEl>
                                          <p:spTgt spid="3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0"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2" name="Rectangle"/>
          <p:cNvSpPr/>
          <p:nvPr/>
        </p:nvSpPr>
        <p:spPr>
          <a:xfrm>
            <a:off x="0" y="-25400"/>
            <a:ext cx="13004800" cy="9804400"/>
          </a:xfrm>
          <a:prstGeom prst="rect">
            <a:avLst/>
          </a:prstGeom>
          <a:solidFill>
            <a:srgbClr val="D5D5D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93" name="Circle"/>
          <p:cNvSpPr/>
          <p:nvPr/>
        </p:nvSpPr>
        <p:spPr>
          <a:xfrm>
            <a:off x="678085" y="312073"/>
            <a:ext cx="5581502" cy="5581501"/>
          </a:xfrm>
          <a:prstGeom prst="ellipse">
            <a:avLst/>
          </a:prstGeom>
          <a:solidFill>
            <a:schemeClr val="accent1"/>
          </a:solidFill>
          <a:ln w="76200">
            <a:solidFill>
              <a:schemeClr val="accent1">
                <a:hueOff val="114395"/>
                <a:lumOff val="-24975"/>
              </a:schemeClr>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94" name="Circle"/>
          <p:cNvSpPr/>
          <p:nvPr/>
        </p:nvSpPr>
        <p:spPr>
          <a:xfrm>
            <a:off x="1934022" y="6371899"/>
            <a:ext cx="3069628" cy="3069628"/>
          </a:xfrm>
          <a:prstGeom prst="ellipse">
            <a:avLst/>
          </a:prstGeom>
          <a:solidFill>
            <a:schemeClr val="accent1"/>
          </a:solidFill>
          <a:ln w="76200">
            <a:solidFill>
              <a:schemeClr val="accent1">
                <a:hueOff val="114395"/>
                <a:lumOff val="-24975"/>
              </a:schemeClr>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95" name="Church"/>
          <p:cNvSpPr txBox="1"/>
          <p:nvPr/>
        </p:nvSpPr>
        <p:spPr>
          <a:xfrm>
            <a:off x="2068549" y="1822608"/>
            <a:ext cx="2800574" cy="1181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300">
                <a:solidFill>
                  <a:srgbClr val="FFFFFF"/>
                </a:solidFill>
                <a:latin typeface="Open Sans Regular Regular"/>
                <a:ea typeface="Open Sans Regular Regular"/>
                <a:cs typeface="Open Sans Regular Regular"/>
                <a:sym typeface="Open Sans Regular Regular"/>
              </a:defRPr>
            </a:lvl1pPr>
          </a:lstStyle>
          <a:p>
            <a:pPr/>
            <a:r>
              <a:t>Church</a:t>
            </a:r>
          </a:p>
        </p:txBody>
      </p:sp>
      <p:sp>
        <p:nvSpPr>
          <p:cNvPr id="396" name="Family"/>
          <p:cNvSpPr txBox="1"/>
          <p:nvPr/>
        </p:nvSpPr>
        <p:spPr>
          <a:xfrm>
            <a:off x="2496244" y="7037979"/>
            <a:ext cx="1945185" cy="927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solidFill>
                  <a:srgbClr val="FFFFFF"/>
                </a:solidFill>
                <a:latin typeface="Open Sans Regular Regular"/>
                <a:ea typeface="Open Sans Regular Regular"/>
                <a:cs typeface="Open Sans Regular Regular"/>
                <a:sym typeface="Open Sans Regular Regular"/>
              </a:defRPr>
            </a:lvl1pPr>
          </a:lstStyle>
          <a:p>
            <a:pPr/>
            <a:r>
              <a:t>Family</a:t>
            </a:r>
          </a:p>
        </p:txBody>
      </p:sp>
      <p:grpSp>
        <p:nvGrpSpPr>
          <p:cNvPr id="399" name="Group"/>
          <p:cNvGrpSpPr/>
          <p:nvPr/>
        </p:nvGrpSpPr>
        <p:grpSpPr>
          <a:xfrm>
            <a:off x="1146204" y="2985262"/>
            <a:ext cx="4599487" cy="1631951"/>
            <a:chOff x="-749728" y="0"/>
            <a:chExt cx="4599485" cy="1631950"/>
          </a:xfrm>
        </p:grpSpPr>
        <p:sp>
          <p:nvSpPr>
            <p:cNvPr id="397" name="Rounded Rectangle"/>
            <p:cNvSpPr/>
            <p:nvPr/>
          </p:nvSpPr>
          <p:spPr>
            <a:xfrm>
              <a:off x="-749729" y="120650"/>
              <a:ext cx="4599487" cy="1511301"/>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98" name="Respect"/>
            <p:cNvSpPr txBox="1"/>
            <p:nvPr/>
          </p:nvSpPr>
          <p:spPr>
            <a:xfrm>
              <a:off x="-353851" y="0"/>
              <a:ext cx="3883522" cy="151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8100">
                  <a:solidFill>
                    <a:srgbClr val="000000"/>
                  </a:solidFill>
                  <a:latin typeface="Open Sans Regular Regular"/>
                  <a:ea typeface="Open Sans Regular Regular"/>
                  <a:cs typeface="Open Sans Regular Regular"/>
                  <a:sym typeface="Open Sans Regular Regular"/>
                </a:defRPr>
              </a:lvl1pPr>
            </a:lstStyle>
            <a:p>
              <a:pPr/>
              <a:r>
                <a:t>Respect</a:t>
              </a:r>
            </a:p>
          </p:txBody>
        </p:sp>
      </p:grpSp>
      <p:grpSp>
        <p:nvGrpSpPr>
          <p:cNvPr id="402" name="Group"/>
          <p:cNvGrpSpPr/>
          <p:nvPr/>
        </p:nvGrpSpPr>
        <p:grpSpPr>
          <a:xfrm>
            <a:off x="5542477" y="2308549"/>
            <a:ext cx="7147720" cy="2506664"/>
            <a:chOff x="-1163240" y="0"/>
            <a:chExt cx="7147718" cy="2506662"/>
          </a:xfrm>
        </p:grpSpPr>
        <p:sp>
          <p:nvSpPr>
            <p:cNvPr id="400" name="Callout"/>
            <p:cNvSpPr/>
            <p:nvPr/>
          </p:nvSpPr>
          <p:spPr>
            <a:xfrm>
              <a:off x="-1163241" y="0"/>
              <a:ext cx="7147720" cy="25066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110" y="0"/>
                  </a:moveTo>
                  <a:cubicBezTo>
                    <a:pt x="4230" y="0"/>
                    <a:pt x="3515" y="2037"/>
                    <a:pt x="3515" y="4548"/>
                  </a:cubicBezTo>
                  <a:lnTo>
                    <a:pt x="3515" y="11870"/>
                  </a:lnTo>
                  <a:lnTo>
                    <a:pt x="0" y="13139"/>
                  </a:lnTo>
                  <a:lnTo>
                    <a:pt x="3515" y="14408"/>
                  </a:lnTo>
                  <a:lnTo>
                    <a:pt x="3515" y="17052"/>
                  </a:lnTo>
                  <a:cubicBezTo>
                    <a:pt x="3515" y="19563"/>
                    <a:pt x="4230" y="21600"/>
                    <a:pt x="5110" y="21600"/>
                  </a:cubicBezTo>
                  <a:lnTo>
                    <a:pt x="20005" y="21600"/>
                  </a:lnTo>
                  <a:cubicBezTo>
                    <a:pt x="20886" y="21600"/>
                    <a:pt x="21600" y="19563"/>
                    <a:pt x="21600" y="17052"/>
                  </a:cubicBezTo>
                  <a:lnTo>
                    <a:pt x="21600" y="4548"/>
                  </a:lnTo>
                  <a:cubicBezTo>
                    <a:pt x="21600" y="2037"/>
                    <a:pt x="20886" y="0"/>
                    <a:pt x="20005" y="0"/>
                  </a:cubicBezTo>
                  <a:lnTo>
                    <a:pt x="5110" y="0"/>
                  </a:lnTo>
                  <a:close/>
                </a:path>
              </a:pathLst>
            </a:custGeom>
            <a:solidFill>
              <a:srgbClr val="FFFFFF"/>
            </a:solidFill>
            <a:ln w="12700" cap="flat">
              <a:noFill/>
              <a:miter lim="400000"/>
            </a:ln>
            <a:effectLst>
              <a:outerShdw sx="100000" sy="100000" kx="0" ky="0" algn="b" rotWithShape="0" blurRad="63500" dist="25400" dir="5400000">
                <a:srgbClr val="000000">
                  <a:alpha val="50000"/>
                </a:srgbClr>
              </a:outerShdw>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01" name="1 Timothy 5:1-2"/>
            <p:cNvSpPr txBox="1"/>
            <p:nvPr/>
          </p:nvSpPr>
          <p:spPr>
            <a:xfrm>
              <a:off x="507160" y="738981"/>
              <a:ext cx="4996314" cy="1028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5300">
                  <a:solidFill>
                    <a:srgbClr val="000000"/>
                  </a:solidFill>
                  <a:latin typeface="Open Sans Regular Regular"/>
                  <a:ea typeface="Open Sans Regular Regular"/>
                  <a:cs typeface="Open Sans Regular Regular"/>
                  <a:sym typeface="Open Sans Regular Regular"/>
                </a:defRPr>
              </a:lvl1pPr>
            </a:lstStyle>
            <a:p>
              <a:pPr/>
              <a:r>
                <a:t>1 Timothy 5:1-2</a:t>
              </a:r>
            </a:p>
          </p:txBody>
        </p:sp>
      </p:grpSp>
      <p:grpSp>
        <p:nvGrpSpPr>
          <p:cNvPr id="405" name="Group"/>
          <p:cNvGrpSpPr/>
          <p:nvPr/>
        </p:nvGrpSpPr>
        <p:grpSpPr>
          <a:xfrm>
            <a:off x="2177275" y="8005072"/>
            <a:ext cx="2581733" cy="1083360"/>
            <a:chOff x="-425287" y="0"/>
            <a:chExt cx="2581731" cy="1083359"/>
          </a:xfrm>
        </p:grpSpPr>
        <p:sp>
          <p:nvSpPr>
            <p:cNvPr id="403" name="Rounded Rectangle"/>
            <p:cNvSpPr/>
            <p:nvPr/>
          </p:nvSpPr>
          <p:spPr>
            <a:xfrm>
              <a:off x="-425288" y="0"/>
              <a:ext cx="2581733" cy="1083360"/>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04" name="Respect"/>
            <p:cNvSpPr txBox="1"/>
            <p:nvPr/>
          </p:nvSpPr>
          <p:spPr>
            <a:xfrm>
              <a:off x="-307683" y="25002"/>
              <a:ext cx="2347913" cy="927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800">
                  <a:solidFill>
                    <a:srgbClr val="000000"/>
                  </a:solidFill>
                  <a:latin typeface="Open Sans Regular Regular"/>
                  <a:ea typeface="Open Sans Regular Regular"/>
                  <a:cs typeface="Open Sans Regular Regular"/>
                  <a:sym typeface="Open Sans Regular Regular"/>
                </a:defRPr>
              </a:lvl1pPr>
            </a:lstStyle>
            <a:p>
              <a:pPr/>
              <a:r>
                <a:t>Respect</a:t>
              </a:r>
            </a:p>
          </p:txBody>
        </p:sp>
      </p:grpSp>
    </p:spTree>
  </p:cSld>
  <p:clrMapOvr>
    <a:masterClrMapping/>
  </p:clrMapOvr>
  <mc:AlternateContent xmlns:mc="http://schemas.openxmlformats.org/markup-compatibility/2006">
    <mc:Choice xmlns:p14="http://schemas.microsoft.com/office/powerpoint/2010/main" Requires="p14">
      <p:transition spd="fast" advClick="1" p14:dur="600">
        <p:fad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99"/>
                                        </p:tgtEl>
                                        <p:attrNameLst>
                                          <p:attrName>style.visibility</p:attrName>
                                        </p:attrNameLst>
                                      </p:cBhvr>
                                      <p:to>
                                        <p:strVal val="visible"/>
                                      </p:to>
                                    </p:set>
                                    <p:animEffect filter="fade" transition="in">
                                      <p:cBhvr>
                                        <p:cTn id="7" dur="1000"/>
                                        <p:tgtEl>
                                          <p:spTgt spid="39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402"/>
                                        </p:tgtEl>
                                        <p:attrNameLst>
                                          <p:attrName>style.visibility</p:attrName>
                                        </p:attrNameLst>
                                      </p:cBhvr>
                                      <p:to>
                                        <p:strVal val="visible"/>
                                      </p:to>
                                    </p:set>
                                    <p:animEffect filter="fade" transition="in">
                                      <p:cBhvr>
                                        <p:cTn id="12" dur="1000"/>
                                        <p:tgtEl>
                                          <p:spTgt spid="4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9" grpId="1"/>
      <p:bldP build="whole" bldLvl="1" animBg="1" rev="0" advAuto="0" spid="402" grpId="2"/>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7" name="Rectangle"/>
          <p:cNvSpPr/>
          <p:nvPr/>
        </p:nvSpPr>
        <p:spPr>
          <a:xfrm>
            <a:off x="0" y="-25400"/>
            <a:ext cx="13004800" cy="9804400"/>
          </a:xfrm>
          <a:prstGeom prst="rect">
            <a:avLst/>
          </a:prstGeom>
          <a:solidFill>
            <a:schemeClr val="accent4">
              <a:hueOff val="-476017"/>
              <a:lumOff val="-10042"/>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08" name="Support"/>
          <p:cNvSpPr txBox="1"/>
          <p:nvPr/>
        </p:nvSpPr>
        <p:spPr>
          <a:xfrm>
            <a:off x="-2878" y="3790949"/>
            <a:ext cx="13010556" cy="2171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2000">
                <a:solidFill>
                  <a:srgbClr val="FFFFFF"/>
                </a:solidFill>
                <a:latin typeface="Open Sans Regular Regular"/>
                <a:ea typeface="Open Sans Regular Regular"/>
                <a:cs typeface="Open Sans Regular Regular"/>
                <a:sym typeface="Open Sans Regular Regular"/>
              </a:defRPr>
            </a:lvl1pPr>
          </a:lstStyle>
          <a:p>
            <a:pPr/>
            <a:r>
              <a:t>Support</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0" name="Rectangle"/>
          <p:cNvSpPr/>
          <p:nvPr/>
        </p:nvSpPr>
        <p:spPr>
          <a:xfrm>
            <a:off x="0" y="-25400"/>
            <a:ext cx="13004800" cy="9804400"/>
          </a:xfrm>
          <a:prstGeom prst="rect">
            <a:avLst/>
          </a:prstGeom>
          <a:solidFill>
            <a:srgbClr val="D5D5D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11" name="Circle"/>
          <p:cNvSpPr/>
          <p:nvPr/>
        </p:nvSpPr>
        <p:spPr>
          <a:xfrm>
            <a:off x="678085" y="312073"/>
            <a:ext cx="5581502" cy="5581501"/>
          </a:xfrm>
          <a:prstGeom prst="ellipse">
            <a:avLst/>
          </a:prstGeom>
          <a:solidFill>
            <a:schemeClr val="accent1"/>
          </a:solidFill>
          <a:ln w="76200">
            <a:solidFill>
              <a:schemeClr val="accent1">
                <a:hueOff val="114395"/>
                <a:lumOff val="-24975"/>
              </a:schemeClr>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12" name="Circle"/>
          <p:cNvSpPr/>
          <p:nvPr/>
        </p:nvSpPr>
        <p:spPr>
          <a:xfrm>
            <a:off x="1934022" y="6371899"/>
            <a:ext cx="3069628" cy="3069628"/>
          </a:xfrm>
          <a:prstGeom prst="ellipse">
            <a:avLst/>
          </a:prstGeom>
          <a:solidFill>
            <a:schemeClr val="accent1"/>
          </a:solidFill>
          <a:ln w="76200">
            <a:solidFill>
              <a:schemeClr val="accent1">
                <a:hueOff val="114395"/>
                <a:lumOff val="-24975"/>
              </a:schemeClr>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13" name="Church"/>
          <p:cNvSpPr txBox="1"/>
          <p:nvPr/>
        </p:nvSpPr>
        <p:spPr>
          <a:xfrm>
            <a:off x="2068549" y="1822608"/>
            <a:ext cx="2800574" cy="1181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300">
                <a:solidFill>
                  <a:srgbClr val="FFFFFF"/>
                </a:solidFill>
                <a:latin typeface="Open Sans Regular Regular"/>
                <a:ea typeface="Open Sans Regular Regular"/>
                <a:cs typeface="Open Sans Regular Regular"/>
                <a:sym typeface="Open Sans Regular Regular"/>
              </a:defRPr>
            </a:lvl1pPr>
          </a:lstStyle>
          <a:p>
            <a:pPr/>
            <a:r>
              <a:t>Church</a:t>
            </a:r>
          </a:p>
        </p:txBody>
      </p:sp>
      <p:sp>
        <p:nvSpPr>
          <p:cNvPr id="414" name="Family"/>
          <p:cNvSpPr txBox="1"/>
          <p:nvPr/>
        </p:nvSpPr>
        <p:spPr>
          <a:xfrm>
            <a:off x="2496244" y="7037979"/>
            <a:ext cx="1945185" cy="927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solidFill>
                  <a:srgbClr val="FFFFFF"/>
                </a:solidFill>
                <a:latin typeface="Open Sans Regular Regular"/>
                <a:ea typeface="Open Sans Regular Regular"/>
                <a:cs typeface="Open Sans Regular Regular"/>
                <a:sym typeface="Open Sans Regular Regular"/>
              </a:defRPr>
            </a:lvl1pPr>
          </a:lstStyle>
          <a:p>
            <a:pPr/>
            <a:r>
              <a:t>Family</a:t>
            </a:r>
          </a:p>
        </p:txBody>
      </p:sp>
      <p:grpSp>
        <p:nvGrpSpPr>
          <p:cNvPr id="417" name="Group"/>
          <p:cNvGrpSpPr/>
          <p:nvPr/>
        </p:nvGrpSpPr>
        <p:grpSpPr>
          <a:xfrm>
            <a:off x="2177275" y="8005072"/>
            <a:ext cx="2581733" cy="1083360"/>
            <a:chOff x="-425287" y="0"/>
            <a:chExt cx="2581731" cy="1083359"/>
          </a:xfrm>
        </p:grpSpPr>
        <p:sp>
          <p:nvSpPr>
            <p:cNvPr id="415" name="Rounded Rectangle"/>
            <p:cNvSpPr/>
            <p:nvPr/>
          </p:nvSpPr>
          <p:spPr>
            <a:xfrm>
              <a:off x="-425288" y="0"/>
              <a:ext cx="2581733" cy="1083360"/>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16" name="Support"/>
            <p:cNvSpPr txBox="1"/>
            <p:nvPr/>
          </p:nvSpPr>
          <p:spPr>
            <a:xfrm>
              <a:off x="-334472" y="25002"/>
              <a:ext cx="2401491" cy="927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800">
                  <a:solidFill>
                    <a:srgbClr val="000000"/>
                  </a:solidFill>
                  <a:latin typeface="Open Sans Regular Regular"/>
                  <a:ea typeface="Open Sans Regular Regular"/>
                  <a:cs typeface="Open Sans Regular Regular"/>
                  <a:sym typeface="Open Sans Regular Regular"/>
                </a:defRPr>
              </a:lvl1pPr>
            </a:lstStyle>
            <a:p>
              <a:pPr/>
              <a:r>
                <a:t>Support</a:t>
              </a:r>
            </a:p>
          </p:txBody>
        </p:sp>
      </p:grpSp>
      <p:grpSp>
        <p:nvGrpSpPr>
          <p:cNvPr id="420" name="Group"/>
          <p:cNvGrpSpPr/>
          <p:nvPr/>
        </p:nvGrpSpPr>
        <p:grpSpPr>
          <a:xfrm>
            <a:off x="4620077" y="3640303"/>
            <a:ext cx="8124826" cy="5896769"/>
            <a:chOff x="-1183084" y="0"/>
            <a:chExt cx="8124825" cy="5896768"/>
          </a:xfrm>
        </p:grpSpPr>
        <p:sp>
          <p:nvSpPr>
            <p:cNvPr id="418" name="Callout"/>
            <p:cNvSpPr/>
            <p:nvPr/>
          </p:nvSpPr>
          <p:spPr>
            <a:xfrm>
              <a:off x="-1183085" y="0"/>
              <a:ext cx="8124826" cy="58967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69" y="0"/>
                  </a:moveTo>
                  <a:cubicBezTo>
                    <a:pt x="4185" y="0"/>
                    <a:pt x="3145" y="1433"/>
                    <a:pt x="3145" y="3201"/>
                  </a:cubicBezTo>
                  <a:lnTo>
                    <a:pt x="3145" y="17182"/>
                  </a:lnTo>
                  <a:lnTo>
                    <a:pt x="0" y="18076"/>
                  </a:lnTo>
                  <a:lnTo>
                    <a:pt x="3185" y="18980"/>
                  </a:lnTo>
                  <a:cubicBezTo>
                    <a:pt x="3384" y="20470"/>
                    <a:pt x="4330" y="21600"/>
                    <a:pt x="5469" y="21600"/>
                  </a:cubicBezTo>
                  <a:lnTo>
                    <a:pt x="19277" y="21600"/>
                  </a:lnTo>
                  <a:cubicBezTo>
                    <a:pt x="20560" y="21600"/>
                    <a:pt x="21600" y="20167"/>
                    <a:pt x="21600" y="18399"/>
                  </a:cubicBezTo>
                  <a:lnTo>
                    <a:pt x="21600" y="3201"/>
                  </a:lnTo>
                  <a:cubicBezTo>
                    <a:pt x="21600" y="1433"/>
                    <a:pt x="20560" y="0"/>
                    <a:pt x="19277" y="0"/>
                  </a:cubicBezTo>
                  <a:lnTo>
                    <a:pt x="5469" y="0"/>
                  </a:lnTo>
                  <a:close/>
                </a:path>
              </a:pathLst>
            </a:custGeom>
            <a:solidFill>
              <a:srgbClr val="FFFFFF"/>
            </a:solidFill>
            <a:ln w="12700" cap="flat">
              <a:noFill/>
              <a:miter lim="400000"/>
            </a:ln>
            <a:effectLst>
              <a:outerShdw sx="100000" sy="100000" kx="0" ky="0" algn="b" rotWithShape="0" blurRad="63500" dist="25400" dir="5400000">
                <a:srgbClr val="000000">
                  <a:alpha val="50000"/>
                </a:srgbClr>
              </a:outerShdw>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19" name="1 Timothy 5:8…"/>
            <p:cNvSpPr txBox="1"/>
            <p:nvPr/>
          </p:nvSpPr>
          <p:spPr>
            <a:xfrm>
              <a:off x="620472" y="239247"/>
              <a:ext cx="6003786" cy="5418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lgn="l">
                <a:defRPr sz="3600">
                  <a:solidFill>
                    <a:srgbClr val="000000"/>
                  </a:solidFill>
                  <a:latin typeface="Open Sans Regular Regular"/>
                  <a:ea typeface="Open Sans Regular Regular"/>
                  <a:cs typeface="Open Sans Regular Regular"/>
                  <a:sym typeface="Open Sans Regular Regular"/>
                </a:defRPr>
              </a:pPr>
              <a:r>
                <a:t>1 Timothy 5:8</a:t>
              </a:r>
            </a:p>
            <a:p>
              <a:pPr algn="l">
                <a:defRPr sz="3600">
                  <a:solidFill>
                    <a:srgbClr val="000000"/>
                  </a:solidFill>
                  <a:latin typeface="Open Sans Regular Regular"/>
                  <a:ea typeface="Open Sans Regular Regular"/>
                  <a:cs typeface="Open Sans Regular Regular"/>
                  <a:sym typeface="Open Sans Regular Regular"/>
                </a:defRPr>
              </a:pPr>
              <a:r>
                <a:t>But if anyone does not provide for his relatives, and especially for members of his household, he has denied the faith and is worse than an unbeliever.</a:t>
              </a:r>
            </a:p>
          </p:txBody>
        </p:sp>
      </p:gr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417"/>
                                        </p:tgtEl>
                                        <p:attrNameLst>
                                          <p:attrName>style.visibility</p:attrName>
                                        </p:attrNameLst>
                                      </p:cBhvr>
                                      <p:to>
                                        <p:strVal val="visible"/>
                                      </p:to>
                                    </p:set>
                                    <p:animEffect filter="fade" transition="in">
                                      <p:cBhvr>
                                        <p:cTn id="7" dur="1000"/>
                                        <p:tgtEl>
                                          <p:spTgt spid="41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420"/>
                                        </p:tgtEl>
                                        <p:attrNameLst>
                                          <p:attrName>style.visibility</p:attrName>
                                        </p:attrNameLst>
                                      </p:cBhvr>
                                      <p:to>
                                        <p:strVal val="visible"/>
                                      </p:to>
                                    </p:set>
                                    <p:animEffect filter="fade" transition="in">
                                      <p:cBhvr>
                                        <p:cTn id="12" dur="1000"/>
                                        <p:tgtEl>
                                          <p:spTgt spid="4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7" grpId="1"/>
      <p:bldP build="whole" bldLvl="1" animBg="1" rev="0" advAuto="0" spid="420" grpId="2"/>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2" name="Rectangle"/>
          <p:cNvSpPr/>
          <p:nvPr/>
        </p:nvSpPr>
        <p:spPr>
          <a:xfrm>
            <a:off x="0" y="-25400"/>
            <a:ext cx="13004800" cy="9804400"/>
          </a:xfrm>
          <a:prstGeom prst="rect">
            <a:avLst/>
          </a:prstGeom>
          <a:solidFill>
            <a:srgbClr val="D5D5D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23" name="Circle"/>
          <p:cNvSpPr/>
          <p:nvPr/>
        </p:nvSpPr>
        <p:spPr>
          <a:xfrm>
            <a:off x="678085" y="312073"/>
            <a:ext cx="5581502" cy="5581501"/>
          </a:xfrm>
          <a:prstGeom prst="ellipse">
            <a:avLst/>
          </a:prstGeom>
          <a:solidFill>
            <a:schemeClr val="accent1"/>
          </a:solidFill>
          <a:ln w="76200">
            <a:solidFill>
              <a:schemeClr val="accent1">
                <a:hueOff val="114395"/>
                <a:lumOff val="-24975"/>
              </a:schemeClr>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24" name="Circle"/>
          <p:cNvSpPr/>
          <p:nvPr/>
        </p:nvSpPr>
        <p:spPr>
          <a:xfrm>
            <a:off x="1934022" y="6371899"/>
            <a:ext cx="3069628" cy="3069628"/>
          </a:xfrm>
          <a:prstGeom prst="ellipse">
            <a:avLst/>
          </a:prstGeom>
          <a:solidFill>
            <a:schemeClr val="accent1"/>
          </a:solidFill>
          <a:ln w="76200">
            <a:solidFill>
              <a:schemeClr val="accent1">
                <a:hueOff val="114395"/>
                <a:lumOff val="-24975"/>
              </a:schemeClr>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25" name="Church"/>
          <p:cNvSpPr txBox="1"/>
          <p:nvPr/>
        </p:nvSpPr>
        <p:spPr>
          <a:xfrm>
            <a:off x="2068549" y="1822608"/>
            <a:ext cx="2800574" cy="1181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300">
                <a:solidFill>
                  <a:srgbClr val="FFFFFF"/>
                </a:solidFill>
                <a:latin typeface="Open Sans Regular Regular"/>
                <a:ea typeface="Open Sans Regular Regular"/>
                <a:cs typeface="Open Sans Regular Regular"/>
                <a:sym typeface="Open Sans Regular Regular"/>
              </a:defRPr>
            </a:lvl1pPr>
          </a:lstStyle>
          <a:p>
            <a:pPr/>
            <a:r>
              <a:t>Church</a:t>
            </a:r>
          </a:p>
        </p:txBody>
      </p:sp>
      <p:sp>
        <p:nvSpPr>
          <p:cNvPr id="426" name="Family"/>
          <p:cNvSpPr txBox="1"/>
          <p:nvPr/>
        </p:nvSpPr>
        <p:spPr>
          <a:xfrm>
            <a:off x="2496244" y="7037979"/>
            <a:ext cx="1945185" cy="927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solidFill>
                  <a:srgbClr val="FFFFFF"/>
                </a:solidFill>
                <a:latin typeface="Open Sans Regular Regular"/>
                <a:ea typeface="Open Sans Regular Regular"/>
                <a:cs typeface="Open Sans Regular Regular"/>
                <a:sym typeface="Open Sans Regular Regular"/>
              </a:defRPr>
            </a:lvl1pPr>
          </a:lstStyle>
          <a:p>
            <a:pPr/>
            <a:r>
              <a:t>Family</a:t>
            </a:r>
          </a:p>
        </p:txBody>
      </p:sp>
      <p:grpSp>
        <p:nvGrpSpPr>
          <p:cNvPr id="429" name="Group"/>
          <p:cNvGrpSpPr/>
          <p:nvPr/>
        </p:nvGrpSpPr>
        <p:grpSpPr>
          <a:xfrm>
            <a:off x="1146204" y="2985262"/>
            <a:ext cx="4599487" cy="1631951"/>
            <a:chOff x="-749728" y="0"/>
            <a:chExt cx="4599485" cy="1631950"/>
          </a:xfrm>
        </p:grpSpPr>
        <p:sp>
          <p:nvSpPr>
            <p:cNvPr id="427" name="Rounded Rectangle"/>
            <p:cNvSpPr/>
            <p:nvPr/>
          </p:nvSpPr>
          <p:spPr>
            <a:xfrm>
              <a:off x="-749729" y="120650"/>
              <a:ext cx="4599487" cy="1511301"/>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28" name="Support"/>
            <p:cNvSpPr txBox="1"/>
            <p:nvPr/>
          </p:nvSpPr>
          <p:spPr>
            <a:xfrm>
              <a:off x="-399057" y="0"/>
              <a:ext cx="3973935" cy="151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8100">
                  <a:solidFill>
                    <a:srgbClr val="000000"/>
                  </a:solidFill>
                  <a:latin typeface="Open Sans Regular Regular"/>
                  <a:ea typeface="Open Sans Regular Regular"/>
                  <a:cs typeface="Open Sans Regular Regular"/>
                  <a:sym typeface="Open Sans Regular Regular"/>
                </a:defRPr>
              </a:lvl1pPr>
            </a:lstStyle>
            <a:p>
              <a:pPr/>
              <a:r>
                <a:t>Support</a:t>
              </a:r>
            </a:p>
          </p:txBody>
        </p:sp>
      </p:grpSp>
      <p:grpSp>
        <p:nvGrpSpPr>
          <p:cNvPr id="432" name="Group"/>
          <p:cNvGrpSpPr/>
          <p:nvPr/>
        </p:nvGrpSpPr>
        <p:grpSpPr>
          <a:xfrm>
            <a:off x="5542477" y="2308549"/>
            <a:ext cx="7147720" cy="2506664"/>
            <a:chOff x="-1163240" y="0"/>
            <a:chExt cx="7147718" cy="2506662"/>
          </a:xfrm>
        </p:grpSpPr>
        <p:sp>
          <p:nvSpPr>
            <p:cNvPr id="430" name="Callout"/>
            <p:cNvSpPr/>
            <p:nvPr/>
          </p:nvSpPr>
          <p:spPr>
            <a:xfrm>
              <a:off x="-1163241" y="0"/>
              <a:ext cx="7147720" cy="25066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110" y="0"/>
                  </a:moveTo>
                  <a:cubicBezTo>
                    <a:pt x="4230" y="0"/>
                    <a:pt x="3515" y="2037"/>
                    <a:pt x="3515" y="4548"/>
                  </a:cubicBezTo>
                  <a:lnTo>
                    <a:pt x="3515" y="11870"/>
                  </a:lnTo>
                  <a:lnTo>
                    <a:pt x="0" y="13139"/>
                  </a:lnTo>
                  <a:lnTo>
                    <a:pt x="3515" y="14408"/>
                  </a:lnTo>
                  <a:lnTo>
                    <a:pt x="3515" y="17052"/>
                  </a:lnTo>
                  <a:cubicBezTo>
                    <a:pt x="3515" y="19563"/>
                    <a:pt x="4230" y="21600"/>
                    <a:pt x="5110" y="21600"/>
                  </a:cubicBezTo>
                  <a:lnTo>
                    <a:pt x="20005" y="21600"/>
                  </a:lnTo>
                  <a:cubicBezTo>
                    <a:pt x="20886" y="21600"/>
                    <a:pt x="21600" y="19563"/>
                    <a:pt x="21600" y="17052"/>
                  </a:cubicBezTo>
                  <a:lnTo>
                    <a:pt x="21600" y="4548"/>
                  </a:lnTo>
                  <a:cubicBezTo>
                    <a:pt x="21600" y="2037"/>
                    <a:pt x="20886" y="0"/>
                    <a:pt x="20005" y="0"/>
                  </a:cubicBezTo>
                  <a:lnTo>
                    <a:pt x="5110" y="0"/>
                  </a:lnTo>
                  <a:close/>
                </a:path>
              </a:pathLst>
            </a:custGeom>
            <a:solidFill>
              <a:srgbClr val="FFFFFF"/>
            </a:solidFill>
            <a:ln w="12700" cap="flat">
              <a:noFill/>
              <a:miter lim="400000"/>
            </a:ln>
            <a:effectLst>
              <a:outerShdw sx="100000" sy="100000" kx="0" ky="0" algn="b" rotWithShape="0" blurRad="63500" dist="25400" dir="5400000">
                <a:srgbClr val="000000">
                  <a:alpha val="50000"/>
                </a:srgbClr>
              </a:outerShdw>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31" name="1 Timothy 5:3-8"/>
            <p:cNvSpPr txBox="1"/>
            <p:nvPr/>
          </p:nvSpPr>
          <p:spPr>
            <a:xfrm>
              <a:off x="507160" y="738981"/>
              <a:ext cx="4996314" cy="1028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5300">
                  <a:solidFill>
                    <a:srgbClr val="000000"/>
                  </a:solidFill>
                  <a:latin typeface="Open Sans Regular Regular"/>
                  <a:ea typeface="Open Sans Regular Regular"/>
                  <a:cs typeface="Open Sans Regular Regular"/>
                  <a:sym typeface="Open Sans Regular Regular"/>
                </a:defRPr>
              </a:lvl1pPr>
            </a:lstStyle>
            <a:p>
              <a:pPr/>
              <a:r>
                <a:t>1 Timothy 5:3-8</a:t>
              </a:r>
            </a:p>
          </p:txBody>
        </p:sp>
      </p:grpSp>
      <p:grpSp>
        <p:nvGrpSpPr>
          <p:cNvPr id="435" name="Group"/>
          <p:cNvGrpSpPr/>
          <p:nvPr/>
        </p:nvGrpSpPr>
        <p:grpSpPr>
          <a:xfrm>
            <a:off x="2177275" y="8005072"/>
            <a:ext cx="2581733" cy="1083360"/>
            <a:chOff x="-425287" y="0"/>
            <a:chExt cx="2581731" cy="1083359"/>
          </a:xfrm>
        </p:grpSpPr>
        <p:sp>
          <p:nvSpPr>
            <p:cNvPr id="433" name="Rounded Rectangle"/>
            <p:cNvSpPr/>
            <p:nvPr/>
          </p:nvSpPr>
          <p:spPr>
            <a:xfrm>
              <a:off x="-425288" y="0"/>
              <a:ext cx="2581733" cy="1083360"/>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34" name="Support"/>
            <p:cNvSpPr txBox="1"/>
            <p:nvPr/>
          </p:nvSpPr>
          <p:spPr>
            <a:xfrm>
              <a:off x="-334472" y="25002"/>
              <a:ext cx="2401491" cy="927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800">
                  <a:solidFill>
                    <a:srgbClr val="000000"/>
                  </a:solidFill>
                  <a:latin typeface="Open Sans Regular Regular"/>
                  <a:ea typeface="Open Sans Regular Regular"/>
                  <a:cs typeface="Open Sans Regular Regular"/>
                  <a:sym typeface="Open Sans Regular Regular"/>
                </a:defRPr>
              </a:lvl1pPr>
            </a:lstStyle>
            <a:p>
              <a:pPr/>
              <a:r>
                <a:t>Support</a:t>
              </a:r>
            </a:p>
          </p:txBody>
        </p:sp>
      </p:grpSp>
    </p:spTree>
  </p:cSld>
  <p:clrMapOvr>
    <a:masterClrMapping/>
  </p:clrMapOvr>
  <mc:AlternateContent xmlns:mc="http://schemas.openxmlformats.org/markup-compatibility/2006">
    <mc:Choice xmlns:p14="http://schemas.microsoft.com/office/powerpoint/2010/main" Requires="p14">
      <p:transition spd="fast" advClick="1" p14:dur="600">
        <p:fad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429"/>
                                        </p:tgtEl>
                                        <p:attrNameLst>
                                          <p:attrName>style.visibility</p:attrName>
                                        </p:attrNameLst>
                                      </p:cBhvr>
                                      <p:to>
                                        <p:strVal val="visible"/>
                                      </p:to>
                                    </p:set>
                                    <p:animEffect filter="fade" transition="in">
                                      <p:cBhvr>
                                        <p:cTn id="7" dur="1000"/>
                                        <p:tgtEl>
                                          <p:spTgt spid="42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432"/>
                                        </p:tgtEl>
                                        <p:attrNameLst>
                                          <p:attrName>style.visibility</p:attrName>
                                        </p:attrNameLst>
                                      </p:cBhvr>
                                      <p:to>
                                        <p:strVal val="visible"/>
                                      </p:to>
                                    </p:set>
                                    <p:animEffect filter="fade" transition="in">
                                      <p:cBhvr>
                                        <p:cTn id="12" dur="1000"/>
                                        <p:tgtEl>
                                          <p:spTgt spid="4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2" grpId="2"/>
      <p:bldP build="whole" bldLvl="1" animBg="1" rev="0" advAuto="0" spid="429" grpId="1"/>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7" name="Rectangle"/>
          <p:cNvSpPr/>
          <p:nvPr/>
        </p:nvSpPr>
        <p:spPr>
          <a:xfrm>
            <a:off x="0" y="-25400"/>
            <a:ext cx="13004800" cy="9804400"/>
          </a:xfrm>
          <a:prstGeom prst="rect">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38" name="Let’s have strong families"/>
          <p:cNvSpPr txBox="1"/>
          <p:nvPr/>
        </p:nvSpPr>
        <p:spPr>
          <a:xfrm>
            <a:off x="520904" y="1952496"/>
            <a:ext cx="11962992" cy="1143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6000">
                <a:solidFill>
                  <a:srgbClr val="FFFFFF"/>
                </a:solidFill>
                <a:latin typeface="Open Sans Regular Regular"/>
                <a:ea typeface="Open Sans Regular Regular"/>
                <a:cs typeface="Open Sans Regular Regular"/>
                <a:sym typeface="Open Sans Regular Regular"/>
              </a:defRPr>
            </a:pPr>
            <a:r>
              <a:t>Let’s have </a:t>
            </a:r>
            <a:r>
              <a:rPr>
                <a:solidFill>
                  <a:srgbClr val="FFFB00"/>
                </a:solidFill>
              </a:rPr>
              <a:t>strong families</a:t>
            </a:r>
          </a:p>
        </p:txBody>
      </p:sp>
      <p:sp>
        <p:nvSpPr>
          <p:cNvPr id="439" name="so we can have a strong church."/>
          <p:cNvSpPr txBox="1"/>
          <p:nvPr/>
        </p:nvSpPr>
        <p:spPr>
          <a:xfrm>
            <a:off x="520904" y="3080589"/>
            <a:ext cx="11962992" cy="1143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6000">
                <a:solidFill>
                  <a:srgbClr val="FFFFFF"/>
                </a:solidFill>
                <a:latin typeface="Open Sans Regular Regular"/>
                <a:ea typeface="Open Sans Regular Regular"/>
                <a:cs typeface="Open Sans Regular Regular"/>
                <a:sym typeface="Open Sans Regular Regular"/>
              </a:defRPr>
            </a:pPr>
            <a:r>
              <a:t>so we can have a </a:t>
            </a:r>
            <a:r>
              <a:rPr>
                <a:solidFill>
                  <a:srgbClr val="FFFB00"/>
                </a:solidFill>
              </a:rPr>
              <a:t>strong church</a:t>
            </a:r>
            <a:r>
              <a:t>.</a:t>
            </a:r>
          </a:p>
        </p:txBody>
      </p:sp>
      <p:sp>
        <p:nvSpPr>
          <p:cNvPr id="440" name="And let’s have a strong church"/>
          <p:cNvSpPr txBox="1"/>
          <p:nvPr/>
        </p:nvSpPr>
        <p:spPr>
          <a:xfrm>
            <a:off x="520904" y="5385035"/>
            <a:ext cx="11962992" cy="1143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6000">
                <a:solidFill>
                  <a:srgbClr val="FFFFFF"/>
                </a:solidFill>
                <a:latin typeface="Open Sans Regular Regular"/>
                <a:ea typeface="Open Sans Regular Regular"/>
                <a:cs typeface="Open Sans Regular Regular"/>
                <a:sym typeface="Open Sans Regular Regular"/>
              </a:defRPr>
            </a:pPr>
            <a:r>
              <a:t>And let’s have a </a:t>
            </a:r>
            <a:r>
              <a:rPr>
                <a:solidFill>
                  <a:srgbClr val="FFFB00"/>
                </a:solidFill>
              </a:rPr>
              <a:t>strong church</a:t>
            </a:r>
          </a:p>
        </p:txBody>
      </p:sp>
      <p:sp>
        <p:nvSpPr>
          <p:cNvPr id="441" name="so we can have strong families."/>
          <p:cNvSpPr txBox="1"/>
          <p:nvPr/>
        </p:nvSpPr>
        <p:spPr>
          <a:xfrm>
            <a:off x="520904" y="6513128"/>
            <a:ext cx="11962992" cy="1143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6000">
                <a:solidFill>
                  <a:srgbClr val="FFFFFF"/>
                </a:solidFill>
                <a:latin typeface="Open Sans Regular Regular"/>
                <a:ea typeface="Open Sans Regular Regular"/>
                <a:cs typeface="Open Sans Regular Regular"/>
                <a:sym typeface="Open Sans Regular Regular"/>
              </a:defRPr>
            </a:pPr>
            <a:r>
              <a:t>so we can have </a:t>
            </a:r>
            <a:r>
              <a:rPr>
                <a:solidFill>
                  <a:srgbClr val="FFFB00"/>
                </a:solidFill>
              </a:rPr>
              <a:t>strong families</a:t>
            </a:r>
            <a:r>
              <a:t>.</a:t>
            </a:r>
          </a:p>
        </p:txBody>
      </p:sp>
    </p:spTree>
  </p:cSld>
  <p:clrMapOvr>
    <a:masterClrMapping/>
  </p:clrMapOvr>
  <mc:AlternateContent xmlns:mc="http://schemas.openxmlformats.org/markup-compatibility/2006">
    <mc:Choice xmlns:p14="http://schemas.microsoft.com/office/powerpoint/2010/main" Requires="p14">
      <p:transition spd="fast" advClick="1" p14:dur="600">
        <p:fad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438"/>
                                        </p:tgtEl>
                                        <p:attrNameLst>
                                          <p:attrName>style.visibility</p:attrName>
                                        </p:attrNameLst>
                                      </p:cBhvr>
                                      <p:to>
                                        <p:strVal val="visible"/>
                                      </p:to>
                                    </p:set>
                                    <p:animEffect filter="fade" transition="in">
                                      <p:cBhvr>
                                        <p:cTn id="7" dur="1000"/>
                                        <p:tgtEl>
                                          <p:spTgt spid="43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439"/>
                                        </p:tgtEl>
                                        <p:attrNameLst>
                                          <p:attrName>style.visibility</p:attrName>
                                        </p:attrNameLst>
                                      </p:cBhvr>
                                      <p:to>
                                        <p:strVal val="visible"/>
                                      </p:to>
                                    </p:set>
                                    <p:animEffect filter="fade" transition="in">
                                      <p:cBhvr>
                                        <p:cTn id="12" dur="1000"/>
                                        <p:tgtEl>
                                          <p:spTgt spid="439"/>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440"/>
                                        </p:tgtEl>
                                        <p:attrNameLst>
                                          <p:attrName>style.visibility</p:attrName>
                                        </p:attrNameLst>
                                      </p:cBhvr>
                                      <p:to>
                                        <p:strVal val="visible"/>
                                      </p:to>
                                    </p:set>
                                    <p:animEffect filter="fade" transition="in">
                                      <p:cBhvr>
                                        <p:cTn id="17" dur="1000"/>
                                        <p:tgtEl>
                                          <p:spTgt spid="440"/>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441"/>
                                        </p:tgtEl>
                                        <p:attrNameLst>
                                          <p:attrName>style.visibility</p:attrName>
                                        </p:attrNameLst>
                                      </p:cBhvr>
                                      <p:to>
                                        <p:strVal val="visible"/>
                                      </p:to>
                                    </p:set>
                                    <p:animEffect filter="fade" transition="in">
                                      <p:cBhvr>
                                        <p:cTn id="22" dur="1000"/>
                                        <p:tgtEl>
                                          <p:spTgt spid="4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9" grpId="2"/>
      <p:bldP build="whole" bldLvl="1" animBg="1" rev="0" advAuto="0" spid="438" grpId="1"/>
      <p:bldP build="whole" bldLvl="1" animBg="1" rev="0" advAuto="0" spid="440" grpId="3"/>
      <p:bldP build="whole" bldLvl="1" animBg="1" rev="0" advAuto="0" spid="441" grpId="4"/>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Rectangle"/>
          <p:cNvSpPr/>
          <p:nvPr/>
        </p:nvSpPr>
        <p:spPr>
          <a:xfrm>
            <a:off x="0" y="-25400"/>
            <a:ext cx="13004800" cy="9804400"/>
          </a:xfrm>
          <a:prstGeom prst="rect">
            <a:avLst/>
          </a:prstGeom>
          <a:solidFill>
            <a:srgbClr val="D5D5D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173" name="Group"/>
          <p:cNvGrpSpPr/>
          <p:nvPr/>
        </p:nvGrpSpPr>
        <p:grpSpPr>
          <a:xfrm>
            <a:off x="678085" y="312073"/>
            <a:ext cx="5581502" cy="5581501"/>
            <a:chOff x="0" y="0"/>
            <a:chExt cx="5581500" cy="5581500"/>
          </a:xfrm>
        </p:grpSpPr>
        <p:sp>
          <p:nvSpPr>
            <p:cNvPr id="171" name="Circle"/>
            <p:cNvSpPr/>
            <p:nvPr/>
          </p:nvSpPr>
          <p:spPr>
            <a:xfrm>
              <a:off x="0" y="0"/>
              <a:ext cx="5581501" cy="5581501"/>
            </a:xfrm>
            <a:prstGeom prst="ellipse">
              <a:avLst/>
            </a:prstGeom>
            <a:solidFill>
              <a:schemeClr val="accent1"/>
            </a:solidFill>
            <a:ln w="76200" cap="flat">
              <a:solidFill>
                <a:schemeClr val="accent1">
                  <a:hueOff val="114395"/>
                  <a:lumOff val="-24975"/>
                </a:schemeClr>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72" name="Church…"/>
            <p:cNvSpPr txBox="1"/>
            <p:nvPr/>
          </p:nvSpPr>
          <p:spPr>
            <a:xfrm>
              <a:off x="1390463" y="1660450"/>
              <a:ext cx="2800574" cy="2260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6300">
                  <a:solidFill>
                    <a:srgbClr val="FFFFFF"/>
                  </a:solidFill>
                  <a:latin typeface="Open Sans Regular Regular"/>
                  <a:ea typeface="Open Sans Regular Regular"/>
                  <a:cs typeface="Open Sans Regular Regular"/>
                  <a:sym typeface="Open Sans Regular Regular"/>
                </a:defRPr>
              </a:pPr>
              <a:r>
                <a:t>Church</a:t>
              </a:r>
            </a:p>
            <a:p>
              <a:pPr>
                <a:defRPr sz="6300">
                  <a:solidFill>
                    <a:srgbClr val="FFFFFF"/>
                  </a:solidFill>
                  <a:latin typeface="Open Sans Regular Regular"/>
                  <a:ea typeface="Open Sans Regular Regular"/>
                  <a:cs typeface="Open Sans Regular Regular"/>
                  <a:sym typeface="Open Sans Regular Regular"/>
                </a:defRPr>
              </a:pPr>
              <a:r>
                <a:t>Family</a:t>
              </a:r>
            </a:p>
          </p:txBody>
        </p:sp>
      </p:grpSp>
      <p:grpSp>
        <p:nvGrpSpPr>
          <p:cNvPr id="176" name="Group"/>
          <p:cNvGrpSpPr/>
          <p:nvPr/>
        </p:nvGrpSpPr>
        <p:grpSpPr>
          <a:xfrm>
            <a:off x="1934022" y="6371899"/>
            <a:ext cx="3069628" cy="3069628"/>
            <a:chOff x="0" y="0"/>
            <a:chExt cx="3069626" cy="3069626"/>
          </a:xfrm>
        </p:grpSpPr>
        <p:sp>
          <p:nvSpPr>
            <p:cNvPr id="174" name="Circle"/>
            <p:cNvSpPr/>
            <p:nvPr/>
          </p:nvSpPr>
          <p:spPr>
            <a:xfrm>
              <a:off x="0" y="0"/>
              <a:ext cx="3069627" cy="3069627"/>
            </a:xfrm>
            <a:prstGeom prst="ellipse">
              <a:avLst/>
            </a:prstGeom>
            <a:solidFill>
              <a:schemeClr val="accent1"/>
            </a:solidFill>
            <a:ln w="76200" cap="flat">
              <a:solidFill>
                <a:schemeClr val="accent1">
                  <a:hueOff val="114395"/>
                  <a:lumOff val="-24975"/>
                </a:schemeClr>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75" name="Physical…"/>
            <p:cNvSpPr txBox="1"/>
            <p:nvPr/>
          </p:nvSpPr>
          <p:spPr>
            <a:xfrm>
              <a:off x="340170" y="658513"/>
              <a:ext cx="2389288" cy="175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4800">
                  <a:solidFill>
                    <a:srgbClr val="FFFFFF"/>
                  </a:solidFill>
                  <a:latin typeface="Open Sans Regular Regular"/>
                  <a:ea typeface="Open Sans Regular Regular"/>
                  <a:cs typeface="Open Sans Regular Regular"/>
                  <a:sym typeface="Open Sans Regular Regular"/>
                </a:defRPr>
              </a:pPr>
              <a:r>
                <a:t>Physical</a:t>
              </a:r>
            </a:p>
            <a:p>
              <a:pPr>
                <a:defRPr sz="4800">
                  <a:solidFill>
                    <a:srgbClr val="FFFFFF"/>
                  </a:solidFill>
                  <a:latin typeface="Open Sans Regular Regular"/>
                  <a:ea typeface="Open Sans Regular Regular"/>
                  <a:cs typeface="Open Sans Regular Regular"/>
                  <a:sym typeface="Open Sans Regular Regular"/>
                </a:defRPr>
              </a:pPr>
              <a:r>
                <a:t>Family</a:t>
              </a:r>
            </a:p>
          </p:txBody>
        </p:sp>
      </p:gr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76"/>
                                        </p:tgtEl>
                                        <p:attrNameLst>
                                          <p:attrName>style.visibility</p:attrName>
                                        </p:attrNameLst>
                                      </p:cBhvr>
                                      <p:to>
                                        <p:strVal val="visible"/>
                                      </p:to>
                                    </p:set>
                                    <p:animEffect filter="fade" transition="in">
                                      <p:cBhvr>
                                        <p:cTn id="7" dur="10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173"/>
                                        </p:tgtEl>
                                        <p:attrNameLst>
                                          <p:attrName>style.visibility</p:attrName>
                                        </p:attrNameLst>
                                      </p:cBhvr>
                                      <p:to>
                                        <p:strVal val="visible"/>
                                      </p:to>
                                    </p:set>
                                    <p:animEffect filter="fade" transition="in">
                                      <p:cBhvr>
                                        <p:cTn id="12" dur="10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6" grpId="1"/>
      <p:bldP build="whole" bldLvl="1" animBg="1" rev="0" advAuto="0" spid="173" grpId="2"/>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Rectangle"/>
          <p:cNvSpPr/>
          <p:nvPr/>
        </p:nvSpPr>
        <p:spPr>
          <a:xfrm>
            <a:off x="0" y="-25400"/>
            <a:ext cx="13004800" cy="9804400"/>
          </a:xfrm>
          <a:prstGeom prst="rect">
            <a:avLst/>
          </a:prstGeom>
          <a:solidFill>
            <a:schemeClr val="accent4">
              <a:hueOff val="-476017"/>
              <a:lumOff val="-10042"/>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79" name="Love"/>
          <p:cNvSpPr txBox="1"/>
          <p:nvPr/>
        </p:nvSpPr>
        <p:spPr>
          <a:xfrm>
            <a:off x="-2878" y="3790949"/>
            <a:ext cx="13010556" cy="2171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2000">
                <a:solidFill>
                  <a:srgbClr val="FFFFFF"/>
                </a:solidFill>
                <a:latin typeface="Open Sans Regular Regular"/>
                <a:ea typeface="Open Sans Regular Regular"/>
                <a:cs typeface="Open Sans Regular Regular"/>
                <a:sym typeface="Open Sans Regular Regular"/>
              </a:defRPr>
            </a:lvl1pPr>
          </a:lstStyle>
          <a:p>
            <a:pPr/>
            <a:r>
              <a:t>Love</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Rectangle"/>
          <p:cNvSpPr/>
          <p:nvPr/>
        </p:nvSpPr>
        <p:spPr>
          <a:xfrm>
            <a:off x="0" y="-25400"/>
            <a:ext cx="13004800" cy="9804400"/>
          </a:xfrm>
          <a:prstGeom prst="rect">
            <a:avLst/>
          </a:prstGeom>
          <a:solidFill>
            <a:srgbClr val="D5D5D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82" name="Circle"/>
          <p:cNvSpPr/>
          <p:nvPr/>
        </p:nvSpPr>
        <p:spPr>
          <a:xfrm>
            <a:off x="678085" y="312073"/>
            <a:ext cx="5581502" cy="5581501"/>
          </a:xfrm>
          <a:prstGeom prst="ellipse">
            <a:avLst/>
          </a:prstGeom>
          <a:solidFill>
            <a:schemeClr val="accent1"/>
          </a:solidFill>
          <a:ln w="76200">
            <a:solidFill>
              <a:schemeClr val="accent1">
                <a:hueOff val="114395"/>
                <a:lumOff val="-24975"/>
              </a:schemeClr>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83" name="Circle"/>
          <p:cNvSpPr/>
          <p:nvPr/>
        </p:nvSpPr>
        <p:spPr>
          <a:xfrm>
            <a:off x="1934022" y="6371899"/>
            <a:ext cx="3069628" cy="3069628"/>
          </a:xfrm>
          <a:prstGeom prst="ellipse">
            <a:avLst/>
          </a:prstGeom>
          <a:solidFill>
            <a:schemeClr val="accent1"/>
          </a:solidFill>
          <a:ln w="76200">
            <a:solidFill>
              <a:schemeClr val="accent1">
                <a:hueOff val="114395"/>
                <a:lumOff val="-24975"/>
              </a:schemeClr>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84" name="Church"/>
          <p:cNvSpPr txBox="1"/>
          <p:nvPr/>
        </p:nvSpPr>
        <p:spPr>
          <a:xfrm>
            <a:off x="2068549" y="1822608"/>
            <a:ext cx="2800574" cy="1181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300">
                <a:solidFill>
                  <a:srgbClr val="FFFFFF"/>
                </a:solidFill>
                <a:latin typeface="Open Sans Regular Regular"/>
                <a:ea typeface="Open Sans Regular Regular"/>
                <a:cs typeface="Open Sans Regular Regular"/>
                <a:sym typeface="Open Sans Regular Regular"/>
              </a:defRPr>
            </a:lvl1pPr>
          </a:lstStyle>
          <a:p>
            <a:pPr/>
            <a:r>
              <a:t>Church</a:t>
            </a:r>
          </a:p>
        </p:txBody>
      </p:sp>
      <p:sp>
        <p:nvSpPr>
          <p:cNvPr id="185" name="Family"/>
          <p:cNvSpPr txBox="1"/>
          <p:nvPr/>
        </p:nvSpPr>
        <p:spPr>
          <a:xfrm>
            <a:off x="2496244" y="7037979"/>
            <a:ext cx="1945185" cy="927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solidFill>
                  <a:srgbClr val="FFFFFF"/>
                </a:solidFill>
                <a:latin typeface="Open Sans Regular Regular"/>
                <a:ea typeface="Open Sans Regular Regular"/>
                <a:cs typeface="Open Sans Regular Regular"/>
                <a:sym typeface="Open Sans Regular Regular"/>
              </a:defRPr>
            </a:lvl1pPr>
          </a:lstStyle>
          <a:p>
            <a:pPr/>
            <a:r>
              <a:t>Family</a:t>
            </a:r>
          </a:p>
        </p:txBody>
      </p:sp>
      <p:grpSp>
        <p:nvGrpSpPr>
          <p:cNvPr id="188" name="Group"/>
          <p:cNvGrpSpPr/>
          <p:nvPr/>
        </p:nvGrpSpPr>
        <p:grpSpPr>
          <a:xfrm>
            <a:off x="2602562" y="8005072"/>
            <a:ext cx="1732548" cy="1083360"/>
            <a:chOff x="0" y="0"/>
            <a:chExt cx="1732546" cy="1083359"/>
          </a:xfrm>
        </p:grpSpPr>
        <p:sp>
          <p:nvSpPr>
            <p:cNvPr id="186" name="Rounded Rectangle"/>
            <p:cNvSpPr/>
            <p:nvPr/>
          </p:nvSpPr>
          <p:spPr>
            <a:xfrm>
              <a:off x="0" y="0"/>
              <a:ext cx="1732547" cy="1083360"/>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87" name="Love"/>
            <p:cNvSpPr txBox="1"/>
            <p:nvPr/>
          </p:nvSpPr>
          <p:spPr>
            <a:xfrm>
              <a:off x="143266" y="25002"/>
              <a:ext cx="1446015" cy="927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800">
                  <a:solidFill>
                    <a:srgbClr val="000000"/>
                  </a:solidFill>
                  <a:latin typeface="Open Sans Regular Regular"/>
                  <a:ea typeface="Open Sans Regular Regular"/>
                  <a:cs typeface="Open Sans Regular Regular"/>
                  <a:sym typeface="Open Sans Regular Regular"/>
                </a:defRPr>
              </a:lvl1pPr>
            </a:lstStyle>
            <a:p>
              <a:pPr/>
              <a:r>
                <a:t>Love</a:t>
              </a:r>
            </a:p>
          </p:txBody>
        </p:sp>
      </p:grpSp>
      <p:grpSp>
        <p:nvGrpSpPr>
          <p:cNvPr id="191" name="Group"/>
          <p:cNvGrpSpPr/>
          <p:nvPr/>
        </p:nvGrpSpPr>
        <p:grpSpPr>
          <a:xfrm>
            <a:off x="4205134" y="5353443"/>
            <a:ext cx="8497889" cy="4053286"/>
            <a:chOff x="-2513409" y="0"/>
            <a:chExt cx="8497887" cy="4053284"/>
          </a:xfrm>
        </p:grpSpPr>
        <p:sp>
          <p:nvSpPr>
            <p:cNvPr id="189" name="Callout"/>
            <p:cNvSpPr/>
            <p:nvPr/>
          </p:nvSpPr>
          <p:spPr>
            <a:xfrm>
              <a:off x="-2513410" y="0"/>
              <a:ext cx="8497889" cy="40532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30" y="0"/>
                  </a:moveTo>
                  <a:cubicBezTo>
                    <a:pt x="6989" y="0"/>
                    <a:pt x="6389" y="1260"/>
                    <a:pt x="6389" y="2813"/>
                  </a:cubicBezTo>
                  <a:lnTo>
                    <a:pt x="6389" y="16336"/>
                  </a:lnTo>
                  <a:lnTo>
                    <a:pt x="0" y="17121"/>
                  </a:lnTo>
                  <a:lnTo>
                    <a:pt x="6389" y="17905"/>
                  </a:lnTo>
                  <a:lnTo>
                    <a:pt x="6389" y="18787"/>
                  </a:lnTo>
                  <a:cubicBezTo>
                    <a:pt x="6389" y="20340"/>
                    <a:pt x="6989" y="21600"/>
                    <a:pt x="7730" y="21600"/>
                  </a:cubicBezTo>
                  <a:lnTo>
                    <a:pt x="20258" y="21600"/>
                  </a:lnTo>
                  <a:cubicBezTo>
                    <a:pt x="20999" y="21600"/>
                    <a:pt x="21600" y="20340"/>
                    <a:pt x="21600" y="18787"/>
                  </a:cubicBezTo>
                  <a:lnTo>
                    <a:pt x="21600" y="2813"/>
                  </a:lnTo>
                  <a:cubicBezTo>
                    <a:pt x="21600" y="1260"/>
                    <a:pt x="20999" y="0"/>
                    <a:pt x="20258" y="0"/>
                  </a:cubicBezTo>
                  <a:lnTo>
                    <a:pt x="7730" y="0"/>
                  </a:lnTo>
                  <a:close/>
                </a:path>
              </a:pathLst>
            </a:custGeom>
            <a:solidFill>
              <a:srgbClr val="FFFFFF"/>
            </a:solidFill>
            <a:ln w="12700" cap="flat">
              <a:noFill/>
              <a:miter lim="400000"/>
            </a:ln>
            <a:effectLst>
              <a:outerShdw sx="100000" sy="100000" kx="0" ky="0" algn="b" rotWithShape="0" blurRad="63500" dist="25400" dir="5400000">
                <a:srgbClr val="000000">
                  <a:alpha val="50000"/>
                </a:srgbClr>
              </a:outerShdw>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90" name="Ephesians 5:25…"/>
            <p:cNvSpPr txBox="1"/>
            <p:nvPr/>
          </p:nvSpPr>
          <p:spPr>
            <a:xfrm>
              <a:off x="648237" y="420092"/>
              <a:ext cx="5281827" cy="3213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3600">
                  <a:solidFill>
                    <a:srgbClr val="000000"/>
                  </a:solidFill>
                  <a:latin typeface="Open Sans Regular Regular"/>
                  <a:ea typeface="Open Sans Regular Regular"/>
                  <a:cs typeface="Open Sans Regular Regular"/>
                  <a:sym typeface="Open Sans Regular Regular"/>
                </a:defRPr>
              </a:pPr>
              <a:r>
                <a:t>Ephesians 5:25</a:t>
              </a:r>
            </a:p>
            <a:p>
              <a:pPr algn="l">
                <a:defRPr sz="3600">
                  <a:solidFill>
                    <a:srgbClr val="000000"/>
                  </a:solidFill>
                  <a:latin typeface="Open Sans Regular Regular"/>
                  <a:ea typeface="Open Sans Regular Regular"/>
                  <a:cs typeface="Open Sans Regular Regular"/>
                  <a:sym typeface="Open Sans Regular Regular"/>
                </a:defRPr>
              </a:pPr>
              <a:r>
                <a:t>Husbands, love your wives, as Christ loved the church and gave himself up for her,</a:t>
              </a:r>
            </a:p>
          </p:txBody>
        </p:sp>
      </p:gr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88"/>
                                        </p:tgtEl>
                                        <p:attrNameLst>
                                          <p:attrName>style.visibility</p:attrName>
                                        </p:attrNameLst>
                                      </p:cBhvr>
                                      <p:to>
                                        <p:strVal val="visible"/>
                                      </p:to>
                                    </p:set>
                                    <p:animEffect filter="fade" transition="in">
                                      <p:cBhvr>
                                        <p:cTn id="7" dur="1000"/>
                                        <p:tgtEl>
                                          <p:spTgt spid="18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191"/>
                                        </p:tgtEl>
                                        <p:attrNameLst>
                                          <p:attrName>style.visibility</p:attrName>
                                        </p:attrNameLst>
                                      </p:cBhvr>
                                      <p:to>
                                        <p:strVal val="visible"/>
                                      </p:to>
                                    </p:set>
                                    <p:animEffect filter="fade" transition="in">
                                      <p:cBhvr>
                                        <p:cTn id="12" dur="10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1" grpId="2"/>
      <p:bldP build="whole" bldLvl="1" animBg="1" rev="0" advAuto="0" spid="188"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Rectangle"/>
          <p:cNvSpPr/>
          <p:nvPr/>
        </p:nvSpPr>
        <p:spPr>
          <a:xfrm>
            <a:off x="0" y="-25400"/>
            <a:ext cx="13004800" cy="9804400"/>
          </a:xfrm>
          <a:prstGeom prst="rect">
            <a:avLst/>
          </a:prstGeom>
          <a:solidFill>
            <a:srgbClr val="D5D5D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94" name="Circle"/>
          <p:cNvSpPr/>
          <p:nvPr/>
        </p:nvSpPr>
        <p:spPr>
          <a:xfrm>
            <a:off x="678085" y="312073"/>
            <a:ext cx="5581502" cy="5581501"/>
          </a:xfrm>
          <a:prstGeom prst="ellipse">
            <a:avLst/>
          </a:prstGeom>
          <a:solidFill>
            <a:schemeClr val="accent1"/>
          </a:solidFill>
          <a:ln w="76200">
            <a:solidFill>
              <a:schemeClr val="accent1">
                <a:hueOff val="114395"/>
                <a:lumOff val="-24975"/>
              </a:schemeClr>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95" name="Circle"/>
          <p:cNvSpPr/>
          <p:nvPr/>
        </p:nvSpPr>
        <p:spPr>
          <a:xfrm>
            <a:off x="1934022" y="6371899"/>
            <a:ext cx="3069628" cy="3069628"/>
          </a:xfrm>
          <a:prstGeom prst="ellipse">
            <a:avLst/>
          </a:prstGeom>
          <a:solidFill>
            <a:schemeClr val="accent1"/>
          </a:solidFill>
          <a:ln w="76200">
            <a:solidFill>
              <a:schemeClr val="accent1">
                <a:hueOff val="114395"/>
                <a:lumOff val="-24975"/>
              </a:schemeClr>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96" name="Church"/>
          <p:cNvSpPr txBox="1"/>
          <p:nvPr/>
        </p:nvSpPr>
        <p:spPr>
          <a:xfrm>
            <a:off x="2068549" y="1822608"/>
            <a:ext cx="2800574" cy="1181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300">
                <a:solidFill>
                  <a:srgbClr val="FFFFFF"/>
                </a:solidFill>
                <a:latin typeface="Open Sans Regular Regular"/>
                <a:ea typeface="Open Sans Regular Regular"/>
                <a:cs typeface="Open Sans Regular Regular"/>
                <a:sym typeface="Open Sans Regular Regular"/>
              </a:defRPr>
            </a:lvl1pPr>
          </a:lstStyle>
          <a:p>
            <a:pPr/>
            <a:r>
              <a:t>Church</a:t>
            </a:r>
          </a:p>
        </p:txBody>
      </p:sp>
      <p:sp>
        <p:nvSpPr>
          <p:cNvPr id="197" name="Family"/>
          <p:cNvSpPr txBox="1"/>
          <p:nvPr/>
        </p:nvSpPr>
        <p:spPr>
          <a:xfrm>
            <a:off x="2496244" y="7037979"/>
            <a:ext cx="1945185" cy="927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solidFill>
                  <a:srgbClr val="FFFFFF"/>
                </a:solidFill>
                <a:latin typeface="Open Sans Regular Regular"/>
                <a:ea typeface="Open Sans Regular Regular"/>
                <a:cs typeface="Open Sans Regular Regular"/>
                <a:sym typeface="Open Sans Regular Regular"/>
              </a:defRPr>
            </a:lvl1pPr>
          </a:lstStyle>
          <a:p>
            <a:pPr/>
            <a:r>
              <a:t>Family</a:t>
            </a:r>
          </a:p>
        </p:txBody>
      </p:sp>
      <p:sp>
        <p:nvSpPr>
          <p:cNvPr id="198" name="Rounded Rectangle"/>
          <p:cNvSpPr/>
          <p:nvPr/>
        </p:nvSpPr>
        <p:spPr>
          <a:xfrm>
            <a:off x="2602562" y="8005072"/>
            <a:ext cx="1732548" cy="1083360"/>
          </a:xfrm>
          <a:prstGeom prst="roundRect">
            <a:avLst>
              <a:gd name="adj" fmla="val 50000"/>
            </a:avLst>
          </a:prstGeom>
          <a:solidFill>
            <a:schemeClr val="accent3">
              <a:hueOff val="-274225"/>
              <a:satOff val="26768"/>
              <a:lumOff val="11368"/>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99" name="Love"/>
          <p:cNvSpPr txBox="1"/>
          <p:nvPr/>
        </p:nvSpPr>
        <p:spPr>
          <a:xfrm>
            <a:off x="2745829" y="8030074"/>
            <a:ext cx="1446015" cy="927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solidFill>
                  <a:srgbClr val="000000"/>
                </a:solidFill>
                <a:latin typeface="Open Sans Regular Regular"/>
                <a:ea typeface="Open Sans Regular Regular"/>
                <a:cs typeface="Open Sans Regular Regular"/>
                <a:sym typeface="Open Sans Regular Regular"/>
              </a:defRPr>
            </a:lvl1pPr>
          </a:lstStyle>
          <a:p>
            <a:pPr/>
            <a:r>
              <a:t>Love</a:t>
            </a:r>
          </a:p>
        </p:txBody>
      </p:sp>
      <p:grpSp>
        <p:nvGrpSpPr>
          <p:cNvPr id="202" name="Group"/>
          <p:cNvGrpSpPr/>
          <p:nvPr/>
        </p:nvGrpSpPr>
        <p:grpSpPr>
          <a:xfrm>
            <a:off x="4205134" y="5353443"/>
            <a:ext cx="8497889" cy="4053286"/>
            <a:chOff x="-2513409" y="0"/>
            <a:chExt cx="8497887" cy="4053284"/>
          </a:xfrm>
        </p:grpSpPr>
        <p:sp>
          <p:nvSpPr>
            <p:cNvPr id="200" name="Callout"/>
            <p:cNvSpPr/>
            <p:nvPr/>
          </p:nvSpPr>
          <p:spPr>
            <a:xfrm>
              <a:off x="-2513410" y="0"/>
              <a:ext cx="8497889" cy="40532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30" y="0"/>
                  </a:moveTo>
                  <a:cubicBezTo>
                    <a:pt x="6989" y="0"/>
                    <a:pt x="6389" y="1260"/>
                    <a:pt x="6389" y="2813"/>
                  </a:cubicBezTo>
                  <a:lnTo>
                    <a:pt x="6389" y="16336"/>
                  </a:lnTo>
                  <a:lnTo>
                    <a:pt x="0" y="17121"/>
                  </a:lnTo>
                  <a:lnTo>
                    <a:pt x="6389" y="17905"/>
                  </a:lnTo>
                  <a:lnTo>
                    <a:pt x="6389" y="18787"/>
                  </a:lnTo>
                  <a:cubicBezTo>
                    <a:pt x="6389" y="20340"/>
                    <a:pt x="6989" y="21600"/>
                    <a:pt x="7730" y="21600"/>
                  </a:cubicBezTo>
                  <a:lnTo>
                    <a:pt x="20258" y="21600"/>
                  </a:lnTo>
                  <a:cubicBezTo>
                    <a:pt x="20999" y="21600"/>
                    <a:pt x="21600" y="20340"/>
                    <a:pt x="21600" y="18787"/>
                  </a:cubicBezTo>
                  <a:lnTo>
                    <a:pt x="21600" y="2813"/>
                  </a:lnTo>
                  <a:cubicBezTo>
                    <a:pt x="21600" y="1260"/>
                    <a:pt x="20999" y="0"/>
                    <a:pt x="20258" y="0"/>
                  </a:cubicBezTo>
                  <a:lnTo>
                    <a:pt x="7730" y="0"/>
                  </a:lnTo>
                  <a:close/>
                </a:path>
              </a:pathLst>
            </a:custGeom>
            <a:solidFill>
              <a:srgbClr val="FFFFFF"/>
            </a:solidFill>
            <a:ln w="12700" cap="flat">
              <a:noFill/>
              <a:miter lim="400000"/>
            </a:ln>
            <a:effectLst>
              <a:outerShdw sx="100000" sy="100000" kx="0" ky="0" algn="b" rotWithShape="0" blurRad="63500" dist="25400" dir="5400000">
                <a:srgbClr val="000000">
                  <a:alpha val="50000"/>
                </a:srgbClr>
              </a:outerShdw>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01" name="Titus 2:4…"/>
            <p:cNvSpPr txBox="1"/>
            <p:nvPr/>
          </p:nvSpPr>
          <p:spPr>
            <a:xfrm>
              <a:off x="917568" y="420092"/>
              <a:ext cx="4609652" cy="3213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3600">
                  <a:solidFill>
                    <a:srgbClr val="000000"/>
                  </a:solidFill>
                  <a:latin typeface="Open Sans Regular Regular"/>
                  <a:ea typeface="Open Sans Regular Regular"/>
                  <a:cs typeface="Open Sans Regular Regular"/>
                  <a:sym typeface="Open Sans Regular Regular"/>
                </a:defRPr>
              </a:pPr>
              <a:r>
                <a:t>Titus 2:4</a:t>
              </a:r>
            </a:p>
            <a:p>
              <a:pPr algn="l">
                <a:defRPr sz="3600">
                  <a:solidFill>
                    <a:srgbClr val="000000"/>
                  </a:solidFill>
                  <a:latin typeface="Open Sans Regular Regular"/>
                  <a:ea typeface="Open Sans Regular Regular"/>
                  <a:cs typeface="Open Sans Regular Regular"/>
                  <a:sym typeface="Open Sans Regular Regular"/>
                </a:defRPr>
              </a:pPr>
              <a:r>
                <a:t>…and so train the young women to love their husbands and children,</a:t>
              </a:r>
            </a:p>
          </p:txBody>
        </p:sp>
      </p:grpSp>
    </p:spTree>
  </p:cSld>
  <p:clrMapOvr>
    <a:masterClrMapping/>
  </p:clrMapOvr>
  <mc:AlternateContent xmlns:mc="http://schemas.openxmlformats.org/markup-compatibility/2006">
    <mc:Choice xmlns:p14="http://schemas.microsoft.com/office/powerpoint/2010/main" Requires="p14">
      <p:transition spd="fast" advClick="1" p14:dur="600">
        <p:fad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02"/>
                                        </p:tgtEl>
                                        <p:attrNameLst>
                                          <p:attrName>style.visibility</p:attrName>
                                        </p:attrNameLst>
                                      </p:cBhvr>
                                      <p:to>
                                        <p:strVal val="visible"/>
                                      </p:to>
                                    </p:set>
                                    <p:animEffect filter="fade" transition="in">
                                      <p:cBhvr>
                                        <p:cTn id="7" dur="10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2"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Rectangle"/>
          <p:cNvSpPr/>
          <p:nvPr/>
        </p:nvSpPr>
        <p:spPr>
          <a:xfrm>
            <a:off x="0" y="-25400"/>
            <a:ext cx="13004800" cy="9804400"/>
          </a:xfrm>
          <a:prstGeom prst="rect">
            <a:avLst/>
          </a:prstGeom>
          <a:solidFill>
            <a:srgbClr val="D5D5D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05" name="Circle"/>
          <p:cNvSpPr/>
          <p:nvPr/>
        </p:nvSpPr>
        <p:spPr>
          <a:xfrm>
            <a:off x="678085" y="312073"/>
            <a:ext cx="5581502" cy="5581501"/>
          </a:xfrm>
          <a:prstGeom prst="ellipse">
            <a:avLst/>
          </a:prstGeom>
          <a:solidFill>
            <a:schemeClr val="accent1"/>
          </a:solidFill>
          <a:ln w="76200">
            <a:solidFill>
              <a:schemeClr val="accent1">
                <a:hueOff val="114395"/>
                <a:lumOff val="-24975"/>
              </a:schemeClr>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06" name="Circle"/>
          <p:cNvSpPr/>
          <p:nvPr/>
        </p:nvSpPr>
        <p:spPr>
          <a:xfrm>
            <a:off x="1934022" y="6371899"/>
            <a:ext cx="3069628" cy="3069628"/>
          </a:xfrm>
          <a:prstGeom prst="ellipse">
            <a:avLst/>
          </a:prstGeom>
          <a:solidFill>
            <a:schemeClr val="accent1"/>
          </a:solidFill>
          <a:ln w="76200">
            <a:solidFill>
              <a:schemeClr val="accent1">
                <a:hueOff val="114395"/>
                <a:lumOff val="-24975"/>
              </a:schemeClr>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07" name="Church"/>
          <p:cNvSpPr txBox="1"/>
          <p:nvPr/>
        </p:nvSpPr>
        <p:spPr>
          <a:xfrm>
            <a:off x="2068549" y="1822608"/>
            <a:ext cx="2800574" cy="1181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300">
                <a:solidFill>
                  <a:srgbClr val="FFFFFF"/>
                </a:solidFill>
                <a:latin typeface="Open Sans Regular Regular"/>
                <a:ea typeface="Open Sans Regular Regular"/>
                <a:cs typeface="Open Sans Regular Regular"/>
                <a:sym typeface="Open Sans Regular Regular"/>
              </a:defRPr>
            </a:lvl1pPr>
          </a:lstStyle>
          <a:p>
            <a:pPr/>
            <a:r>
              <a:t>Church</a:t>
            </a:r>
          </a:p>
        </p:txBody>
      </p:sp>
      <p:sp>
        <p:nvSpPr>
          <p:cNvPr id="208" name="Family"/>
          <p:cNvSpPr txBox="1"/>
          <p:nvPr/>
        </p:nvSpPr>
        <p:spPr>
          <a:xfrm>
            <a:off x="2496244" y="7037979"/>
            <a:ext cx="1945185" cy="927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solidFill>
                  <a:srgbClr val="FFFFFF"/>
                </a:solidFill>
                <a:latin typeface="Open Sans Regular Regular"/>
                <a:ea typeface="Open Sans Regular Regular"/>
                <a:cs typeface="Open Sans Regular Regular"/>
                <a:sym typeface="Open Sans Regular Regular"/>
              </a:defRPr>
            </a:lvl1pPr>
          </a:lstStyle>
          <a:p>
            <a:pPr/>
            <a:r>
              <a:t>Family</a:t>
            </a:r>
          </a:p>
        </p:txBody>
      </p:sp>
      <p:grpSp>
        <p:nvGrpSpPr>
          <p:cNvPr id="211" name="Group"/>
          <p:cNvGrpSpPr/>
          <p:nvPr/>
        </p:nvGrpSpPr>
        <p:grpSpPr>
          <a:xfrm>
            <a:off x="1895933" y="2985262"/>
            <a:ext cx="3133128" cy="1631951"/>
            <a:chOff x="0" y="0"/>
            <a:chExt cx="3133126" cy="1631950"/>
          </a:xfrm>
        </p:grpSpPr>
        <p:sp>
          <p:nvSpPr>
            <p:cNvPr id="209" name="Rounded Rectangle"/>
            <p:cNvSpPr/>
            <p:nvPr/>
          </p:nvSpPr>
          <p:spPr>
            <a:xfrm>
              <a:off x="0" y="120650"/>
              <a:ext cx="3133127" cy="1511301"/>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10" name="Love"/>
            <p:cNvSpPr txBox="1"/>
            <p:nvPr/>
          </p:nvSpPr>
          <p:spPr>
            <a:xfrm>
              <a:off x="407126" y="0"/>
              <a:ext cx="2361568" cy="1511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8100">
                  <a:solidFill>
                    <a:srgbClr val="000000"/>
                  </a:solidFill>
                  <a:latin typeface="Open Sans Regular Regular"/>
                  <a:ea typeface="Open Sans Regular Regular"/>
                  <a:cs typeface="Open Sans Regular Regular"/>
                  <a:sym typeface="Open Sans Regular Regular"/>
                </a:defRPr>
              </a:lvl1pPr>
            </a:lstStyle>
            <a:p>
              <a:pPr/>
              <a:r>
                <a:t>Love</a:t>
              </a:r>
            </a:p>
          </p:txBody>
        </p:sp>
      </p:grpSp>
      <p:sp>
        <p:nvSpPr>
          <p:cNvPr id="212" name="Rounded Rectangle"/>
          <p:cNvSpPr/>
          <p:nvPr/>
        </p:nvSpPr>
        <p:spPr>
          <a:xfrm>
            <a:off x="2602562" y="8005072"/>
            <a:ext cx="1732548" cy="1083360"/>
          </a:xfrm>
          <a:prstGeom prst="roundRect">
            <a:avLst>
              <a:gd name="adj" fmla="val 50000"/>
            </a:avLst>
          </a:prstGeom>
          <a:solidFill>
            <a:schemeClr val="accent3">
              <a:hueOff val="-274225"/>
              <a:satOff val="26768"/>
              <a:lumOff val="11368"/>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13" name="Love"/>
          <p:cNvSpPr txBox="1"/>
          <p:nvPr/>
        </p:nvSpPr>
        <p:spPr>
          <a:xfrm>
            <a:off x="2745829" y="8030074"/>
            <a:ext cx="1446015" cy="927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solidFill>
                  <a:srgbClr val="000000"/>
                </a:solidFill>
                <a:latin typeface="Open Sans Regular Regular"/>
                <a:ea typeface="Open Sans Regular Regular"/>
                <a:cs typeface="Open Sans Regular Regular"/>
                <a:sym typeface="Open Sans Regular Regular"/>
              </a:defRPr>
            </a:lvl1pPr>
          </a:lstStyle>
          <a:p>
            <a:pPr/>
            <a:r>
              <a:t>Love</a:t>
            </a:r>
          </a:p>
        </p:txBody>
      </p:sp>
      <p:grpSp>
        <p:nvGrpSpPr>
          <p:cNvPr id="216" name="Group"/>
          <p:cNvGrpSpPr/>
          <p:nvPr/>
        </p:nvGrpSpPr>
        <p:grpSpPr>
          <a:xfrm>
            <a:off x="4807068" y="2308549"/>
            <a:ext cx="7883129" cy="2506664"/>
            <a:chOff x="-1898650" y="0"/>
            <a:chExt cx="7883128" cy="2506662"/>
          </a:xfrm>
        </p:grpSpPr>
        <p:sp>
          <p:nvSpPr>
            <p:cNvPr id="214" name="Callout"/>
            <p:cNvSpPr/>
            <p:nvPr/>
          </p:nvSpPr>
          <p:spPr>
            <a:xfrm>
              <a:off x="-1898650" y="0"/>
              <a:ext cx="7883129" cy="25066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649" y="0"/>
                  </a:moveTo>
                  <a:cubicBezTo>
                    <a:pt x="5850" y="0"/>
                    <a:pt x="5202" y="2037"/>
                    <a:pt x="5202" y="4548"/>
                  </a:cubicBezTo>
                  <a:lnTo>
                    <a:pt x="5202" y="12438"/>
                  </a:lnTo>
                  <a:lnTo>
                    <a:pt x="0" y="13707"/>
                  </a:lnTo>
                  <a:lnTo>
                    <a:pt x="5202" y="14976"/>
                  </a:lnTo>
                  <a:lnTo>
                    <a:pt x="5202" y="17052"/>
                  </a:lnTo>
                  <a:cubicBezTo>
                    <a:pt x="5202" y="19563"/>
                    <a:pt x="5850" y="21600"/>
                    <a:pt x="6649" y="21600"/>
                  </a:cubicBezTo>
                  <a:lnTo>
                    <a:pt x="20154" y="21600"/>
                  </a:lnTo>
                  <a:cubicBezTo>
                    <a:pt x="20952" y="21600"/>
                    <a:pt x="21600" y="19563"/>
                    <a:pt x="21600" y="17052"/>
                  </a:cubicBezTo>
                  <a:lnTo>
                    <a:pt x="21600" y="4548"/>
                  </a:lnTo>
                  <a:cubicBezTo>
                    <a:pt x="21600" y="2037"/>
                    <a:pt x="20952" y="0"/>
                    <a:pt x="20154" y="0"/>
                  </a:cubicBezTo>
                  <a:lnTo>
                    <a:pt x="6649" y="0"/>
                  </a:lnTo>
                  <a:close/>
                </a:path>
              </a:pathLst>
            </a:custGeom>
            <a:solidFill>
              <a:srgbClr val="FFFFFF"/>
            </a:solidFill>
            <a:ln w="12700" cap="flat">
              <a:noFill/>
              <a:miter lim="400000"/>
            </a:ln>
            <a:effectLst>
              <a:outerShdw sx="100000" sy="100000" kx="0" ky="0" algn="b" rotWithShape="0" blurRad="63500" dist="25400" dir="5400000">
                <a:srgbClr val="000000">
                  <a:alpha val="50000"/>
                </a:srgbClr>
              </a:outerShdw>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15" name="1 Timothy 1:3-7"/>
            <p:cNvSpPr txBox="1"/>
            <p:nvPr/>
          </p:nvSpPr>
          <p:spPr>
            <a:xfrm>
              <a:off x="507160" y="738981"/>
              <a:ext cx="4996314" cy="1028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5300">
                  <a:solidFill>
                    <a:srgbClr val="000000"/>
                  </a:solidFill>
                  <a:latin typeface="Open Sans Regular Regular"/>
                  <a:ea typeface="Open Sans Regular Regular"/>
                  <a:cs typeface="Open Sans Regular Regular"/>
                  <a:sym typeface="Open Sans Regular Regular"/>
                </a:defRPr>
              </a:lvl1pPr>
            </a:lstStyle>
            <a:p>
              <a:pPr/>
              <a:r>
                <a:t>1 Timothy 1:3-7</a:t>
              </a:r>
            </a:p>
          </p:txBody>
        </p:sp>
      </p:grpSp>
    </p:spTree>
  </p:cSld>
  <p:clrMapOvr>
    <a:masterClrMapping/>
  </p:clrMapOvr>
  <mc:AlternateContent xmlns:mc="http://schemas.openxmlformats.org/markup-compatibility/2006">
    <mc:Choice xmlns:p14="http://schemas.microsoft.com/office/powerpoint/2010/main" Requires="p14">
      <p:transition spd="fast" advClick="1" p14:dur="600">
        <p:fad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11"/>
                                        </p:tgtEl>
                                        <p:attrNameLst>
                                          <p:attrName>style.visibility</p:attrName>
                                        </p:attrNameLst>
                                      </p:cBhvr>
                                      <p:to>
                                        <p:strVal val="visible"/>
                                      </p:to>
                                    </p:set>
                                    <p:animEffect filter="fade" transition="in">
                                      <p:cBhvr>
                                        <p:cTn id="7" dur="1000"/>
                                        <p:tgtEl>
                                          <p:spTgt spid="21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16"/>
                                        </p:tgtEl>
                                        <p:attrNameLst>
                                          <p:attrName>style.visibility</p:attrName>
                                        </p:attrNameLst>
                                      </p:cBhvr>
                                      <p:to>
                                        <p:strVal val="visible"/>
                                      </p:to>
                                    </p:set>
                                    <p:animEffect filter="fade" transition="in">
                                      <p:cBhvr>
                                        <p:cTn id="12" dur="10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6" grpId="2"/>
      <p:bldP build="whole" bldLvl="1" animBg="1" rev="0" advAuto="0" spid="211"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Rectangle"/>
          <p:cNvSpPr/>
          <p:nvPr/>
        </p:nvSpPr>
        <p:spPr>
          <a:xfrm>
            <a:off x="0" y="-25400"/>
            <a:ext cx="13004800" cy="9804400"/>
          </a:xfrm>
          <a:prstGeom prst="rect">
            <a:avLst/>
          </a:prstGeom>
          <a:solidFill>
            <a:schemeClr val="accent4">
              <a:hueOff val="-476017"/>
              <a:lumOff val="-10042"/>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19" name="Teaching"/>
          <p:cNvSpPr txBox="1"/>
          <p:nvPr/>
        </p:nvSpPr>
        <p:spPr>
          <a:xfrm>
            <a:off x="-2878" y="3790949"/>
            <a:ext cx="13010556" cy="2171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2000">
                <a:solidFill>
                  <a:srgbClr val="FFFFFF"/>
                </a:solidFill>
                <a:latin typeface="Open Sans Regular Regular"/>
                <a:ea typeface="Open Sans Regular Regular"/>
                <a:cs typeface="Open Sans Regular Regular"/>
                <a:sym typeface="Open Sans Regular Regular"/>
              </a:defRPr>
            </a:lvl1pPr>
          </a:lstStyle>
          <a:p>
            <a:pPr/>
            <a:r>
              <a:t>Teaching</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Rectangle"/>
          <p:cNvSpPr/>
          <p:nvPr/>
        </p:nvSpPr>
        <p:spPr>
          <a:xfrm>
            <a:off x="0" y="-25400"/>
            <a:ext cx="13004800" cy="9804400"/>
          </a:xfrm>
          <a:prstGeom prst="rect">
            <a:avLst/>
          </a:prstGeom>
          <a:solidFill>
            <a:srgbClr val="D5D5D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22" name="Circle"/>
          <p:cNvSpPr/>
          <p:nvPr/>
        </p:nvSpPr>
        <p:spPr>
          <a:xfrm>
            <a:off x="678085" y="312073"/>
            <a:ext cx="5581502" cy="5581501"/>
          </a:xfrm>
          <a:prstGeom prst="ellipse">
            <a:avLst/>
          </a:prstGeom>
          <a:solidFill>
            <a:schemeClr val="accent1"/>
          </a:solidFill>
          <a:ln w="76200">
            <a:solidFill>
              <a:schemeClr val="accent1">
                <a:hueOff val="114395"/>
                <a:lumOff val="-24975"/>
              </a:schemeClr>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23" name="Circle"/>
          <p:cNvSpPr/>
          <p:nvPr/>
        </p:nvSpPr>
        <p:spPr>
          <a:xfrm>
            <a:off x="1934022" y="6371899"/>
            <a:ext cx="3069628" cy="3069628"/>
          </a:xfrm>
          <a:prstGeom prst="ellipse">
            <a:avLst/>
          </a:prstGeom>
          <a:solidFill>
            <a:schemeClr val="accent1"/>
          </a:solidFill>
          <a:ln w="76200">
            <a:solidFill>
              <a:schemeClr val="accent1">
                <a:hueOff val="114395"/>
                <a:lumOff val="-24975"/>
              </a:schemeClr>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24" name="Church"/>
          <p:cNvSpPr txBox="1"/>
          <p:nvPr/>
        </p:nvSpPr>
        <p:spPr>
          <a:xfrm>
            <a:off x="2068549" y="1822608"/>
            <a:ext cx="2800574" cy="1181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300">
                <a:solidFill>
                  <a:srgbClr val="FFFFFF"/>
                </a:solidFill>
                <a:latin typeface="Open Sans Regular Regular"/>
                <a:ea typeface="Open Sans Regular Regular"/>
                <a:cs typeface="Open Sans Regular Regular"/>
                <a:sym typeface="Open Sans Regular Regular"/>
              </a:defRPr>
            </a:lvl1pPr>
          </a:lstStyle>
          <a:p>
            <a:pPr/>
            <a:r>
              <a:t>Church</a:t>
            </a:r>
          </a:p>
        </p:txBody>
      </p:sp>
      <p:sp>
        <p:nvSpPr>
          <p:cNvPr id="225" name="Family"/>
          <p:cNvSpPr txBox="1"/>
          <p:nvPr/>
        </p:nvSpPr>
        <p:spPr>
          <a:xfrm>
            <a:off x="2496244" y="7037979"/>
            <a:ext cx="1945185" cy="927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solidFill>
                  <a:srgbClr val="FFFFFF"/>
                </a:solidFill>
                <a:latin typeface="Open Sans Regular Regular"/>
                <a:ea typeface="Open Sans Regular Regular"/>
                <a:cs typeface="Open Sans Regular Regular"/>
                <a:sym typeface="Open Sans Regular Regular"/>
              </a:defRPr>
            </a:lvl1pPr>
          </a:lstStyle>
          <a:p>
            <a:pPr/>
            <a:r>
              <a:t>Family</a:t>
            </a:r>
          </a:p>
        </p:txBody>
      </p:sp>
      <p:grpSp>
        <p:nvGrpSpPr>
          <p:cNvPr id="228" name="Group"/>
          <p:cNvGrpSpPr/>
          <p:nvPr/>
        </p:nvGrpSpPr>
        <p:grpSpPr>
          <a:xfrm>
            <a:off x="1951637" y="8005072"/>
            <a:ext cx="3047474" cy="1083360"/>
            <a:chOff x="-650924" y="0"/>
            <a:chExt cx="3047472" cy="1083359"/>
          </a:xfrm>
        </p:grpSpPr>
        <p:sp>
          <p:nvSpPr>
            <p:cNvPr id="226" name="Rounded Rectangle"/>
            <p:cNvSpPr/>
            <p:nvPr/>
          </p:nvSpPr>
          <p:spPr>
            <a:xfrm>
              <a:off x="-650925" y="0"/>
              <a:ext cx="3047473" cy="1083360"/>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27" name="Teaching"/>
            <p:cNvSpPr txBox="1"/>
            <p:nvPr/>
          </p:nvSpPr>
          <p:spPr>
            <a:xfrm>
              <a:off x="-461572" y="25002"/>
              <a:ext cx="2655690" cy="927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800">
                  <a:solidFill>
                    <a:srgbClr val="000000"/>
                  </a:solidFill>
                  <a:latin typeface="Open Sans Regular Regular"/>
                  <a:ea typeface="Open Sans Regular Regular"/>
                  <a:cs typeface="Open Sans Regular Regular"/>
                  <a:sym typeface="Open Sans Regular Regular"/>
                </a:defRPr>
              </a:lvl1pPr>
            </a:lstStyle>
            <a:p>
              <a:pPr/>
              <a:r>
                <a:t>Teaching</a:t>
              </a:r>
            </a:p>
          </p:txBody>
        </p:sp>
      </p:grpSp>
      <p:grpSp>
        <p:nvGrpSpPr>
          <p:cNvPr id="231" name="Group"/>
          <p:cNvGrpSpPr/>
          <p:nvPr/>
        </p:nvGrpSpPr>
        <p:grpSpPr>
          <a:xfrm>
            <a:off x="4771163" y="4618111"/>
            <a:ext cx="7931945" cy="4774804"/>
            <a:chOff x="-1540668" y="-446126"/>
            <a:chExt cx="7931943" cy="4774803"/>
          </a:xfrm>
        </p:grpSpPr>
        <p:sp>
          <p:nvSpPr>
            <p:cNvPr id="229" name="Callout"/>
            <p:cNvSpPr/>
            <p:nvPr/>
          </p:nvSpPr>
          <p:spPr>
            <a:xfrm>
              <a:off x="-1540669" y="-446127"/>
              <a:ext cx="7931944" cy="47748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730" y="0"/>
                  </a:moveTo>
                  <a:cubicBezTo>
                    <a:pt x="4883" y="0"/>
                    <a:pt x="4195" y="1141"/>
                    <a:pt x="4195" y="2549"/>
                  </a:cubicBezTo>
                  <a:lnTo>
                    <a:pt x="4195" y="16885"/>
                  </a:lnTo>
                  <a:lnTo>
                    <a:pt x="0" y="17596"/>
                  </a:lnTo>
                  <a:lnTo>
                    <a:pt x="4195" y="18309"/>
                  </a:lnTo>
                  <a:lnTo>
                    <a:pt x="4195" y="19051"/>
                  </a:lnTo>
                  <a:cubicBezTo>
                    <a:pt x="4195" y="20459"/>
                    <a:pt x="4883" y="21600"/>
                    <a:pt x="5730" y="21600"/>
                  </a:cubicBezTo>
                  <a:lnTo>
                    <a:pt x="20065" y="21600"/>
                  </a:lnTo>
                  <a:cubicBezTo>
                    <a:pt x="20913" y="21600"/>
                    <a:pt x="21600" y="20459"/>
                    <a:pt x="21600" y="19051"/>
                  </a:cubicBezTo>
                  <a:lnTo>
                    <a:pt x="21600" y="2549"/>
                  </a:lnTo>
                  <a:cubicBezTo>
                    <a:pt x="21600" y="1141"/>
                    <a:pt x="20913" y="0"/>
                    <a:pt x="20065" y="0"/>
                  </a:cubicBezTo>
                  <a:lnTo>
                    <a:pt x="5730" y="0"/>
                  </a:lnTo>
                  <a:close/>
                </a:path>
              </a:pathLst>
            </a:custGeom>
            <a:solidFill>
              <a:srgbClr val="FFFFFF"/>
            </a:solidFill>
            <a:ln w="12700" cap="flat">
              <a:noFill/>
              <a:miter lim="400000"/>
            </a:ln>
            <a:effectLst>
              <a:outerShdw sx="100000" sy="100000" kx="0" ky="0" algn="b" rotWithShape="0" blurRad="63500" dist="25400" dir="5400000">
                <a:srgbClr val="000000">
                  <a:alpha val="50000"/>
                </a:srgbClr>
              </a:outerShdw>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30" name="Ephesians 6:4…"/>
            <p:cNvSpPr txBox="1"/>
            <p:nvPr/>
          </p:nvSpPr>
          <p:spPr>
            <a:xfrm>
              <a:off x="692292" y="-439049"/>
              <a:ext cx="5269432" cy="47606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lgn="l">
                <a:defRPr sz="3600">
                  <a:solidFill>
                    <a:srgbClr val="000000"/>
                  </a:solidFill>
                  <a:latin typeface="Open Sans Regular Regular"/>
                  <a:ea typeface="Open Sans Regular Regular"/>
                  <a:cs typeface="Open Sans Regular Regular"/>
                  <a:sym typeface="Open Sans Regular Regular"/>
                </a:defRPr>
              </a:pPr>
              <a:r>
                <a:t>Ephesians 6:4</a:t>
              </a:r>
            </a:p>
            <a:p>
              <a:pPr algn="l">
                <a:defRPr sz="3600">
                  <a:solidFill>
                    <a:srgbClr val="000000"/>
                  </a:solidFill>
                  <a:latin typeface="Open Sans Regular Regular"/>
                  <a:ea typeface="Open Sans Regular Regular"/>
                  <a:cs typeface="Open Sans Regular Regular"/>
                  <a:sym typeface="Open Sans Regular Regular"/>
                </a:defRPr>
              </a:pPr>
              <a:r>
                <a:t>Fathers, do not provoke your children to anger, but bring them up in the discipline and instruction of the Lord.</a:t>
              </a:r>
            </a:p>
          </p:txBody>
        </p:sp>
      </p:gr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28"/>
                                        </p:tgtEl>
                                        <p:attrNameLst>
                                          <p:attrName>style.visibility</p:attrName>
                                        </p:attrNameLst>
                                      </p:cBhvr>
                                      <p:to>
                                        <p:strVal val="visible"/>
                                      </p:to>
                                    </p:set>
                                    <p:animEffect filter="fade" transition="in">
                                      <p:cBhvr>
                                        <p:cTn id="7" dur="1000"/>
                                        <p:tgtEl>
                                          <p:spTgt spid="22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31"/>
                                        </p:tgtEl>
                                        <p:attrNameLst>
                                          <p:attrName>style.visibility</p:attrName>
                                        </p:attrNameLst>
                                      </p:cBhvr>
                                      <p:to>
                                        <p:strVal val="visible"/>
                                      </p:to>
                                    </p:set>
                                    <p:animEffect filter="fade" transition="in">
                                      <p:cBhvr>
                                        <p:cTn id="12" dur="1000"/>
                                        <p:tgtEl>
                                          <p:spTgt spid="2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8" grpId="1"/>
      <p:bldP build="whole" bldLvl="1" animBg="1" rev="0" advAuto="0" spid="231" grpId="2"/>
    </p:bldLst>
  </p:timing>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