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7" name="Shape 157"/>
          <p:cNvSpPr/>
          <p:nvPr>
            <p:ph type="sldImg"/>
          </p:nvPr>
        </p:nvSpPr>
        <p:spPr>
          <a:xfrm>
            <a:off x="1143000" y="685800"/>
            <a:ext cx="4572000" cy="3429000"/>
          </a:xfrm>
          <a:prstGeom prst="rect">
            <a:avLst/>
          </a:prstGeom>
        </p:spPr>
        <p:txBody>
          <a:bodyPr/>
          <a:lstStyle/>
          <a:p>
            <a:pPr/>
          </a:p>
        </p:txBody>
      </p:sp>
      <p:sp>
        <p:nvSpPr>
          <p:cNvPr id="158" name="Shape 15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698500" y="8657488"/>
            <a:ext cx="11607801" cy="461060"/>
          </a:xfrm>
          <a:prstGeom prst="rect">
            <a:avLst/>
          </a:prstGeom>
        </p:spPr>
        <p:txBody>
          <a:bodyPr anchor="b"/>
          <a:lstStyle>
            <a:lvl1pPr marL="0" indent="0" defTabSz="563541">
              <a:lnSpc>
                <a:spcPct val="100000"/>
              </a:lnSpc>
              <a:spcBef>
                <a:spcPts val="0"/>
              </a:spcBef>
              <a:buSzTx/>
              <a:buNone/>
              <a:defRPr b="1" sz="2304"/>
            </a:lvl1pPr>
          </a:lstStyle>
          <a:p>
            <a:pPr/>
            <a:r>
              <a:t>Author and Date</a:t>
            </a:r>
          </a:p>
        </p:txBody>
      </p:sp>
      <p:sp>
        <p:nvSpPr>
          <p:cNvPr id="12" name="Presentation Title"/>
          <p:cNvSpPr txBox="1"/>
          <p:nvPr>
            <p:ph type="title" hasCustomPrompt="1"/>
          </p:nvPr>
        </p:nvSpPr>
        <p:spPr>
          <a:xfrm>
            <a:off x="698500" y="1854200"/>
            <a:ext cx="11609057" cy="3302000"/>
          </a:xfrm>
          <a:prstGeom prst="rect">
            <a:avLst/>
          </a:prstGeom>
        </p:spPr>
        <p:txBody>
          <a:bodyPr anchor="b"/>
          <a:lstStyle>
            <a:lvl1pPr>
              <a:defRPr spc="-164" sz="8200"/>
            </a:lvl1pPr>
          </a:lstStyle>
          <a:p>
            <a:pPr/>
            <a:r>
              <a:t>Presentation Title</a:t>
            </a:r>
          </a:p>
        </p:txBody>
      </p:sp>
      <p:sp>
        <p:nvSpPr>
          <p:cNvPr id="13" name="Body Level One…"/>
          <p:cNvSpPr txBox="1"/>
          <p:nvPr>
            <p:ph type="body" sz="quarter" idx="1" hasCustomPrompt="1"/>
          </p:nvPr>
        </p:nvSpPr>
        <p:spPr>
          <a:xfrm>
            <a:off x="698500" y="5105400"/>
            <a:ext cx="11607800" cy="1456399"/>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xfrm>
            <a:off x="6353454" y="9220199"/>
            <a:ext cx="297892" cy="28747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698500" y="3568700"/>
            <a:ext cx="11607800" cy="2617788"/>
          </a:xfrm>
          <a:prstGeom prst="rect">
            <a:avLst/>
          </a:prstGeom>
        </p:spPr>
        <p:txBody>
          <a:bodyPr anchor="ctr"/>
          <a:lstStyle>
            <a:lvl1pPr marL="0" indent="0" algn="ctr">
              <a:lnSpc>
                <a:spcPct val="80000"/>
              </a:lnSpc>
              <a:spcBef>
                <a:spcPts val="0"/>
              </a:spcBef>
              <a:buSzTx/>
              <a:buNone/>
              <a:defRPr spc="-164" sz="82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164" sz="82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164" sz="82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164" sz="82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164" sz="82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Fact information"/>
          <p:cNvSpPr txBox="1"/>
          <p:nvPr>
            <p:ph type="body" sz="quarter" idx="21" hasCustomPrompt="1"/>
          </p:nvPr>
        </p:nvSpPr>
        <p:spPr>
          <a:xfrm>
            <a:off x="698500" y="6209979"/>
            <a:ext cx="11607800" cy="671803"/>
          </a:xfrm>
          <a:prstGeom prst="rect">
            <a:avLst/>
          </a:prstGeom>
        </p:spPr>
        <p:txBody>
          <a:bodyPr/>
          <a:lstStyle>
            <a:lvl1pPr marL="0" indent="0" algn="ctr">
              <a:lnSpc>
                <a:spcPct val="100000"/>
              </a:lnSpc>
              <a:spcBef>
                <a:spcPts val="0"/>
              </a:spcBef>
              <a:buSzTx/>
              <a:buNone/>
              <a:defRPr b="1" sz="3800"/>
            </a:lvl1pPr>
          </a:lstStyle>
          <a:p>
            <a:pPr/>
            <a:r>
              <a:t>Fact information</a:t>
            </a:r>
          </a:p>
        </p:txBody>
      </p:sp>
      <p:sp>
        <p:nvSpPr>
          <p:cNvPr id="107" name="Body Level One…"/>
          <p:cNvSpPr txBox="1"/>
          <p:nvPr>
            <p:ph type="body" idx="1" hasCustomPrompt="1"/>
          </p:nvPr>
        </p:nvSpPr>
        <p:spPr>
          <a:xfrm>
            <a:off x="698500" y="999066"/>
            <a:ext cx="11607800" cy="5210914"/>
          </a:xfrm>
          <a:prstGeom prst="rect">
            <a:avLst/>
          </a:prstGeom>
        </p:spPr>
        <p:txBody>
          <a:bodyPr anchor="b"/>
          <a:lstStyle>
            <a:lvl1pPr marL="0" indent="0" algn="ctr">
              <a:lnSpc>
                <a:spcPct val="80000"/>
              </a:lnSpc>
              <a:spcBef>
                <a:spcPts val="0"/>
              </a:spcBef>
              <a:buSzTx/>
              <a:buNone/>
              <a:defRPr b="1" spc="-176" sz="17600"/>
            </a:lvl1pPr>
            <a:lvl2pPr marL="0" indent="457200" algn="ctr">
              <a:lnSpc>
                <a:spcPct val="80000"/>
              </a:lnSpc>
              <a:spcBef>
                <a:spcPts val="0"/>
              </a:spcBef>
              <a:buSzTx/>
              <a:buNone/>
              <a:defRPr b="1" spc="-176" sz="17600"/>
            </a:lvl2pPr>
            <a:lvl3pPr marL="0" indent="914400" algn="ctr">
              <a:lnSpc>
                <a:spcPct val="80000"/>
              </a:lnSpc>
              <a:spcBef>
                <a:spcPts val="0"/>
              </a:spcBef>
              <a:buSzTx/>
              <a:buNone/>
              <a:defRPr b="1" spc="-176" sz="17600"/>
            </a:lvl3pPr>
            <a:lvl4pPr marL="0" indent="1371600" algn="ctr">
              <a:lnSpc>
                <a:spcPct val="80000"/>
              </a:lnSpc>
              <a:spcBef>
                <a:spcPts val="0"/>
              </a:spcBef>
              <a:buSzTx/>
              <a:buNone/>
              <a:defRPr b="1" spc="-176" sz="17600"/>
            </a:lvl4pPr>
            <a:lvl5pPr marL="0" indent="1828800" algn="ctr">
              <a:lnSpc>
                <a:spcPct val="80000"/>
              </a:lnSpc>
              <a:spcBef>
                <a:spcPts val="0"/>
              </a:spcBef>
              <a:buSzTx/>
              <a:buNone/>
              <a:defRPr b="1" spc="-176" sz="17600"/>
            </a:lvl5pPr>
          </a:lstStyle>
          <a:p>
            <a:pPr/>
            <a:r>
              <a:t>100%</a:t>
            </a:r>
          </a:p>
          <a:p>
            <a:pPr lvl="1"/>
            <a:r>
              <a:t/>
            </a:r>
          </a:p>
          <a:p>
            <a:pPr lvl="2"/>
            <a:r>
              <a:t/>
            </a:r>
          </a:p>
          <a:p>
            <a:pPr lvl="3"/>
            <a:r>
              <a:t/>
            </a:r>
          </a:p>
          <a:p>
            <a:pPr lvl="4"/>
            <a:r>
              <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Body Level One…"/>
          <p:cNvSpPr txBox="1"/>
          <p:nvPr>
            <p:ph type="body" sz="half" idx="1" hasCustomPrompt="1"/>
          </p:nvPr>
        </p:nvSpPr>
        <p:spPr>
          <a:xfrm>
            <a:off x="736600" y="3721100"/>
            <a:ext cx="11531600" cy="2324100"/>
          </a:xfrm>
          <a:prstGeom prst="rect">
            <a:avLst/>
          </a:prstGeom>
        </p:spPr>
        <p:txBody>
          <a:bodyPr anchor="ctr"/>
          <a:lstStyle>
            <a:lvl1pPr marL="457200" indent="-342900">
              <a:spcBef>
                <a:spcPts val="0"/>
              </a:spcBef>
              <a:buSzTx/>
              <a:buNone/>
              <a:defRPr spc="-119" sz="6000">
                <a:latin typeface="Helvetica Neue Medium"/>
                <a:ea typeface="Helvetica Neue Medium"/>
                <a:cs typeface="Helvetica Neue Medium"/>
                <a:sym typeface="Helvetica Neue Medium"/>
              </a:defRPr>
            </a:lvl1pPr>
            <a:lvl2pPr marL="457200" indent="114300">
              <a:spcBef>
                <a:spcPts val="0"/>
              </a:spcBef>
              <a:buSzTx/>
              <a:buNone/>
              <a:defRPr spc="-119" sz="6000">
                <a:latin typeface="Helvetica Neue Medium"/>
                <a:ea typeface="Helvetica Neue Medium"/>
                <a:cs typeface="Helvetica Neue Medium"/>
                <a:sym typeface="Helvetica Neue Medium"/>
              </a:defRPr>
            </a:lvl2pPr>
            <a:lvl3pPr marL="457200" indent="571500">
              <a:spcBef>
                <a:spcPts val="0"/>
              </a:spcBef>
              <a:buSzTx/>
              <a:buNone/>
              <a:defRPr spc="-119" sz="6000">
                <a:latin typeface="Helvetica Neue Medium"/>
                <a:ea typeface="Helvetica Neue Medium"/>
                <a:cs typeface="Helvetica Neue Medium"/>
                <a:sym typeface="Helvetica Neue Medium"/>
              </a:defRPr>
            </a:lvl3pPr>
            <a:lvl4pPr marL="457200" indent="1028700">
              <a:spcBef>
                <a:spcPts val="0"/>
              </a:spcBef>
              <a:buSzTx/>
              <a:buNone/>
              <a:defRPr spc="-119" sz="6000">
                <a:latin typeface="Helvetica Neue Medium"/>
                <a:ea typeface="Helvetica Neue Medium"/>
                <a:cs typeface="Helvetica Neue Medium"/>
                <a:sym typeface="Helvetica Neue Medium"/>
              </a:defRPr>
            </a:lvl4pPr>
            <a:lvl5pPr marL="457200" indent="1485900">
              <a:spcBef>
                <a:spcPts val="0"/>
              </a:spcBef>
              <a:buSzTx/>
              <a:buNone/>
              <a:defRPr spc="-119" sz="60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6" name="Attribution"/>
          <p:cNvSpPr txBox="1"/>
          <p:nvPr>
            <p:ph type="body" sz="quarter" idx="21" hasCustomPrompt="1"/>
          </p:nvPr>
        </p:nvSpPr>
        <p:spPr>
          <a:xfrm>
            <a:off x="1219200" y="6426200"/>
            <a:ext cx="11049000" cy="461059"/>
          </a:xfrm>
          <a:prstGeom prst="rect">
            <a:avLst/>
          </a:prstGeom>
        </p:spPr>
        <p:txBody>
          <a:bodyPr/>
          <a:lstStyle>
            <a:lvl1pPr marL="0" indent="0" defTabSz="563541">
              <a:lnSpc>
                <a:spcPct val="100000"/>
              </a:lnSpc>
              <a:spcBef>
                <a:spcPts val="0"/>
              </a:spcBef>
              <a:buSzTx/>
              <a:buNone/>
              <a:defRPr b="1" sz="2304"/>
            </a:lvl1pPr>
          </a:lstStyle>
          <a:p>
            <a:pPr/>
            <a:r>
              <a:t>Attribution</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Bowl of pappardelle pasta with parsley butter, roasted hazelnuts, and shaved parmesan cheese"/>
          <p:cNvSpPr/>
          <p:nvPr>
            <p:ph type="pic" idx="21"/>
          </p:nvPr>
        </p:nvSpPr>
        <p:spPr>
          <a:xfrm>
            <a:off x="-2082800" y="687558"/>
            <a:ext cx="11165190" cy="8373892"/>
          </a:xfrm>
          <a:prstGeom prst="rect">
            <a:avLst/>
          </a:prstGeom>
        </p:spPr>
        <p:txBody>
          <a:bodyPr lIns="91439" tIns="45719" rIns="91439" bIns="45719">
            <a:noAutofit/>
          </a:bodyPr>
          <a:lstStyle/>
          <a:p>
            <a:pPr/>
          </a:p>
        </p:txBody>
      </p:sp>
      <p:sp>
        <p:nvSpPr>
          <p:cNvPr id="125" name="Bowl of salad with fried rice, boiled eggs, and chopsticks"/>
          <p:cNvSpPr/>
          <p:nvPr>
            <p:ph type="pic" sz="half" idx="22"/>
          </p:nvPr>
        </p:nvSpPr>
        <p:spPr>
          <a:xfrm>
            <a:off x="6597650" y="292100"/>
            <a:ext cx="5740400" cy="4592321"/>
          </a:xfrm>
          <a:prstGeom prst="rect">
            <a:avLst/>
          </a:prstGeom>
        </p:spPr>
        <p:txBody>
          <a:bodyPr lIns="91439" tIns="45719" rIns="91439" bIns="45719">
            <a:noAutofit/>
          </a:bodyPr>
          <a:lstStyle/>
          <a:p>
            <a:pPr/>
          </a:p>
        </p:txBody>
      </p:sp>
      <p:sp>
        <p:nvSpPr>
          <p:cNvPr id="126" name="Bowl with salmon cakes, salad, and hummus"/>
          <p:cNvSpPr/>
          <p:nvPr>
            <p:ph type="pic" idx="23"/>
          </p:nvPr>
        </p:nvSpPr>
        <p:spPr>
          <a:xfrm>
            <a:off x="4984750" y="2749413"/>
            <a:ext cx="7937500" cy="9238277"/>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Bowl of salad with fried rice, boiled eggs, and chopsticks"/>
          <p:cNvSpPr/>
          <p:nvPr>
            <p:ph type="pic" idx="21"/>
          </p:nvPr>
        </p:nvSpPr>
        <p:spPr>
          <a:xfrm>
            <a:off x="-1016000" y="-1054100"/>
            <a:ext cx="14427200" cy="11541760"/>
          </a:xfrm>
          <a:prstGeom prst="rect">
            <a:avLst/>
          </a:prstGeom>
        </p:spPr>
        <p:txBody>
          <a:bodyPr lIns="91439" tIns="45719" rIns="91439" bIns="45719">
            <a:noAutofit/>
          </a:bodyPr>
          <a:lstStyle/>
          <a:p>
            <a:pPr/>
          </a:p>
        </p:txBody>
      </p:sp>
      <p:sp>
        <p:nvSpPr>
          <p:cNvPr id="135" name="Slide Number"/>
          <p:cNvSpPr txBox="1"/>
          <p:nvPr>
            <p:ph type="sldNum" sz="quarter" idx="2"/>
          </p:nvPr>
        </p:nvSpPr>
        <p:spPr>
          <a:xfrm>
            <a:off x="6353454" y="9220199"/>
            <a:ext cx="297892" cy="287479"/>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49" name="Title Text"/>
          <p:cNvSpPr txBox="1"/>
          <p:nvPr>
            <p:ph type="title"/>
          </p:nvPr>
        </p:nvSpPr>
        <p:spPr>
          <a:xfrm>
            <a:off x="975359" y="3029937"/>
            <a:ext cx="11054082" cy="2090703"/>
          </a:xfrm>
          <a:prstGeom prst="rect">
            <a:avLst/>
          </a:prstGeom>
        </p:spPr>
        <p:txBody>
          <a:bodyPr lIns="65023" tIns="65023" rIns="65023" bIns="65023" anchor="ctr"/>
          <a:lstStyle>
            <a:lvl1pPr algn="ctr" defTabSz="1300480">
              <a:lnSpc>
                <a:spcPct val="100000"/>
              </a:lnSpc>
              <a:defRPr b="0" spc="0" sz="6200">
                <a:latin typeface="Calibri"/>
                <a:ea typeface="Calibri"/>
                <a:cs typeface="Calibri"/>
                <a:sym typeface="Calibri"/>
              </a:defRPr>
            </a:lvl1pPr>
          </a:lstStyle>
          <a:p>
            <a:pPr/>
            <a:r>
              <a:t>Title Text</a:t>
            </a:r>
          </a:p>
        </p:txBody>
      </p:sp>
      <p:sp>
        <p:nvSpPr>
          <p:cNvPr id="150" name="Body Level One…"/>
          <p:cNvSpPr txBox="1"/>
          <p:nvPr>
            <p:ph type="body" sz="quarter" idx="1"/>
          </p:nvPr>
        </p:nvSpPr>
        <p:spPr>
          <a:xfrm>
            <a:off x="1950719" y="5527040"/>
            <a:ext cx="9103361" cy="2492587"/>
          </a:xfrm>
          <a:prstGeom prst="rect">
            <a:avLst/>
          </a:prstGeom>
        </p:spPr>
        <p:txBody>
          <a:bodyPr lIns="65023" tIns="65023" rIns="65023" bIns="65023"/>
          <a:lstStyle>
            <a:lvl1pPr marL="0" indent="0" algn="ctr" defTabSz="1300480">
              <a:lnSpc>
                <a:spcPct val="100000"/>
              </a:lnSpc>
              <a:spcBef>
                <a:spcPts val="1000"/>
              </a:spcBef>
              <a:buSzTx/>
              <a:buNone/>
              <a:defRPr sz="4400">
                <a:solidFill>
                  <a:srgbClr val="888888"/>
                </a:solidFill>
                <a:latin typeface="Calibri"/>
                <a:ea typeface="Calibri"/>
                <a:cs typeface="Calibri"/>
                <a:sym typeface="Calibri"/>
              </a:defRPr>
            </a:lvl1pPr>
            <a:lvl2pPr marL="0" indent="457200" algn="ctr" defTabSz="1300480">
              <a:lnSpc>
                <a:spcPct val="100000"/>
              </a:lnSpc>
              <a:spcBef>
                <a:spcPts val="1000"/>
              </a:spcBef>
              <a:buSzTx/>
              <a:buNone/>
              <a:defRPr sz="4400">
                <a:solidFill>
                  <a:srgbClr val="888888"/>
                </a:solidFill>
                <a:latin typeface="Calibri"/>
                <a:ea typeface="Calibri"/>
                <a:cs typeface="Calibri"/>
                <a:sym typeface="Calibri"/>
              </a:defRPr>
            </a:lvl2pPr>
            <a:lvl3pPr marL="0" indent="914400" algn="ctr" defTabSz="1300480">
              <a:lnSpc>
                <a:spcPct val="100000"/>
              </a:lnSpc>
              <a:spcBef>
                <a:spcPts val="1000"/>
              </a:spcBef>
              <a:buSzTx/>
              <a:buNone/>
              <a:defRPr sz="4400">
                <a:solidFill>
                  <a:srgbClr val="888888"/>
                </a:solidFill>
                <a:latin typeface="Calibri"/>
                <a:ea typeface="Calibri"/>
                <a:cs typeface="Calibri"/>
                <a:sym typeface="Calibri"/>
              </a:defRPr>
            </a:lvl3pPr>
            <a:lvl4pPr marL="0" indent="1371600" algn="ctr" defTabSz="1300480">
              <a:lnSpc>
                <a:spcPct val="100000"/>
              </a:lnSpc>
              <a:spcBef>
                <a:spcPts val="1000"/>
              </a:spcBef>
              <a:buSzTx/>
              <a:buNone/>
              <a:defRPr sz="4400">
                <a:solidFill>
                  <a:srgbClr val="888888"/>
                </a:solidFill>
                <a:latin typeface="Calibri"/>
                <a:ea typeface="Calibri"/>
                <a:cs typeface="Calibri"/>
                <a:sym typeface="Calibri"/>
              </a:defRPr>
            </a:lvl4pPr>
            <a:lvl5pPr marL="0" indent="1828800" algn="ctr" defTabSz="1300480">
              <a:lnSpc>
                <a:spcPct val="100000"/>
              </a:lnSpc>
              <a:spcBef>
                <a:spcPts val="1000"/>
              </a:spcBef>
              <a:buSzTx/>
              <a:buNone/>
              <a:defRPr sz="4400">
                <a:solidFill>
                  <a:srgbClr val="888888"/>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51" name="Slide Number"/>
          <p:cNvSpPr txBox="1"/>
          <p:nvPr>
            <p:ph type="sldNum" sz="quarter" idx="2"/>
          </p:nvPr>
        </p:nvSpPr>
        <p:spPr>
          <a:xfrm>
            <a:off x="12005833" y="9130186"/>
            <a:ext cx="348727" cy="339202"/>
          </a:xfrm>
          <a:prstGeom prst="rect">
            <a:avLst/>
          </a:prstGeom>
        </p:spPr>
        <p:txBody>
          <a:bodyPr lIns="65023" tIns="65023" rIns="65023" bIns="65023" anchor="ctr"/>
          <a:lstStyle>
            <a:lvl1pPr algn="r" defTabSz="1300480">
              <a:defRPr sz="16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376767" y="-915894"/>
            <a:ext cx="17835652" cy="10682195"/>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698500" y="5181600"/>
            <a:ext cx="11607800" cy="3302000"/>
          </a:xfrm>
          <a:prstGeom prst="rect">
            <a:avLst/>
          </a:prstGeom>
        </p:spPr>
        <p:txBody>
          <a:bodyPr anchor="b"/>
          <a:lstStyle>
            <a:lvl1pPr>
              <a:defRPr spc="-164" sz="8200"/>
            </a:lvl1pPr>
          </a:lstStyle>
          <a:p>
            <a:pPr/>
            <a:r>
              <a:t>Presentation Title</a:t>
            </a:r>
          </a:p>
        </p:txBody>
      </p:sp>
      <p:sp>
        <p:nvSpPr>
          <p:cNvPr id="23" name="Body Level One…"/>
          <p:cNvSpPr txBox="1"/>
          <p:nvPr>
            <p:ph type="body" sz="quarter" idx="1" hasCustomPrompt="1"/>
          </p:nvPr>
        </p:nvSpPr>
        <p:spPr>
          <a:xfrm>
            <a:off x="698500" y="8432800"/>
            <a:ext cx="11607800" cy="689769"/>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Presentation Subtitle</a:t>
            </a:r>
          </a:p>
          <a:p>
            <a:pPr lvl="1"/>
            <a:r>
              <a:t/>
            </a:r>
          </a:p>
          <a:p>
            <a:pPr lvl="2"/>
            <a:r>
              <a:t/>
            </a:r>
          </a:p>
          <a:p>
            <a:pPr lvl="3"/>
            <a:r>
              <a:t/>
            </a:r>
          </a:p>
          <a:p>
            <a:pPr lvl="4"/>
            <a:r>
              <a:t/>
            </a:r>
          </a:p>
        </p:txBody>
      </p:sp>
      <p:sp>
        <p:nvSpPr>
          <p:cNvPr id="24" name="Author and Date"/>
          <p:cNvSpPr txBox="1"/>
          <p:nvPr>
            <p:ph type="body" sz="quarter" idx="22" hasCustomPrompt="1"/>
          </p:nvPr>
        </p:nvSpPr>
        <p:spPr>
          <a:xfrm>
            <a:off x="698500" y="571500"/>
            <a:ext cx="11607801" cy="461059"/>
          </a:xfrm>
          <a:prstGeom prst="rect">
            <a:avLst/>
          </a:prstGeom>
        </p:spPr>
        <p:txBody>
          <a:bodyPr/>
          <a:lstStyle>
            <a:lvl1pPr marL="0" indent="0" defTabSz="563541">
              <a:lnSpc>
                <a:spcPct val="100000"/>
              </a:lnSpc>
              <a:spcBef>
                <a:spcPts val="0"/>
              </a:spcBef>
              <a:buSzTx/>
              <a:buNone/>
              <a:defRPr b="1" sz="2304"/>
            </a:lvl1pPr>
          </a:lstStyle>
          <a:p>
            <a:pPr/>
            <a:r>
              <a:t>Author and Date</a:t>
            </a:r>
          </a:p>
        </p:txBody>
      </p:sp>
      <p:sp>
        <p:nvSpPr>
          <p:cNvPr id="25" name="Slide Number"/>
          <p:cNvSpPr txBox="1"/>
          <p:nvPr>
            <p:ph type="sldNum" sz="quarter" idx="2"/>
          </p:nvPr>
        </p:nvSpPr>
        <p:spPr>
          <a:xfrm>
            <a:off x="6349999" y="9220199"/>
            <a:ext cx="297893" cy="28747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ummus "/>
          <p:cNvSpPr/>
          <p:nvPr>
            <p:ph type="pic" idx="21"/>
          </p:nvPr>
        </p:nvSpPr>
        <p:spPr>
          <a:xfrm>
            <a:off x="5319129" y="495299"/>
            <a:ext cx="7543801" cy="8780059"/>
          </a:xfrm>
          <a:prstGeom prst="rect">
            <a:avLst/>
          </a:prstGeom>
        </p:spPr>
        <p:txBody>
          <a:bodyPr lIns="91439" tIns="45719" rIns="91439" bIns="45719">
            <a:noAutofit/>
          </a:bodyPr>
          <a:lstStyle/>
          <a:p>
            <a:pPr/>
          </a:p>
        </p:txBody>
      </p:sp>
      <p:sp>
        <p:nvSpPr>
          <p:cNvPr id="33" name="Body Level One…"/>
          <p:cNvSpPr txBox="1"/>
          <p:nvPr>
            <p:ph type="body" sz="quarter" idx="1" hasCustomPrompt="1"/>
          </p:nvPr>
        </p:nvSpPr>
        <p:spPr>
          <a:xfrm>
            <a:off x="698500" y="5003800"/>
            <a:ext cx="5105400" cy="4044566"/>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Slide Subtitle</a:t>
            </a:r>
          </a:p>
          <a:p>
            <a:pPr lvl="1"/>
            <a:r>
              <a:t/>
            </a:r>
          </a:p>
          <a:p>
            <a:pPr lvl="2"/>
            <a:r>
              <a:t/>
            </a:r>
          </a:p>
          <a:p>
            <a:pPr lvl="3"/>
            <a:r>
              <a:t/>
            </a:r>
          </a:p>
          <a:p>
            <a:pPr lvl="4"/>
            <a:r>
              <a:t/>
            </a:r>
          </a:p>
        </p:txBody>
      </p:sp>
      <p:sp>
        <p:nvSpPr>
          <p:cNvPr id="34" name="Slide Title"/>
          <p:cNvSpPr txBox="1"/>
          <p:nvPr>
            <p:ph type="title" hasCustomPrompt="1"/>
          </p:nvPr>
        </p:nvSpPr>
        <p:spPr>
          <a:xfrm>
            <a:off x="698500" y="692534"/>
            <a:ext cx="5105400" cy="4387466"/>
          </a:xfrm>
          <a:prstGeom prst="rect">
            <a:avLst/>
          </a:prstGeom>
        </p:spPr>
        <p:txBody>
          <a:bodyPr anchor="b"/>
          <a:lstStyle/>
          <a:p>
            <a:pPr/>
            <a:r>
              <a:t>Slide Title</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3" name="Slide Subtitle"/>
          <p:cNvSpPr txBox="1"/>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44" name="Slide Title"/>
          <p:cNvSpPr txBox="1"/>
          <p:nvPr>
            <p:ph type="title" hasCustomPrompt="1"/>
          </p:nvPr>
        </p:nvSpPr>
        <p:spPr>
          <a:prstGeom prst="rect">
            <a:avLst/>
          </a:prstGeom>
        </p:spPr>
        <p:txBody>
          <a:bodyPr/>
          <a:lstStyle/>
          <a:p>
            <a:pPr/>
            <a:r>
              <a:t>Slide Title</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589358"/>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Bowl of pappardelle pasta with parsley butter, roasted hazelnuts, and shaved parmesan cheese"/>
          <p:cNvSpPr/>
          <p:nvPr>
            <p:ph type="pic" idx="21"/>
          </p:nvPr>
        </p:nvSpPr>
        <p:spPr>
          <a:xfrm>
            <a:off x="6172200" y="596900"/>
            <a:ext cx="6448425" cy="8597900"/>
          </a:xfrm>
          <a:prstGeom prst="rect">
            <a:avLst/>
          </a:prstGeom>
        </p:spPr>
        <p:txBody>
          <a:bodyPr lIns="91439" tIns="45719" rIns="91439" bIns="45719">
            <a:noAutofit/>
          </a:bodyPr>
          <a:lstStyle/>
          <a:p>
            <a:pPr/>
          </a:p>
        </p:txBody>
      </p:sp>
      <p:sp>
        <p:nvSpPr>
          <p:cNvPr id="61" name="Slide Title"/>
          <p:cNvSpPr txBox="1"/>
          <p:nvPr>
            <p:ph type="title" hasCustomPrompt="1"/>
          </p:nvPr>
        </p:nvSpPr>
        <p:spPr>
          <a:xfrm>
            <a:off x="698500" y="444500"/>
            <a:ext cx="5105400" cy="1016000"/>
          </a:xfrm>
          <a:prstGeom prst="rect">
            <a:avLst/>
          </a:prstGeom>
        </p:spPr>
        <p:txBody>
          <a:bodyPr/>
          <a:lstStyle/>
          <a:p>
            <a:pPr/>
            <a:r>
              <a:t>Slide Title</a:t>
            </a:r>
          </a:p>
        </p:txBody>
      </p:sp>
      <p:sp>
        <p:nvSpPr>
          <p:cNvPr id="62" name="Slide Subtitle"/>
          <p:cNvSpPr txBox="1"/>
          <p:nvPr>
            <p:ph type="body" sz="quarter" idx="22" hasCustomPrompt="1"/>
          </p:nvPr>
        </p:nvSpPr>
        <p:spPr>
          <a:xfrm>
            <a:off x="698500" y="1412977"/>
            <a:ext cx="5105400"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63" name="Body Level One…"/>
          <p:cNvSpPr txBox="1"/>
          <p:nvPr>
            <p:ph type="body" sz="half" idx="1" hasCustomPrompt="1"/>
          </p:nvPr>
        </p:nvSpPr>
        <p:spPr>
          <a:xfrm>
            <a:off x="698500" y="3480196"/>
            <a:ext cx="5105400" cy="5593161"/>
          </a:xfrm>
          <a:prstGeom prst="rect">
            <a:avLst/>
          </a:prstGeom>
        </p:spPr>
        <p:txBody>
          <a:bodyPr/>
          <a:lstStyle/>
          <a:p>
            <a:pPr/>
            <a:r>
              <a:t>Slide bullet text</a:t>
            </a:r>
          </a:p>
          <a:p>
            <a:pPr lvl="1"/>
            <a:r>
              <a:t/>
            </a:r>
          </a:p>
          <a:p>
            <a:pPr lvl="2"/>
            <a:r>
              <a:t/>
            </a:r>
          </a:p>
          <a:p>
            <a:pPr lvl="3"/>
            <a:r>
              <a:t/>
            </a:r>
          </a:p>
          <a:p>
            <a:pPr lvl="4"/>
            <a:r>
              <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698500" y="3225800"/>
            <a:ext cx="11607800" cy="3302000"/>
          </a:xfrm>
          <a:prstGeom prst="rect">
            <a:avLst/>
          </a:prstGeom>
        </p:spPr>
        <p:txBody>
          <a:bodyPr anchor="ctr"/>
          <a:lstStyle>
            <a:lvl1pPr>
              <a:defRPr b="0" spc="-164" sz="82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prstGeom prst="rect">
            <a:avLst/>
          </a:prstGeom>
        </p:spPr>
        <p:txBody>
          <a:bodyPr/>
          <a:lstStyle/>
          <a:p>
            <a:pPr/>
            <a:r>
              <a:t>Slide Title</a:t>
            </a:r>
          </a:p>
        </p:txBody>
      </p:sp>
      <p:sp>
        <p:nvSpPr>
          <p:cNvPr id="80" name="Slide Subtitle"/>
          <p:cNvSpPr txBox="1"/>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698500" y="444500"/>
            <a:ext cx="11607800" cy="1016000"/>
          </a:xfrm>
          <a:prstGeom prst="rect">
            <a:avLst/>
          </a:prstGeom>
        </p:spPr>
        <p:txBody>
          <a:bodyPr/>
          <a:lstStyle/>
          <a:p>
            <a:pPr/>
            <a:r>
              <a:t>Agenda Title</a:t>
            </a:r>
          </a:p>
        </p:txBody>
      </p:sp>
      <p:sp>
        <p:nvSpPr>
          <p:cNvPr id="89" name="Agenda Subtitle"/>
          <p:cNvSpPr txBox="1"/>
          <p:nvPr>
            <p:ph type="body" sz="quarter" idx="21" hasCustomPrompt="1"/>
          </p:nvPr>
        </p:nvSpPr>
        <p:spPr>
          <a:xfrm>
            <a:off x="698500" y="1409700"/>
            <a:ext cx="11607801" cy="671802"/>
          </a:xfrm>
          <a:prstGeom prst="rect">
            <a:avLst/>
          </a:prstGeom>
        </p:spPr>
        <p:txBody>
          <a:bodyPr/>
          <a:lstStyle>
            <a:lvl1pPr marL="0" indent="0" defTabSz="587022">
              <a:lnSpc>
                <a:spcPct val="100000"/>
              </a:lnSpc>
              <a:spcBef>
                <a:spcPts val="0"/>
              </a:spcBef>
              <a:buSzTx/>
              <a:buNone/>
              <a:defRPr b="1" sz="38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a:spcBef>
                <a:spcPts val="1300"/>
              </a:spcBef>
              <a:buSzTx/>
              <a:buNone/>
              <a:defRPr spc="-38" sz="3800"/>
            </a:lvl1pPr>
            <a:lvl2pPr marL="0" indent="457200">
              <a:spcBef>
                <a:spcPts val="1300"/>
              </a:spcBef>
              <a:buSzTx/>
              <a:buNone/>
              <a:defRPr spc="-38" sz="3800"/>
            </a:lvl2pPr>
            <a:lvl3pPr marL="0" indent="914400">
              <a:spcBef>
                <a:spcPts val="1300"/>
              </a:spcBef>
              <a:buSzTx/>
              <a:buNone/>
              <a:defRPr spc="-38" sz="3800"/>
            </a:lvl3pPr>
            <a:lvl4pPr marL="0" indent="1371600">
              <a:spcBef>
                <a:spcPts val="1300"/>
              </a:spcBef>
              <a:buSzTx/>
              <a:buNone/>
              <a:defRPr spc="-38" sz="3800"/>
            </a:lvl4pPr>
            <a:lvl5pPr marL="0" indent="1828800">
              <a:spcBef>
                <a:spcPts val="1300"/>
              </a:spcBef>
              <a:buSzTx/>
              <a:buNone/>
              <a:defRPr spc="-38" sz="38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ody Level One…"/>
          <p:cNvSpPr txBox="1"/>
          <p:nvPr>
            <p:ph type="body" idx="1" hasCustomPrompt="1"/>
          </p:nvPr>
        </p:nvSpPr>
        <p:spPr>
          <a:xfrm>
            <a:off x="698500" y="2959100"/>
            <a:ext cx="11607800" cy="609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3" name="Slide Title"/>
          <p:cNvSpPr txBox="1"/>
          <p:nvPr>
            <p:ph type="title" hasCustomPrompt="1"/>
          </p:nvPr>
        </p:nvSpPr>
        <p:spPr>
          <a:xfrm>
            <a:off x="698500" y="440266"/>
            <a:ext cx="11607800"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4" name="Slide Number"/>
          <p:cNvSpPr txBox="1"/>
          <p:nvPr>
            <p:ph type="sldNum" sz="quarter" idx="2"/>
          </p:nvPr>
        </p:nvSpPr>
        <p:spPr>
          <a:xfrm>
            <a:off x="6350067" y="9220199"/>
            <a:ext cx="297892" cy="287479"/>
          </a:xfrm>
          <a:prstGeom prst="rect">
            <a:avLst/>
          </a:prstGeom>
          <a:ln w="12700">
            <a:miter lim="400000"/>
          </a:ln>
        </p:spPr>
        <p:txBody>
          <a:bodyPr wrap="none" lIns="50800" tIns="50800" rIns="50800" bIns="50800" anchor="b">
            <a:spAutoFit/>
          </a:bodyPr>
          <a:lstStyle>
            <a:lvl1pPr defTabSz="584200">
              <a:defRPr sz="13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9pPr>
    </p:titleStyle>
    <p:bodyStyle>
      <a:lvl1pPr marL="381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Rectangle"/>
          <p:cNvSpPr/>
          <p:nvPr/>
        </p:nvSpPr>
        <p:spPr>
          <a:xfrm>
            <a:off x="0" y="-25400"/>
            <a:ext cx="13004800" cy="9804400"/>
          </a:xfrm>
          <a:prstGeom prst="rect">
            <a:avLst/>
          </a:prstGeom>
          <a:solidFill>
            <a:srgbClr val="A0B4B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61" name="Feeling What God Feels"/>
          <p:cNvSpPr txBox="1"/>
          <p:nvPr/>
        </p:nvSpPr>
        <p:spPr>
          <a:xfrm>
            <a:off x="7727751" y="685800"/>
            <a:ext cx="5157922" cy="838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12000">
                <a:solidFill>
                  <a:srgbClr val="FFFFFF"/>
                </a:solidFill>
                <a:latin typeface="Open Sans Regular Regular"/>
                <a:ea typeface="Open Sans Regular Regular"/>
                <a:cs typeface="Open Sans Regular Regular"/>
                <a:sym typeface="Open Sans Regular Regular"/>
              </a:defRPr>
            </a:lvl1pPr>
          </a:lstStyle>
          <a:p>
            <a:pPr/>
            <a:r>
              <a:t>Feeling What God Feels</a:t>
            </a:r>
          </a:p>
        </p:txBody>
      </p:sp>
      <p:pic>
        <p:nvPicPr>
          <p:cNvPr id="162" name="tear-7348539_1280.jpg" descr="tear-7348539_1280.jpg"/>
          <p:cNvPicPr>
            <a:picLocks noChangeAspect="1"/>
          </p:cNvPicPr>
          <p:nvPr/>
        </p:nvPicPr>
        <p:blipFill>
          <a:blip r:embed="rId2">
            <a:extLst/>
          </a:blip>
          <a:stretch>
            <a:fillRect/>
          </a:stretch>
        </p:blipFill>
        <p:spPr>
          <a:xfrm>
            <a:off x="-3037" y="0"/>
            <a:ext cx="7536181" cy="9753600"/>
          </a:xfrm>
          <a:prstGeom prst="rect">
            <a:avLst/>
          </a:prstGeom>
          <a:ln w="12700">
            <a:miter lim="400000"/>
          </a:ln>
        </p:spPr>
      </p:pic>
      <p:sp>
        <p:nvSpPr>
          <p:cNvPr id="163" name="God’s Grief"/>
          <p:cNvSpPr txBox="1"/>
          <p:nvPr/>
        </p:nvSpPr>
        <p:spPr>
          <a:xfrm>
            <a:off x="209351" y="8089900"/>
            <a:ext cx="9396944" cy="165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9000">
                <a:solidFill>
                  <a:srgbClr val="FFFFFF"/>
                </a:solidFill>
                <a:latin typeface="Open Sans Regular Regular"/>
                <a:ea typeface="Open Sans Regular Regular"/>
                <a:cs typeface="Open Sans Regular Regular"/>
                <a:sym typeface="Open Sans Regular Regular"/>
              </a:defRPr>
            </a:lvl1pPr>
          </a:lstStyle>
          <a:p>
            <a:pPr/>
            <a:r>
              <a:t>God’s Grief</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63"/>
                                        </p:tgtEl>
                                        <p:attrNameLst>
                                          <p:attrName>style.visibility</p:attrName>
                                        </p:attrNameLst>
                                      </p:cBhvr>
                                      <p:to>
                                        <p:strVal val="visible"/>
                                      </p:to>
                                    </p:set>
                                    <p:animEffect filter="fade" transition="in">
                                      <p:cBhvr>
                                        <p:cTn id="7" dur="10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3" grpId="1"/>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Rectangle"/>
          <p:cNvSpPr/>
          <p:nvPr/>
        </p:nvSpPr>
        <p:spPr>
          <a:xfrm>
            <a:off x="0" y="-25400"/>
            <a:ext cx="13004800" cy="9804400"/>
          </a:xfrm>
          <a:prstGeom prst="rect">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90" name="James 4:8-10…"/>
          <p:cNvSpPr txBox="1"/>
          <p:nvPr/>
        </p:nvSpPr>
        <p:spPr>
          <a:xfrm>
            <a:off x="722105" y="939800"/>
            <a:ext cx="11695311" cy="787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5000">
                <a:solidFill>
                  <a:srgbClr val="FFFFFF"/>
                </a:solidFill>
                <a:latin typeface="Open Sans Regular Bold"/>
                <a:ea typeface="Open Sans Regular Bold"/>
                <a:cs typeface="Open Sans Regular Bold"/>
                <a:sym typeface="Open Sans Regular Bold"/>
              </a:defRPr>
            </a:pPr>
            <a:r>
              <a:t>James 4:8-10</a:t>
            </a:r>
          </a:p>
          <a:p>
            <a:pPr algn="l">
              <a:defRPr sz="5000">
                <a:solidFill>
                  <a:srgbClr val="FFFFFF"/>
                </a:solidFill>
                <a:latin typeface="Open Sans Regular Regular"/>
                <a:ea typeface="Open Sans Regular Regular"/>
                <a:cs typeface="Open Sans Regular Regular"/>
                <a:sym typeface="Open Sans Regular Regular"/>
              </a:defRPr>
            </a:pPr>
            <a:r>
              <a:t>Draw near to God, and he will draw near to you. Cleanse your hands, you sinners, and purify your hearts, you double-minded. </a:t>
            </a:r>
            <a:r>
              <a:rPr>
                <a:solidFill>
                  <a:srgbClr val="FFFB00"/>
                </a:solidFill>
              </a:rPr>
              <a:t>Be wretched and mourn and weep. Let your laughter be turned to mourning and your joy to gloom.</a:t>
            </a:r>
            <a:r>
              <a:t> Humble yourselves before the Lord, and he will exalt you.</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Rectangle"/>
          <p:cNvSpPr/>
          <p:nvPr/>
        </p:nvSpPr>
        <p:spPr>
          <a:xfrm>
            <a:off x="0" y="-25400"/>
            <a:ext cx="13004800" cy="9804400"/>
          </a:xfrm>
          <a:prstGeom prst="rect">
            <a:avLst/>
          </a:prstGeom>
          <a:solidFill>
            <a:schemeClr val="accent1">
              <a:lumOff val="-13575"/>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93" name="2.…"/>
          <p:cNvSpPr txBox="1"/>
          <p:nvPr/>
        </p:nvSpPr>
        <p:spPr>
          <a:xfrm>
            <a:off x="-2878" y="685800"/>
            <a:ext cx="13010556" cy="838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2000">
                <a:solidFill>
                  <a:srgbClr val="FFFFFF"/>
                </a:solidFill>
                <a:latin typeface="Open Sans Regular Regular"/>
                <a:ea typeface="Open Sans Regular Regular"/>
                <a:cs typeface="Open Sans Regular Regular"/>
                <a:sym typeface="Open Sans Regular Regular"/>
              </a:defRPr>
            </a:pPr>
            <a:r>
              <a:t>2.</a:t>
            </a:r>
          </a:p>
          <a:p>
            <a:pPr>
              <a:defRPr sz="12000">
                <a:solidFill>
                  <a:srgbClr val="FFFFFF"/>
                </a:solidFill>
                <a:latin typeface="Open Sans Regular Regular"/>
                <a:ea typeface="Open Sans Regular Regular"/>
                <a:cs typeface="Open Sans Regular Regular"/>
                <a:sym typeface="Open Sans Regular Regular"/>
              </a:defRPr>
            </a:pPr>
            <a:r>
              <a:t>We Need to</a:t>
            </a:r>
            <a:br/>
            <a:r>
              <a:t>Feel Grief</a:t>
            </a:r>
            <a:br/>
            <a:r>
              <a:t>Over Others’ Sin</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Rectangle"/>
          <p:cNvSpPr/>
          <p:nvPr/>
        </p:nvSpPr>
        <p:spPr>
          <a:xfrm>
            <a:off x="0" y="-25400"/>
            <a:ext cx="13004800" cy="9804400"/>
          </a:xfrm>
          <a:prstGeom prst="rect">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96" name="Ezra 10:6…"/>
          <p:cNvSpPr txBox="1"/>
          <p:nvPr/>
        </p:nvSpPr>
        <p:spPr>
          <a:xfrm>
            <a:off x="722105" y="1371600"/>
            <a:ext cx="11695311" cy="7010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5000">
                <a:solidFill>
                  <a:srgbClr val="FFFFFF"/>
                </a:solidFill>
                <a:latin typeface="Open Sans Regular Bold"/>
                <a:ea typeface="Open Sans Regular Bold"/>
                <a:cs typeface="Open Sans Regular Bold"/>
                <a:sym typeface="Open Sans Regular Bold"/>
              </a:defRPr>
            </a:pPr>
            <a:r>
              <a:t>Ezra 10:6</a:t>
            </a:r>
          </a:p>
          <a:p>
            <a:pPr algn="l">
              <a:defRPr sz="5000">
                <a:solidFill>
                  <a:srgbClr val="FFFFFF"/>
                </a:solidFill>
                <a:latin typeface="Open Sans Regular Regular"/>
                <a:ea typeface="Open Sans Regular Regular"/>
                <a:cs typeface="Open Sans Regular Regular"/>
                <a:sym typeface="Open Sans Regular Regular"/>
              </a:defRPr>
            </a:pPr>
            <a:r>
              <a:t>Then Ezra withdrew from before the house of God and went to the chamber of Jehohanan the son of Eliashib, where he spent the night, neither eating bread nor drinking water, for he was </a:t>
            </a:r>
            <a:r>
              <a:rPr>
                <a:solidFill>
                  <a:srgbClr val="FFFB00"/>
                </a:solidFill>
              </a:rPr>
              <a:t>mourning over the faithlessness of the exiles.</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Rectangle"/>
          <p:cNvSpPr/>
          <p:nvPr/>
        </p:nvSpPr>
        <p:spPr>
          <a:xfrm>
            <a:off x="0" y="-25400"/>
            <a:ext cx="13004800" cy="9804400"/>
          </a:xfrm>
          <a:prstGeom prst="rect">
            <a:avLst/>
          </a:prstGeom>
          <a:solidFill>
            <a:schemeClr val="accent1">
              <a:lumOff val="-13575"/>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99" name="3.…"/>
          <p:cNvSpPr txBox="1"/>
          <p:nvPr/>
        </p:nvSpPr>
        <p:spPr>
          <a:xfrm>
            <a:off x="-2878" y="685800"/>
            <a:ext cx="13010556" cy="838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2000">
                <a:solidFill>
                  <a:srgbClr val="FFFFFF"/>
                </a:solidFill>
                <a:latin typeface="Open Sans Regular Regular"/>
                <a:ea typeface="Open Sans Regular Regular"/>
                <a:cs typeface="Open Sans Regular Regular"/>
                <a:sym typeface="Open Sans Regular Regular"/>
              </a:defRPr>
            </a:pPr>
            <a:r>
              <a:t>3.</a:t>
            </a:r>
          </a:p>
          <a:p>
            <a:pPr>
              <a:defRPr sz="12000">
                <a:solidFill>
                  <a:srgbClr val="FFFFFF"/>
                </a:solidFill>
                <a:latin typeface="Open Sans Regular Regular"/>
                <a:ea typeface="Open Sans Regular Regular"/>
                <a:cs typeface="Open Sans Regular Regular"/>
                <a:sym typeface="Open Sans Regular Regular"/>
              </a:defRPr>
            </a:pPr>
            <a:r>
              <a:t>Seeing God’s Grief Should Keep Us From Sin</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Rectangle"/>
          <p:cNvSpPr/>
          <p:nvPr/>
        </p:nvSpPr>
        <p:spPr>
          <a:xfrm>
            <a:off x="0" y="-25400"/>
            <a:ext cx="13004800" cy="9804400"/>
          </a:xfrm>
          <a:prstGeom prst="rect">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02" name="Ephesians 4:30…"/>
          <p:cNvSpPr txBox="1"/>
          <p:nvPr/>
        </p:nvSpPr>
        <p:spPr>
          <a:xfrm>
            <a:off x="722105" y="3098800"/>
            <a:ext cx="11695311" cy="355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5000">
                <a:solidFill>
                  <a:srgbClr val="FFFFFF"/>
                </a:solidFill>
                <a:latin typeface="Open Sans Regular Bold"/>
                <a:ea typeface="Open Sans Regular Bold"/>
                <a:cs typeface="Open Sans Regular Bold"/>
                <a:sym typeface="Open Sans Regular Bold"/>
              </a:defRPr>
            </a:pPr>
            <a:r>
              <a:t>Ephesians 4:30</a:t>
            </a:r>
          </a:p>
          <a:p>
            <a:pPr algn="l">
              <a:defRPr sz="5000">
                <a:solidFill>
                  <a:srgbClr val="FFFFFF"/>
                </a:solidFill>
                <a:latin typeface="Open Sans Regular Regular"/>
                <a:ea typeface="Open Sans Regular Regular"/>
                <a:cs typeface="Open Sans Regular Regular"/>
                <a:sym typeface="Open Sans Regular Regular"/>
              </a:defRPr>
            </a:pPr>
            <a:r>
              <a:t>And do not </a:t>
            </a:r>
            <a:r>
              <a:rPr>
                <a:solidFill>
                  <a:srgbClr val="FFFB00"/>
                </a:solidFill>
              </a:rPr>
              <a:t>grieve the Holy Spirit</a:t>
            </a:r>
            <a:r>
              <a:t> of God, by whom you were sealed for the day of redemption.</a:t>
            </a:r>
          </a:p>
        </p:txBody>
      </p:sp>
      <p:grpSp>
        <p:nvGrpSpPr>
          <p:cNvPr id="205" name="Group"/>
          <p:cNvGrpSpPr/>
          <p:nvPr/>
        </p:nvGrpSpPr>
        <p:grpSpPr>
          <a:xfrm>
            <a:off x="6433272" y="1104306"/>
            <a:ext cx="5725717" cy="2878932"/>
            <a:chOff x="0" y="0"/>
            <a:chExt cx="5725715" cy="2878931"/>
          </a:xfrm>
        </p:grpSpPr>
        <p:sp>
          <p:nvSpPr>
            <p:cNvPr id="203" name="Callout"/>
            <p:cNvSpPr/>
            <p:nvPr/>
          </p:nvSpPr>
          <p:spPr>
            <a:xfrm>
              <a:off x="0" y="0"/>
              <a:ext cx="5725716" cy="28789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95" y="0"/>
                  </a:moveTo>
                  <a:cubicBezTo>
                    <a:pt x="177" y="0"/>
                    <a:pt x="0" y="353"/>
                    <a:pt x="0" y="786"/>
                  </a:cubicBezTo>
                  <a:lnTo>
                    <a:pt x="0" y="14915"/>
                  </a:lnTo>
                  <a:cubicBezTo>
                    <a:pt x="0" y="15349"/>
                    <a:pt x="177" y="15698"/>
                    <a:pt x="395" y="15698"/>
                  </a:cubicBezTo>
                  <a:lnTo>
                    <a:pt x="7859" y="15698"/>
                  </a:lnTo>
                  <a:lnTo>
                    <a:pt x="8649" y="21600"/>
                  </a:lnTo>
                  <a:lnTo>
                    <a:pt x="9438" y="15698"/>
                  </a:lnTo>
                  <a:lnTo>
                    <a:pt x="21206" y="15698"/>
                  </a:lnTo>
                  <a:cubicBezTo>
                    <a:pt x="21424" y="15698"/>
                    <a:pt x="21600" y="15349"/>
                    <a:pt x="21600" y="14915"/>
                  </a:cubicBezTo>
                  <a:lnTo>
                    <a:pt x="21600" y="786"/>
                  </a:lnTo>
                  <a:cubicBezTo>
                    <a:pt x="21600" y="353"/>
                    <a:pt x="21424" y="0"/>
                    <a:pt x="21206" y="0"/>
                  </a:cubicBezTo>
                  <a:lnTo>
                    <a:pt x="395" y="0"/>
                  </a:lnTo>
                  <a:close/>
                </a:path>
              </a:pathLst>
            </a:custGeom>
            <a:solidFill>
              <a:schemeClr val="accent1"/>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04" name="Isaiah 63:7-14"/>
            <p:cNvSpPr txBox="1"/>
            <p:nvPr/>
          </p:nvSpPr>
          <p:spPr>
            <a:xfrm>
              <a:off x="722216" y="492058"/>
              <a:ext cx="4281283" cy="965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5000">
                  <a:solidFill>
                    <a:srgbClr val="FFFFFF"/>
                  </a:solidFill>
                  <a:latin typeface="Open Sans Regular Regular"/>
                  <a:ea typeface="Open Sans Regular Regular"/>
                  <a:cs typeface="Open Sans Regular Regular"/>
                  <a:sym typeface="Open Sans Regular Regular"/>
                </a:defRPr>
              </a:lvl1pPr>
            </a:lstStyle>
            <a:p>
              <a:pPr/>
              <a:r>
                <a:t>Isaiah 63:7-14</a:t>
              </a:r>
            </a:p>
          </p:txBody>
        </p:sp>
      </p:gr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05"/>
                                        </p:tgtEl>
                                        <p:attrNameLst>
                                          <p:attrName>style.visibility</p:attrName>
                                        </p:attrNameLst>
                                      </p:cBhvr>
                                      <p:to>
                                        <p:strVal val="visible"/>
                                      </p:to>
                                    </p:set>
                                    <p:animEffect filter="fade" transition="in">
                                      <p:cBhvr>
                                        <p:cTn id="7" dur="10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5"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Rectangle"/>
          <p:cNvSpPr/>
          <p:nvPr/>
        </p:nvSpPr>
        <p:spPr>
          <a:xfrm>
            <a:off x="0" y="-25400"/>
            <a:ext cx="13004800" cy="9804400"/>
          </a:xfrm>
          <a:prstGeom prst="rect">
            <a:avLst/>
          </a:prstGeom>
          <a:solidFill>
            <a:schemeClr val="accent1">
              <a:lumOff val="-13575"/>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08" name="4.…"/>
          <p:cNvSpPr txBox="1"/>
          <p:nvPr/>
        </p:nvSpPr>
        <p:spPr>
          <a:xfrm>
            <a:off x="-2878" y="685800"/>
            <a:ext cx="13010556" cy="838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2000">
                <a:solidFill>
                  <a:srgbClr val="FFFFFF"/>
                </a:solidFill>
                <a:latin typeface="Open Sans Regular Regular"/>
                <a:ea typeface="Open Sans Regular Regular"/>
                <a:cs typeface="Open Sans Regular Regular"/>
                <a:sym typeface="Open Sans Regular Regular"/>
              </a:defRPr>
            </a:pPr>
            <a:r>
              <a:t>4.</a:t>
            </a:r>
          </a:p>
          <a:p>
            <a:pPr>
              <a:defRPr sz="12000">
                <a:solidFill>
                  <a:srgbClr val="FFFFFF"/>
                </a:solidFill>
                <a:latin typeface="Open Sans Regular Regular"/>
                <a:ea typeface="Open Sans Regular Regular"/>
                <a:cs typeface="Open Sans Regular Regular"/>
                <a:sym typeface="Open Sans Regular Regular"/>
              </a:defRPr>
            </a:pPr>
            <a:r>
              <a:t>Seeing God’s Grief Should Lead Us to Repentance</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Rectangle"/>
          <p:cNvSpPr/>
          <p:nvPr/>
        </p:nvSpPr>
        <p:spPr>
          <a:xfrm>
            <a:off x="0" y="-25400"/>
            <a:ext cx="13004800" cy="9804400"/>
          </a:xfrm>
          <a:prstGeom prst="rect">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11" name="Ezekiel 6:8-9…"/>
          <p:cNvSpPr txBox="1"/>
          <p:nvPr/>
        </p:nvSpPr>
        <p:spPr>
          <a:xfrm>
            <a:off x="722105" y="558799"/>
            <a:ext cx="11695311" cy="863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100">
                <a:solidFill>
                  <a:srgbClr val="FFFFFF"/>
                </a:solidFill>
                <a:latin typeface="Open Sans Regular Regular"/>
                <a:ea typeface="Open Sans Regular Regular"/>
                <a:cs typeface="Open Sans Regular Regular"/>
                <a:sym typeface="Open Sans Regular Regular"/>
              </a:defRPr>
            </a:pPr>
            <a:r>
              <a:t>Ezekiel 6:8-9</a:t>
            </a:r>
          </a:p>
          <a:p>
            <a:pPr algn="l">
              <a:defRPr sz="4100">
                <a:solidFill>
                  <a:srgbClr val="FFFFFF"/>
                </a:solidFill>
                <a:latin typeface="Open Sans Regular Regular"/>
                <a:ea typeface="Open Sans Regular Regular"/>
                <a:cs typeface="Open Sans Regular Regular"/>
                <a:sym typeface="Open Sans Regular Regular"/>
              </a:defRPr>
            </a:pPr>
            <a:r>
              <a:t>“Yet I will leave some of you alive. When you have among the nations some who escape the sword, and when you are scattered through the countries, then those of you who escape will </a:t>
            </a:r>
            <a:r>
              <a:rPr>
                <a:solidFill>
                  <a:srgbClr val="FFFB00"/>
                </a:solidFill>
              </a:rPr>
              <a:t>remember</a:t>
            </a:r>
            <a:r>
              <a:t> me among the nations where they are carried captive, </a:t>
            </a:r>
            <a:r>
              <a:rPr>
                <a:solidFill>
                  <a:srgbClr val="FFFB00"/>
                </a:solidFill>
              </a:rPr>
              <a:t>how I have been broken</a:t>
            </a:r>
            <a:r>
              <a:t> over their whoring heart that has departed from me and over their eyes that go whoring after their idols. And they will be </a:t>
            </a:r>
            <a:r>
              <a:rPr>
                <a:solidFill>
                  <a:srgbClr val="FFFB00"/>
                </a:solidFill>
              </a:rPr>
              <a:t>loathsome in their own sight </a:t>
            </a:r>
            <a:r>
              <a:t>for the evils that they have committed, for all their abominations.”</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Rectangle"/>
          <p:cNvSpPr/>
          <p:nvPr/>
        </p:nvSpPr>
        <p:spPr>
          <a:xfrm>
            <a:off x="0" y="-25400"/>
            <a:ext cx="13004800" cy="9804400"/>
          </a:xfrm>
          <a:prstGeom prst="rect">
            <a:avLst/>
          </a:prstGeom>
          <a:solidFill>
            <a:srgbClr val="A0B4B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66" name="God’s Grief in the Old Testament"/>
          <p:cNvSpPr txBox="1"/>
          <p:nvPr/>
        </p:nvSpPr>
        <p:spPr>
          <a:xfrm>
            <a:off x="-2878" y="1720850"/>
            <a:ext cx="13010556" cy="6311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2000">
                <a:solidFill>
                  <a:srgbClr val="FFFFFF"/>
                </a:solidFill>
                <a:latin typeface="Open Sans Regular Regular"/>
                <a:ea typeface="Open Sans Regular Regular"/>
                <a:cs typeface="Open Sans Regular Regular"/>
                <a:sym typeface="Open Sans Regular Regular"/>
              </a:defRPr>
            </a:pPr>
            <a:r>
              <a:t>God’s Grief</a:t>
            </a:r>
            <a:br/>
            <a:r>
              <a:t>in the</a:t>
            </a:r>
            <a:br/>
            <a:r>
              <a:t>Old Testament</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8" name="rain-316579_1280.jpg" descr="rain-316579_1280.jpg"/>
          <p:cNvPicPr>
            <a:picLocks noChangeAspect="1"/>
          </p:cNvPicPr>
          <p:nvPr/>
        </p:nvPicPr>
        <p:blipFill>
          <a:blip r:embed="rId2">
            <a:extLst/>
          </a:blip>
          <a:stretch>
            <a:fillRect/>
          </a:stretch>
        </p:blipFill>
        <p:spPr>
          <a:xfrm>
            <a:off x="0" y="-1727"/>
            <a:ext cx="14745015" cy="9757054"/>
          </a:xfrm>
          <a:prstGeom prst="rect">
            <a:avLst/>
          </a:prstGeom>
          <a:ln w="12700">
            <a:miter lim="400000"/>
          </a:ln>
        </p:spPr>
      </p:pic>
      <p:sp>
        <p:nvSpPr>
          <p:cNvPr id="169" name="The Flood…"/>
          <p:cNvSpPr txBox="1"/>
          <p:nvPr/>
        </p:nvSpPr>
        <p:spPr>
          <a:xfrm>
            <a:off x="-2878" y="3016249"/>
            <a:ext cx="13010556" cy="372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2000">
                <a:solidFill>
                  <a:srgbClr val="FFFFFF"/>
                </a:solidFill>
                <a:latin typeface="Open Sans Regular Regular"/>
                <a:ea typeface="Open Sans Regular Regular"/>
                <a:cs typeface="Open Sans Regular Regular"/>
                <a:sym typeface="Open Sans Regular Regular"/>
              </a:defRPr>
            </a:pPr>
            <a:r>
              <a:t>The Flood</a:t>
            </a:r>
          </a:p>
          <a:p>
            <a:pPr>
              <a:defRPr sz="9000">
                <a:solidFill>
                  <a:srgbClr val="FFFFFF"/>
                </a:solidFill>
                <a:latin typeface="Open Sans Regular Regular"/>
                <a:ea typeface="Open Sans Regular Regular"/>
                <a:cs typeface="Open Sans Regular Regular"/>
                <a:sym typeface="Open Sans Regular Regular"/>
              </a:defRPr>
            </a:pPr>
            <a:r>
              <a:t>Genesis 6:5-6</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1" name="loneliness-5944562_1280.jpg" descr="loneliness-5944562_1280.jpg"/>
          <p:cNvPicPr>
            <a:picLocks noChangeAspect="1"/>
          </p:cNvPicPr>
          <p:nvPr/>
        </p:nvPicPr>
        <p:blipFill>
          <a:blip r:embed="rId2">
            <a:extLst/>
          </a:blip>
          <a:stretch>
            <a:fillRect/>
          </a:stretch>
        </p:blipFill>
        <p:spPr>
          <a:xfrm>
            <a:off x="0" y="-755"/>
            <a:ext cx="14636118" cy="9753601"/>
          </a:xfrm>
          <a:prstGeom prst="rect">
            <a:avLst/>
          </a:prstGeom>
          <a:ln w="12700">
            <a:miter lim="400000"/>
          </a:ln>
        </p:spPr>
      </p:pic>
      <p:sp>
        <p:nvSpPr>
          <p:cNvPr id="172" name="Wilderness…"/>
          <p:cNvSpPr txBox="1"/>
          <p:nvPr/>
        </p:nvSpPr>
        <p:spPr>
          <a:xfrm>
            <a:off x="1698922" y="806449"/>
            <a:ext cx="13010556" cy="372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2000">
                <a:solidFill>
                  <a:srgbClr val="FFFFFF"/>
                </a:solidFill>
                <a:latin typeface="Open Sans Regular Regular"/>
                <a:ea typeface="Open Sans Regular Regular"/>
                <a:cs typeface="Open Sans Regular Regular"/>
                <a:sym typeface="Open Sans Regular Regular"/>
              </a:defRPr>
            </a:pPr>
            <a:r>
              <a:t>Wilderness</a:t>
            </a:r>
          </a:p>
          <a:p>
            <a:pPr>
              <a:defRPr sz="9000">
                <a:solidFill>
                  <a:srgbClr val="FFFFFF"/>
                </a:solidFill>
                <a:latin typeface="Open Sans Regular Regular"/>
                <a:ea typeface="Open Sans Regular Regular"/>
                <a:cs typeface="Open Sans Regular Regular"/>
                <a:sym typeface="Open Sans Regular Regular"/>
              </a:defRPr>
            </a:pPr>
            <a:r>
              <a:t>Psalm 78</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Rectangle"/>
          <p:cNvSpPr/>
          <p:nvPr/>
        </p:nvSpPr>
        <p:spPr>
          <a:xfrm>
            <a:off x="0" y="-25400"/>
            <a:ext cx="13004800" cy="9804400"/>
          </a:xfrm>
          <a:prstGeom prst="rect">
            <a:avLst/>
          </a:prstGeom>
          <a:solidFill>
            <a:srgbClr val="A0B4B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75" name="God’s Grief in Christ"/>
          <p:cNvSpPr txBox="1"/>
          <p:nvPr/>
        </p:nvSpPr>
        <p:spPr>
          <a:xfrm>
            <a:off x="-2878" y="2755900"/>
            <a:ext cx="13010556" cy="424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2000">
                <a:solidFill>
                  <a:srgbClr val="FFFFFF"/>
                </a:solidFill>
                <a:latin typeface="Open Sans Regular Regular"/>
                <a:ea typeface="Open Sans Regular Regular"/>
                <a:cs typeface="Open Sans Regular Regular"/>
                <a:sym typeface="Open Sans Regular Regular"/>
              </a:defRPr>
            </a:pPr>
            <a:r>
              <a:t>God’s Grief</a:t>
            </a:r>
            <a:br/>
            <a:r>
              <a:t>in Christ</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7" name="man-1465525_1280.jpg" descr="man-1465525_1280.jpg"/>
          <p:cNvPicPr>
            <a:picLocks noChangeAspect="1"/>
          </p:cNvPicPr>
          <p:nvPr/>
        </p:nvPicPr>
        <p:blipFill>
          <a:blip r:embed="rId2">
            <a:extLst/>
          </a:blip>
          <a:stretch>
            <a:fillRect/>
          </a:stretch>
        </p:blipFill>
        <p:spPr>
          <a:xfrm>
            <a:off x="-109264" y="-22172"/>
            <a:ext cx="13810570" cy="20748273"/>
          </a:xfrm>
          <a:prstGeom prst="rect">
            <a:avLst/>
          </a:prstGeom>
          <a:ln w="12700">
            <a:miter lim="400000"/>
          </a:ln>
        </p:spPr>
      </p:pic>
      <p:sp>
        <p:nvSpPr>
          <p:cNvPr id="178" name="Jesus Felt God’s Grief…"/>
          <p:cNvSpPr txBox="1"/>
          <p:nvPr/>
        </p:nvSpPr>
        <p:spPr>
          <a:xfrm>
            <a:off x="236743" y="1444709"/>
            <a:ext cx="5147406" cy="822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0000">
                <a:solidFill>
                  <a:srgbClr val="FFFFFF"/>
                </a:solidFill>
                <a:latin typeface="Open Sans Regular Regular"/>
                <a:ea typeface="Open Sans Regular Regular"/>
                <a:cs typeface="Open Sans Regular Regular"/>
                <a:sym typeface="Open Sans Regular Regular"/>
              </a:defRPr>
            </a:pPr>
            <a:r>
              <a:t>Jesus Felt God’s Grief</a:t>
            </a:r>
          </a:p>
          <a:p>
            <a:pPr algn="l">
              <a:defRPr sz="7000">
                <a:solidFill>
                  <a:srgbClr val="FFFFFF"/>
                </a:solidFill>
                <a:latin typeface="Open Sans Regular Regular"/>
                <a:ea typeface="Open Sans Regular Regular"/>
                <a:cs typeface="Open Sans Regular Regular"/>
                <a:sym typeface="Open Sans Regular Regular"/>
              </a:defRPr>
            </a:pPr>
            <a:r>
              <a:t>Mark 3</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0" name="crosses-671379_1280.jpg" descr="crosses-671379_1280.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81" name="Jesus Bore That Grief…"/>
          <p:cNvSpPr txBox="1"/>
          <p:nvPr/>
        </p:nvSpPr>
        <p:spPr>
          <a:xfrm>
            <a:off x="307829" y="-76141"/>
            <a:ext cx="13479245" cy="304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0000">
                <a:solidFill>
                  <a:srgbClr val="FFFFFF"/>
                </a:solidFill>
                <a:latin typeface="Open Sans Regular Regular"/>
                <a:ea typeface="Open Sans Regular Regular"/>
                <a:cs typeface="Open Sans Regular Regular"/>
                <a:sym typeface="Open Sans Regular Regular"/>
              </a:defRPr>
            </a:pPr>
            <a:r>
              <a:t>Jesus Bore That Grief</a:t>
            </a:r>
          </a:p>
          <a:p>
            <a:pPr algn="l">
              <a:defRPr sz="7000">
                <a:solidFill>
                  <a:srgbClr val="FFFFFF"/>
                </a:solidFill>
                <a:latin typeface="Open Sans Regular Regular"/>
                <a:ea typeface="Open Sans Regular Regular"/>
                <a:cs typeface="Open Sans Regular Regular"/>
                <a:sym typeface="Open Sans Regular Regular"/>
              </a:defRPr>
            </a:pPr>
            <a:r>
              <a:t>Isaiah 53</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Rectangle"/>
          <p:cNvSpPr/>
          <p:nvPr/>
        </p:nvSpPr>
        <p:spPr>
          <a:xfrm>
            <a:off x="0" y="-25400"/>
            <a:ext cx="13004800" cy="9804400"/>
          </a:xfrm>
          <a:prstGeom prst="rect">
            <a:avLst/>
          </a:prstGeom>
          <a:solidFill>
            <a:srgbClr val="A0B4B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84" name="Our Grief"/>
          <p:cNvSpPr txBox="1"/>
          <p:nvPr/>
        </p:nvSpPr>
        <p:spPr>
          <a:xfrm>
            <a:off x="-2878" y="3790949"/>
            <a:ext cx="13010556" cy="2171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2000">
                <a:solidFill>
                  <a:srgbClr val="FFFFFF"/>
                </a:solidFill>
                <a:latin typeface="Open Sans Regular Regular"/>
                <a:ea typeface="Open Sans Regular Regular"/>
                <a:cs typeface="Open Sans Regular Regular"/>
                <a:sym typeface="Open Sans Regular Regular"/>
              </a:defRPr>
            </a:lvl1pPr>
          </a:lstStyle>
          <a:p>
            <a:pPr/>
            <a:r>
              <a:t>Our Grief</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Rectangle"/>
          <p:cNvSpPr/>
          <p:nvPr/>
        </p:nvSpPr>
        <p:spPr>
          <a:xfrm>
            <a:off x="0" y="-25400"/>
            <a:ext cx="13004800" cy="9804400"/>
          </a:xfrm>
          <a:prstGeom prst="rect">
            <a:avLst/>
          </a:prstGeom>
          <a:solidFill>
            <a:schemeClr val="accent1">
              <a:lumOff val="-13575"/>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87" name="1.…"/>
          <p:cNvSpPr txBox="1"/>
          <p:nvPr/>
        </p:nvSpPr>
        <p:spPr>
          <a:xfrm>
            <a:off x="-2878" y="685800"/>
            <a:ext cx="13010556" cy="838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2000">
                <a:solidFill>
                  <a:srgbClr val="FFFFFF"/>
                </a:solidFill>
                <a:latin typeface="Open Sans Regular Regular"/>
                <a:ea typeface="Open Sans Regular Regular"/>
                <a:cs typeface="Open Sans Regular Regular"/>
                <a:sym typeface="Open Sans Regular Regular"/>
              </a:defRPr>
            </a:pPr>
            <a:r>
              <a:t>1.</a:t>
            </a:r>
          </a:p>
          <a:p>
            <a:pPr>
              <a:defRPr sz="12000">
                <a:solidFill>
                  <a:srgbClr val="FFFFFF"/>
                </a:solidFill>
                <a:latin typeface="Open Sans Regular Regular"/>
                <a:ea typeface="Open Sans Regular Regular"/>
                <a:cs typeface="Open Sans Regular Regular"/>
                <a:sym typeface="Open Sans Regular Regular"/>
              </a:defRPr>
            </a:pPr>
            <a:r>
              <a:t>We Need to</a:t>
            </a:r>
            <a:br/>
            <a:r>
              <a:t>Feel Grief</a:t>
            </a:r>
            <a:br/>
            <a:r>
              <a:t>Over Our Sin</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