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8" name="Shape 15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of salad with fried rice, boiled eggs, and chopsticks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with salmon cakes, salad, and hummus"/>
          <p:cNvSpPr/>
          <p:nvPr>
            <p:ph type="pic" idx="23"/>
          </p:nvPr>
        </p:nvSpPr>
        <p:spPr>
          <a:xfrm>
            <a:off x="4984750" y="2749413"/>
            <a:ext cx="7937500" cy="92382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ctr" defTabSz="1300480">
              <a:lnSpc>
                <a:spcPct val="100000"/>
              </a:lnSpc>
              <a:defRPr b="0" spc="0"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0" name="Body Level One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/>
          <a:lstStyle>
            <a:lvl1pPr marL="0" indent="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1300480">
              <a:lnSpc>
                <a:spcPct val="100000"/>
              </a:lnSpc>
              <a:spcBef>
                <a:spcPts val="1000"/>
              </a:spcBef>
              <a:buSzTx/>
              <a:buNone/>
              <a:defRPr sz="4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/>
          <p:nvPr>
            <p:ph type="sldNum" sz="quarter" idx="2"/>
          </p:nvPr>
        </p:nvSpPr>
        <p:spPr>
          <a:xfrm>
            <a:off x="12005833" y="9130186"/>
            <a:ext cx="348727" cy="339202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 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, and shaved parmesan cheese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4"/>
          <p:cNvSpPr/>
          <p:nvPr/>
        </p:nvSpPr>
        <p:spPr>
          <a:xfrm>
            <a:off x="-1" y="-1"/>
            <a:ext cx="13004801" cy="97536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defTabSz="1300480">
              <a:def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TextBox 3"/>
          <p:cNvSpPr txBox="1"/>
          <p:nvPr/>
        </p:nvSpPr>
        <p:spPr>
          <a:xfrm>
            <a:off x="932010" y="2817706"/>
            <a:ext cx="11574273" cy="3990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algn="l" defTabSz="1300480">
              <a:lnSpc>
                <a:spcPct val="150000"/>
              </a:lnSpc>
              <a:defRPr sz="5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Unless the Lord builds a house,</a:t>
            </a:r>
          </a:p>
          <a:p>
            <a:pPr algn="l" defTabSz="1300480">
              <a:lnSpc>
                <a:spcPct val="150000"/>
              </a:lnSpc>
              <a:defRPr sz="5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They who build it labor in vain.</a:t>
            </a:r>
          </a:p>
          <a:p>
            <a:pPr algn="r" defTabSz="1300480">
              <a:lnSpc>
                <a:spcPct val="150000"/>
              </a:lnSpc>
              <a:defRPr sz="5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-Psalm 127:1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15" name="silhouette-3141264_1280.png" descr="silhouette-3141264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800" y="3476711"/>
            <a:ext cx="9959843" cy="6536148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One Solution"/>
          <p:cNvSpPr txBox="1"/>
          <p:nvPr/>
        </p:nvSpPr>
        <p:spPr>
          <a:xfrm>
            <a:off x="-40166" y="935980"/>
            <a:ext cx="13085132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One Solution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9" name="Star"/>
          <p:cNvSpPr/>
          <p:nvPr/>
        </p:nvSpPr>
        <p:spPr>
          <a:xfrm>
            <a:off x="3150809" y="2056500"/>
            <a:ext cx="3258849" cy="32409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11316" y="8480"/>
                </a:lnTo>
                <a:lnTo>
                  <a:pt x="15217" y="944"/>
                </a:lnTo>
                <a:lnTo>
                  <a:pt x="12258" y="8901"/>
                </a:lnTo>
                <a:lnTo>
                  <a:pt x="18870" y="3613"/>
                </a:lnTo>
                <a:lnTo>
                  <a:pt x="12948" y="9672"/>
                </a:lnTo>
                <a:lnTo>
                  <a:pt x="21128" y="7545"/>
                </a:lnTo>
                <a:lnTo>
                  <a:pt x="13267" y="10659"/>
                </a:lnTo>
                <a:lnTo>
                  <a:pt x="21600" y="12061"/>
                </a:lnTo>
                <a:lnTo>
                  <a:pt x="13159" y="11690"/>
                </a:lnTo>
                <a:lnTo>
                  <a:pt x="20205" y="16379"/>
                </a:lnTo>
                <a:lnTo>
                  <a:pt x="12643" y="12588"/>
                </a:lnTo>
                <a:lnTo>
                  <a:pt x="17183" y="19753"/>
                </a:lnTo>
                <a:lnTo>
                  <a:pt x="11809" y="13198"/>
                </a:lnTo>
                <a:lnTo>
                  <a:pt x="13058" y="21600"/>
                </a:lnTo>
                <a:lnTo>
                  <a:pt x="10800" y="13414"/>
                </a:lnTo>
                <a:lnTo>
                  <a:pt x="8542" y="21600"/>
                </a:lnTo>
                <a:lnTo>
                  <a:pt x="9791" y="13198"/>
                </a:lnTo>
                <a:lnTo>
                  <a:pt x="4417" y="19753"/>
                </a:lnTo>
                <a:lnTo>
                  <a:pt x="8957" y="12588"/>
                </a:lnTo>
                <a:lnTo>
                  <a:pt x="1395" y="16379"/>
                </a:lnTo>
                <a:lnTo>
                  <a:pt x="8441" y="11690"/>
                </a:lnTo>
                <a:lnTo>
                  <a:pt x="0" y="12061"/>
                </a:lnTo>
                <a:lnTo>
                  <a:pt x="8333" y="10659"/>
                </a:lnTo>
                <a:lnTo>
                  <a:pt x="472" y="7545"/>
                </a:lnTo>
                <a:lnTo>
                  <a:pt x="8652" y="9672"/>
                </a:lnTo>
                <a:lnTo>
                  <a:pt x="2730" y="3613"/>
                </a:lnTo>
                <a:lnTo>
                  <a:pt x="9342" y="8901"/>
                </a:lnTo>
                <a:lnTo>
                  <a:pt x="6383" y="944"/>
                </a:lnTo>
                <a:lnTo>
                  <a:pt x="10284" y="8480"/>
                </a:lnTo>
                <a:close/>
              </a:path>
            </a:pathLst>
          </a:custGeom>
          <a:solidFill>
            <a:srgbClr val="FFFFFF">
              <a:alpha val="4012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20" name="hand-5673661_1280.png" descr="hand-5673661_1280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7"/>
          <a:stretch>
            <a:fillRect/>
          </a:stretch>
        </p:blipFill>
        <p:spPr>
          <a:xfrm rot="10573933">
            <a:off x="-241848" y="3747244"/>
            <a:ext cx="6070497" cy="5624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556" y="0"/>
                </a:moveTo>
                <a:cubicBezTo>
                  <a:pt x="21533" y="0"/>
                  <a:pt x="21480" y="25"/>
                  <a:pt x="21438" y="56"/>
                </a:cubicBezTo>
                <a:cubicBezTo>
                  <a:pt x="21395" y="87"/>
                  <a:pt x="21350" y="113"/>
                  <a:pt x="21335" y="113"/>
                </a:cubicBezTo>
                <a:cubicBezTo>
                  <a:pt x="21319" y="113"/>
                  <a:pt x="21272" y="132"/>
                  <a:pt x="21230" y="155"/>
                </a:cubicBezTo>
                <a:cubicBezTo>
                  <a:pt x="21188" y="179"/>
                  <a:pt x="21097" y="226"/>
                  <a:pt x="21028" y="259"/>
                </a:cubicBezTo>
                <a:cubicBezTo>
                  <a:pt x="20838" y="351"/>
                  <a:pt x="20753" y="402"/>
                  <a:pt x="20592" y="521"/>
                </a:cubicBezTo>
                <a:cubicBezTo>
                  <a:pt x="20415" y="652"/>
                  <a:pt x="20148" y="861"/>
                  <a:pt x="20090" y="914"/>
                </a:cubicBezTo>
                <a:cubicBezTo>
                  <a:pt x="19965" y="1031"/>
                  <a:pt x="19686" y="1245"/>
                  <a:pt x="19466" y="1393"/>
                </a:cubicBezTo>
                <a:cubicBezTo>
                  <a:pt x="19113" y="1631"/>
                  <a:pt x="18708" y="1935"/>
                  <a:pt x="18455" y="2152"/>
                </a:cubicBezTo>
                <a:cubicBezTo>
                  <a:pt x="18336" y="2254"/>
                  <a:pt x="18220" y="2354"/>
                  <a:pt x="18197" y="2373"/>
                </a:cubicBezTo>
                <a:cubicBezTo>
                  <a:pt x="18136" y="2423"/>
                  <a:pt x="17977" y="2532"/>
                  <a:pt x="17739" y="2684"/>
                </a:cubicBezTo>
                <a:cubicBezTo>
                  <a:pt x="17625" y="2757"/>
                  <a:pt x="17508" y="2832"/>
                  <a:pt x="17479" y="2852"/>
                </a:cubicBezTo>
                <a:cubicBezTo>
                  <a:pt x="17414" y="2896"/>
                  <a:pt x="17353" y="2933"/>
                  <a:pt x="17174" y="3041"/>
                </a:cubicBezTo>
                <a:cubicBezTo>
                  <a:pt x="17096" y="3088"/>
                  <a:pt x="16999" y="3149"/>
                  <a:pt x="16957" y="3176"/>
                </a:cubicBezTo>
                <a:cubicBezTo>
                  <a:pt x="16829" y="3259"/>
                  <a:pt x="16539" y="3428"/>
                  <a:pt x="16408" y="3498"/>
                </a:cubicBezTo>
                <a:cubicBezTo>
                  <a:pt x="16137" y="3641"/>
                  <a:pt x="16096" y="3663"/>
                  <a:pt x="16079" y="3662"/>
                </a:cubicBezTo>
                <a:cubicBezTo>
                  <a:pt x="16069" y="3662"/>
                  <a:pt x="16031" y="3678"/>
                  <a:pt x="15995" y="3696"/>
                </a:cubicBezTo>
                <a:cubicBezTo>
                  <a:pt x="15767" y="3810"/>
                  <a:pt x="15408" y="3935"/>
                  <a:pt x="15138" y="3996"/>
                </a:cubicBezTo>
                <a:cubicBezTo>
                  <a:pt x="14709" y="4094"/>
                  <a:pt x="13781" y="4204"/>
                  <a:pt x="13669" y="4172"/>
                </a:cubicBezTo>
                <a:cubicBezTo>
                  <a:pt x="13619" y="4157"/>
                  <a:pt x="13310" y="4215"/>
                  <a:pt x="13026" y="4292"/>
                </a:cubicBezTo>
                <a:cubicBezTo>
                  <a:pt x="12940" y="4315"/>
                  <a:pt x="12833" y="4341"/>
                  <a:pt x="12787" y="4348"/>
                </a:cubicBezTo>
                <a:cubicBezTo>
                  <a:pt x="12741" y="4356"/>
                  <a:pt x="12656" y="4376"/>
                  <a:pt x="12599" y="4393"/>
                </a:cubicBezTo>
                <a:cubicBezTo>
                  <a:pt x="12482" y="4426"/>
                  <a:pt x="12175" y="4503"/>
                  <a:pt x="12017" y="4537"/>
                </a:cubicBezTo>
                <a:cubicBezTo>
                  <a:pt x="11960" y="4550"/>
                  <a:pt x="11651" y="4576"/>
                  <a:pt x="11331" y="4595"/>
                </a:cubicBezTo>
                <a:cubicBezTo>
                  <a:pt x="9998" y="4676"/>
                  <a:pt x="8194" y="4838"/>
                  <a:pt x="7449" y="4944"/>
                </a:cubicBezTo>
                <a:cubicBezTo>
                  <a:pt x="7033" y="5004"/>
                  <a:pt x="6896" y="5012"/>
                  <a:pt x="5733" y="5034"/>
                </a:cubicBezTo>
                <a:cubicBezTo>
                  <a:pt x="4801" y="5052"/>
                  <a:pt x="4699" y="5057"/>
                  <a:pt x="4547" y="5100"/>
                </a:cubicBezTo>
                <a:cubicBezTo>
                  <a:pt x="4456" y="5126"/>
                  <a:pt x="4372" y="5158"/>
                  <a:pt x="4361" y="5170"/>
                </a:cubicBezTo>
                <a:cubicBezTo>
                  <a:pt x="4350" y="5182"/>
                  <a:pt x="4330" y="5191"/>
                  <a:pt x="4317" y="5191"/>
                </a:cubicBezTo>
                <a:cubicBezTo>
                  <a:pt x="4258" y="5191"/>
                  <a:pt x="3972" y="5404"/>
                  <a:pt x="3844" y="5545"/>
                </a:cubicBezTo>
                <a:cubicBezTo>
                  <a:pt x="3704" y="5697"/>
                  <a:pt x="3650" y="5781"/>
                  <a:pt x="3588" y="5933"/>
                </a:cubicBezTo>
                <a:cubicBezTo>
                  <a:pt x="3571" y="5977"/>
                  <a:pt x="3548" y="6032"/>
                  <a:pt x="3537" y="6057"/>
                </a:cubicBezTo>
                <a:cubicBezTo>
                  <a:pt x="3527" y="6082"/>
                  <a:pt x="3488" y="6203"/>
                  <a:pt x="3453" y="6327"/>
                </a:cubicBezTo>
                <a:cubicBezTo>
                  <a:pt x="3230" y="7101"/>
                  <a:pt x="3104" y="7404"/>
                  <a:pt x="2831" y="7817"/>
                </a:cubicBezTo>
                <a:cubicBezTo>
                  <a:pt x="2780" y="7896"/>
                  <a:pt x="2723" y="7983"/>
                  <a:pt x="2706" y="8011"/>
                </a:cubicBezTo>
                <a:cubicBezTo>
                  <a:pt x="2688" y="8039"/>
                  <a:pt x="2645" y="8104"/>
                  <a:pt x="2611" y="8157"/>
                </a:cubicBezTo>
                <a:cubicBezTo>
                  <a:pt x="2510" y="8314"/>
                  <a:pt x="2480" y="8367"/>
                  <a:pt x="2436" y="8454"/>
                </a:cubicBezTo>
                <a:cubicBezTo>
                  <a:pt x="2413" y="8500"/>
                  <a:pt x="2384" y="8542"/>
                  <a:pt x="2374" y="8549"/>
                </a:cubicBezTo>
                <a:cubicBezTo>
                  <a:pt x="2363" y="8556"/>
                  <a:pt x="2319" y="8630"/>
                  <a:pt x="2275" y="8712"/>
                </a:cubicBezTo>
                <a:cubicBezTo>
                  <a:pt x="2231" y="8794"/>
                  <a:pt x="2174" y="8897"/>
                  <a:pt x="2149" y="8942"/>
                </a:cubicBezTo>
                <a:cubicBezTo>
                  <a:pt x="2064" y="9094"/>
                  <a:pt x="1871" y="9476"/>
                  <a:pt x="1822" y="9588"/>
                </a:cubicBezTo>
                <a:cubicBezTo>
                  <a:pt x="1804" y="9628"/>
                  <a:pt x="1781" y="9666"/>
                  <a:pt x="1769" y="9674"/>
                </a:cubicBezTo>
                <a:cubicBezTo>
                  <a:pt x="1758" y="9681"/>
                  <a:pt x="1734" y="9744"/>
                  <a:pt x="1716" y="9812"/>
                </a:cubicBezTo>
                <a:cubicBezTo>
                  <a:pt x="1697" y="9880"/>
                  <a:pt x="1668" y="9963"/>
                  <a:pt x="1652" y="9997"/>
                </a:cubicBezTo>
                <a:cubicBezTo>
                  <a:pt x="1636" y="10030"/>
                  <a:pt x="1623" y="10069"/>
                  <a:pt x="1623" y="10084"/>
                </a:cubicBezTo>
                <a:cubicBezTo>
                  <a:pt x="1622" y="10112"/>
                  <a:pt x="1567" y="10256"/>
                  <a:pt x="1487" y="10428"/>
                </a:cubicBezTo>
                <a:cubicBezTo>
                  <a:pt x="1383" y="10653"/>
                  <a:pt x="1245" y="10932"/>
                  <a:pt x="1212" y="10987"/>
                </a:cubicBezTo>
                <a:cubicBezTo>
                  <a:pt x="1192" y="11020"/>
                  <a:pt x="1164" y="11066"/>
                  <a:pt x="1151" y="11091"/>
                </a:cubicBezTo>
                <a:cubicBezTo>
                  <a:pt x="1042" y="11289"/>
                  <a:pt x="843" y="11607"/>
                  <a:pt x="765" y="11710"/>
                </a:cubicBezTo>
                <a:cubicBezTo>
                  <a:pt x="731" y="11756"/>
                  <a:pt x="696" y="11814"/>
                  <a:pt x="652" y="11899"/>
                </a:cubicBezTo>
                <a:cubicBezTo>
                  <a:pt x="611" y="11980"/>
                  <a:pt x="465" y="12190"/>
                  <a:pt x="332" y="12359"/>
                </a:cubicBezTo>
                <a:cubicBezTo>
                  <a:pt x="208" y="12516"/>
                  <a:pt x="188" y="12561"/>
                  <a:pt x="188" y="12670"/>
                </a:cubicBezTo>
                <a:cubicBezTo>
                  <a:pt x="188" y="12720"/>
                  <a:pt x="174" y="12770"/>
                  <a:pt x="157" y="12786"/>
                </a:cubicBezTo>
                <a:cubicBezTo>
                  <a:pt x="140" y="12801"/>
                  <a:pt x="121" y="12835"/>
                  <a:pt x="113" y="12862"/>
                </a:cubicBezTo>
                <a:cubicBezTo>
                  <a:pt x="105" y="12889"/>
                  <a:pt x="77" y="12961"/>
                  <a:pt x="49" y="13022"/>
                </a:cubicBezTo>
                <a:cubicBezTo>
                  <a:pt x="7" y="13119"/>
                  <a:pt x="0" y="13165"/>
                  <a:pt x="0" y="13385"/>
                </a:cubicBezTo>
                <a:cubicBezTo>
                  <a:pt x="0" y="13529"/>
                  <a:pt x="9" y="13644"/>
                  <a:pt x="21" y="13652"/>
                </a:cubicBezTo>
                <a:cubicBezTo>
                  <a:pt x="33" y="13659"/>
                  <a:pt x="42" y="13681"/>
                  <a:pt x="42" y="13699"/>
                </a:cubicBezTo>
                <a:cubicBezTo>
                  <a:pt x="42" y="13741"/>
                  <a:pt x="204" y="14108"/>
                  <a:pt x="230" y="14126"/>
                </a:cubicBezTo>
                <a:cubicBezTo>
                  <a:pt x="241" y="14133"/>
                  <a:pt x="271" y="14181"/>
                  <a:pt x="297" y="14231"/>
                </a:cubicBezTo>
                <a:cubicBezTo>
                  <a:pt x="366" y="14368"/>
                  <a:pt x="386" y="14401"/>
                  <a:pt x="418" y="14444"/>
                </a:cubicBezTo>
                <a:cubicBezTo>
                  <a:pt x="453" y="14492"/>
                  <a:pt x="486" y="14552"/>
                  <a:pt x="576" y="14738"/>
                </a:cubicBezTo>
                <a:cubicBezTo>
                  <a:pt x="629" y="14848"/>
                  <a:pt x="655" y="14944"/>
                  <a:pt x="688" y="15165"/>
                </a:cubicBezTo>
                <a:cubicBezTo>
                  <a:pt x="711" y="15322"/>
                  <a:pt x="749" y="15562"/>
                  <a:pt x="771" y="15699"/>
                </a:cubicBezTo>
                <a:cubicBezTo>
                  <a:pt x="794" y="15835"/>
                  <a:pt x="812" y="15967"/>
                  <a:pt x="812" y="15991"/>
                </a:cubicBezTo>
                <a:cubicBezTo>
                  <a:pt x="812" y="16041"/>
                  <a:pt x="902" y="16413"/>
                  <a:pt x="950" y="16563"/>
                </a:cubicBezTo>
                <a:cubicBezTo>
                  <a:pt x="968" y="16618"/>
                  <a:pt x="990" y="16693"/>
                  <a:pt x="1000" y="16730"/>
                </a:cubicBezTo>
                <a:cubicBezTo>
                  <a:pt x="1009" y="16767"/>
                  <a:pt x="1035" y="16869"/>
                  <a:pt x="1058" y="16956"/>
                </a:cubicBezTo>
                <a:cubicBezTo>
                  <a:pt x="1093" y="17093"/>
                  <a:pt x="1162" y="17269"/>
                  <a:pt x="1310" y="17607"/>
                </a:cubicBezTo>
                <a:cubicBezTo>
                  <a:pt x="1374" y="17750"/>
                  <a:pt x="1436" y="17908"/>
                  <a:pt x="1436" y="17924"/>
                </a:cubicBezTo>
                <a:cubicBezTo>
                  <a:pt x="1436" y="18006"/>
                  <a:pt x="1941" y="19124"/>
                  <a:pt x="2094" y="19379"/>
                </a:cubicBezTo>
                <a:cubicBezTo>
                  <a:pt x="2123" y="19427"/>
                  <a:pt x="2149" y="19485"/>
                  <a:pt x="2154" y="19509"/>
                </a:cubicBezTo>
                <a:cubicBezTo>
                  <a:pt x="2198" y="19760"/>
                  <a:pt x="2448" y="20330"/>
                  <a:pt x="2567" y="20454"/>
                </a:cubicBezTo>
                <a:lnTo>
                  <a:pt x="2651" y="20541"/>
                </a:lnTo>
                <a:lnTo>
                  <a:pt x="2896" y="20541"/>
                </a:lnTo>
                <a:cubicBezTo>
                  <a:pt x="3092" y="20541"/>
                  <a:pt x="3162" y="20531"/>
                  <a:pt x="3246" y="20495"/>
                </a:cubicBezTo>
                <a:cubicBezTo>
                  <a:pt x="3396" y="20431"/>
                  <a:pt x="3466" y="20480"/>
                  <a:pt x="3513" y="20682"/>
                </a:cubicBezTo>
                <a:cubicBezTo>
                  <a:pt x="3527" y="20742"/>
                  <a:pt x="3559" y="20834"/>
                  <a:pt x="3583" y="20885"/>
                </a:cubicBezTo>
                <a:cubicBezTo>
                  <a:pt x="3607" y="20937"/>
                  <a:pt x="3644" y="21017"/>
                  <a:pt x="3666" y="21064"/>
                </a:cubicBezTo>
                <a:cubicBezTo>
                  <a:pt x="3718" y="21174"/>
                  <a:pt x="3829" y="21258"/>
                  <a:pt x="4042" y="21349"/>
                </a:cubicBezTo>
                <a:cubicBezTo>
                  <a:pt x="4137" y="21389"/>
                  <a:pt x="4237" y="21439"/>
                  <a:pt x="4266" y="21460"/>
                </a:cubicBezTo>
                <a:cubicBezTo>
                  <a:pt x="4295" y="21480"/>
                  <a:pt x="4372" y="21516"/>
                  <a:pt x="4438" y="21539"/>
                </a:cubicBezTo>
                <a:cubicBezTo>
                  <a:pt x="4505" y="21562"/>
                  <a:pt x="4564" y="21590"/>
                  <a:pt x="4570" y="21600"/>
                </a:cubicBezTo>
                <a:lnTo>
                  <a:pt x="4571" y="21600"/>
                </a:lnTo>
                <a:cubicBezTo>
                  <a:pt x="4782" y="21595"/>
                  <a:pt x="4960" y="21591"/>
                  <a:pt x="5060" y="21585"/>
                </a:cubicBezTo>
                <a:cubicBezTo>
                  <a:pt x="5081" y="21573"/>
                  <a:pt x="5106" y="21559"/>
                  <a:pt x="5137" y="21539"/>
                </a:cubicBezTo>
                <a:cubicBezTo>
                  <a:pt x="5165" y="21521"/>
                  <a:pt x="5194" y="21499"/>
                  <a:pt x="5222" y="21475"/>
                </a:cubicBezTo>
                <a:cubicBezTo>
                  <a:pt x="5223" y="21474"/>
                  <a:pt x="5224" y="21472"/>
                  <a:pt x="5225" y="21470"/>
                </a:cubicBezTo>
                <a:cubicBezTo>
                  <a:pt x="5245" y="21441"/>
                  <a:pt x="5268" y="21413"/>
                  <a:pt x="5296" y="21384"/>
                </a:cubicBezTo>
                <a:cubicBezTo>
                  <a:pt x="5303" y="21375"/>
                  <a:pt x="5310" y="21369"/>
                  <a:pt x="5318" y="21361"/>
                </a:cubicBezTo>
                <a:cubicBezTo>
                  <a:pt x="5346" y="21333"/>
                  <a:pt x="5374" y="21307"/>
                  <a:pt x="5400" y="21291"/>
                </a:cubicBezTo>
                <a:cubicBezTo>
                  <a:pt x="5432" y="21249"/>
                  <a:pt x="5462" y="21207"/>
                  <a:pt x="5485" y="21166"/>
                </a:cubicBezTo>
                <a:cubicBezTo>
                  <a:pt x="5493" y="21151"/>
                  <a:pt x="5502" y="21123"/>
                  <a:pt x="5512" y="21097"/>
                </a:cubicBezTo>
                <a:cubicBezTo>
                  <a:pt x="5512" y="21096"/>
                  <a:pt x="5511" y="21095"/>
                  <a:pt x="5512" y="21094"/>
                </a:cubicBezTo>
                <a:cubicBezTo>
                  <a:pt x="5512" y="21094"/>
                  <a:pt x="5513" y="21093"/>
                  <a:pt x="5513" y="21092"/>
                </a:cubicBezTo>
                <a:cubicBezTo>
                  <a:pt x="5513" y="21092"/>
                  <a:pt x="5513" y="21091"/>
                  <a:pt x="5513" y="21091"/>
                </a:cubicBezTo>
                <a:cubicBezTo>
                  <a:pt x="5526" y="21011"/>
                  <a:pt x="5540" y="20938"/>
                  <a:pt x="5555" y="20870"/>
                </a:cubicBezTo>
                <a:cubicBezTo>
                  <a:pt x="5557" y="20864"/>
                  <a:pt x="5558" y="20859"/>
                  <a:pt x="5560" y="20853"/>
                </a:cubicBezTo>
                <a:cubicBezTo>
                  <a:pt x="5560" y="20852"/>
                  <a:pt x="5559" y="20851"/>
                  <a:pt x="5560" y="20850"/>
                </a:cubicBezTo>
                <a:cubicBezTo>
                  <a:pt x="5560" y="20850"/>
                  <a:pt x="5561" y="20850"/>
                  <a:pt x="5561" y="20850"/>
                </a:cubicBezTo>
                <a:cubicBezTo>
                  <a:pt x="5561" y="20850"/>
                  <a:pt x="5561" y="20848"/>
                  <a:pt x="5561" y="20847"/>
                </a:cubicBezTo>
                <a:cubicBezTo>
                  <a:pt x="5576" y="20783"/>
                  <a:pt x="5591" y="20728"/>
                  <a:pt x="5606" y="20679"/>
                </a:cubicBezTo>
                <a:cubicBezTo>
                  <a:pt x="5607" y="20678"/>
                  <a:pt x="5607" y="20676"/>
                  <a:pt x="5608" y="20675"/>
                </a:cubicBezTo>
                <a:cubicBezTo>
                  <a:pt x="5614" y="20652"/>
                  <a:pt x="5621" y="20627"/>
                  <a:pt x="5627" y="20612"/>
                </a:cubicBezTo>
                <a:cubicBezTo>
                  <a:pt x="5627" y="20612"/>
                  <a:pt x="5629" y="20613"/>
                  <a:pt x="5629" y="20612"/>
                </a:cubicBezTo>
                <a:cubicBezTo>
                  <a:pt x="5645" y="20571"/>
                  <a:pt x="5659" y="20539"/>
                  <a:pt x="5674" y="20519"/>
                </a:cubicBezTo>
                <a:cubicBezTo>
                  <a:pt x="5684" y="20507"/>
                  <a:pt x="5696" y="20496"/>
                  <a:pt x="5709" y="20487"/>
                </a:cubicBezTo>
                <a:cubicBezTo>
                  <a:pt x="5710" y="20487"/>
                  <a:pt x="5711" y="20487"/>
                  <a:pt x="5712" y="20486"/>
                </a:cubicBezTo>
                <a:cubicBezTo>
                  <a:pt x="5724" y="20478"/>
                  <a:pt x="5737" y="20471"/>
                  <a:pt x="5750" y="20466"/>
                </a:cubicBezTo>
                <a:cubicBezTo>
                  <a:pt x="5758" y="20463"/>
                  <a:pt x="5766" y="20462"/>
                  <a:pt x="5774" y="20460"/>
                </a:cubicBezTo>
                <a:cubicBezTo>
                  <a:pt x="5782" y="20458"/>
                  <a:pt x="5791" y="20455"/>
                  <a:pt x="5798" y="20454"/>
                </a:cubicBezTo>
                <a:cubicBezTo>
                  <a:pt x="5807" y="20452"/>
                  <a:pt x="5816" y="20453"/>
                  <a:pt x="5825" y="20452"/>
                </a:cubicBezTo>
                <a:cubicBezTo>
                  <a:pt x="5827" y="20452"/>
                  <a:pt x="5829" y="20453"/>
                  <a:pt x="5831" y="20452"/>
                </a:cubicBezTo>
                <a:cubicBezTo>
                  <a:pt x="5835" y="20452"/>
                  <a:pt x="5838" y="20451"/>
                  <a:pt x="5842" y="20451"/>
                </a:cubicBezTo>
                <a:cubicBezTo>
                  <a:pt x="5843" y="20451"/>
                  <a:pt x="5844" y="20451"/>
                  <a:pt x="5845" y="20451"/>
                </a:cubicBezTo>
                <a:cubicBezTo>
                  <a:pt x="5845" y="20451"/>
                  <a:pt x="5846" y="20451"/>
                  <a:pt x="5846" y="20451"/>
                </a:cubicBezTo>
                <a:cubicBezTo>
                  <a:pt x="5846" y="20451"/>
                  <a:pt x="5848" y="20451"/>
                  <a:pt x="5848" y="20451"/>
                </a:cubicBezTo>
                <a:cubicBezTo>
                  <a:pt x="5848" y="20451"/>
                  <a:pt x="5848" y="20452"/>
                  <a:pt x="5849" y="20452"/>
                </a:cubicBezTo>
                <a:cubicBezTo>
                  <a:pt x="5866" y="20453"/>
                  <a:pt x="5882" y="20456"/>
                  <a:pt x="5896" y="20461"/>
                </a:cubicBezTo>
                <a:cubicBezTo>
                  <a:pt x="5898" y="20462"/>
                  <a:pt x="5899" y="20464"/>
                  <a:pt x="5901" y="20465"/>
                </a:cubicBezTo>
                <a:cubicBezTo>
                  <a:pt x="5915" y="20470"/>
                  <a:pt x="5924" y="20478"/>
                  <a:pt x="5932" y="20487"/>
                </a:cubicBezTo>
                <a:cubicBezTo>
                  <a:pt x="5971" y="20511"/>
                  <a:pt x="6016" y="20546"/>
                  <a:pt x="6061" y="20588"/>
                </a:cubicBezTo>
                <a:cubicBezTo>
                  <a:pt x="6084" y="20602"/>
                  <a:pt x="6111" y="20623"/>
                  <a:pt x="6139" y="20652"/>
                </a:cubicBezTo>
                <a:cubicBezTo>
                  <a:pt x="6139" y="20653"/>
                  <a:pt x="6139" y="20653"/>
                  <a:pt x="6140" y="20654"/>
                </a:cubicBezTo>
                <a:cubicBezTo>
                  <a:pt x="6141" y="20655"/>
                  <a:pt x="6142" y="20655"/>
                  <a:pt x="6143" y="20657"/>
                </a:cubicBezTo>
                <a:cubicBezTo>
                  <a:pt x="6226" y="20730"/>
                  <a:pt x="6331" y="20814"/>
                  <a:pt x="6453" y="20908"/>
                </a:cubicBezTo>
                <a:cubicBezTo>
                  <a:pt x="6470" y="20911"/>
                  <a:pt x="6489" y="20921"/>
                  <a:pt x="6509" y="20935"/>
                </a:cubicBezTo>
                <a:cubicBezTo>
                  <a:pt x="6509" y="20936"/>
                  <a:pt x="6510" y="20935"/>
                  <a:pt x="6510" y="20935"/>
                </a:cubicBezTo>
                <a:cubicBezTo>
                  <a:pt x="6510" y="20936"/>
                  <a:pt x="6511" y="20937"/>
                  <a:pt x="6511" y="20937"/>
                </a:cubicBezTo>
                <a:cubicBezTo>
                  <a:pt x="6512" y="20937"/>
                  <a:pt x="6512" y="20938"/>
                  <a:pt x="6513" y="20939"/>
                </a:cubicBezTo>
                <a:cubicBezTo>
                  <a:pt x="6513" y="20939"/>
                  <a:pt x="6514" y="20938"/>
                  <a:pt x="6514" y="20939"/>
                </a:cubicBezTo>
                <a:cubicBezTo>
                  <a:pt x="6533" y="20953"/>
                  <a:pt x="6550" y="20970"/>
                  <a:pt x="6566" y="20992"/>
                </a:cubicBezTo>
                <a:cubicBezTo>
                  <a:pt x="6567" y="20992"/>
                  <a:pt x="6566" y="20993"/>
                  <a:pt x="6566" y="20993"/>
                </a:cubicBezTo>
                <a:cubicBezTo>
                  <a:pt x="6595" y="21014"/>
                  <a:pt x="6638" y="21049"/>
                  <a:pt x="6658" y="21062"/>
                </a:cubicBezTo>
                <a:cubicBezTo>
                  <a:pt x="6714" y="21099"/>
                  <a:pt x="6778" y="21129"/>
                  <a:pt x="6845" y="21153"/>
                </a:cubicBezTo>
                <a:cubicBezTo>
                  <a:pt x="6889" y="21162"/>
                  <a:pt x="6937" y="21168"/>
                  <a:pt x="6993" y="21173"/>
                </a:cubicBezTo>
                <a:cubicBezTo>
                  <a:pt x="7048" y="21178"/>
                  <a:pt x="7111" y="21182"/>
                  <a:pt x="7182" y="21182"/>
                </a:cubicBezTo>
                <a:cubicBezTo>
                  <a:pt x="7297" y="21183"/>
                  <a:pt x="7411" y="21173"/>
                  <a:pt x="7494" y="21158"/>
                </a:cubicBezTo>
                <a:cubicBezTo>
                  <a:pt x="7494" y="21158"/>
                  <a:pt x="7495" y="21158"/>
                  <a:pt x="7496" y="21158"/>
                </a:cubicBezTo>
                <a:cubicBezTo>
                  <a:pt x="7540" y="21135"/>
                  <a:pt x="7579" y="21111"/>
                  <a:pt x="7616" y="21083"/>
                </a:cubicBezTo>
                <a:cubicBezTo>
                  <a:pt x="7617" y="21076"/>
                  <a:pt x="7621" y="21068"/>
                  <a:pt x="7626" y="21060"/>
                </a:cubicBezTo>
                <a:cubicBezTo>
                  <a:pt x="7632" y="21050"/>
                  <a:pt x="7643" y="21039"/>
                  <a:pt x="7655" y="21028"/>
                </a:cubicBezTo>
                <a:cubicBezTo>
                  <a:pt x="7673" y="21013"/>
                  <a:pt x="7693" y="20999"/>
                  <a:pt x="7716" y="20989"/>
                </a:cubicBezTo>
                <a:cubicBezTo>
                  <a:pt x="7776" y="20919"/>
                  <a:pt x="7829" y="20829"/>
                  <a:pt x="7880" y="20713"/>
                </a:cubicBezTo>
                <a:cubicBezTo>
                  <a:pt x="7889" y="20686"/>
                  <a:pt x="7895" y="20659"/>
                  <a:pt x="7905" y="20634"/>
                </a:cubicBezTo>
                <a:cubicBezTo>
                  <a:pt x="7948" y="20527"/>
                  <a:pt x="7964" y="20326"/>
                  <a:pt x="7949" y="20085"/>
                </a:cubicBezTo>
                <a:lnTo>
                  <a:pt x="7935" y="19869"/>
                </a:lnTo>
                <a:cubicBezTo>
                  <a:pt x="7933" y="19861"/>
                  <a:pt x="7931" y="19852"/>
                  <a:pt x="7929" y="19846"/>
                </a:cubicBezTo>
                <a:cubicBezTo>
                  <a:pt x="7909" y="19795"/>
                  <a:pt x="7906" y="19777"/>
                  <a:pt x="7928" y="19748"/>
                </a:cubicBezTo>
                <a:lnTo>
                  <a:pt x="7925" y="19706"/>
                </a:lnTo>
                <a:lnTo>
                  <a:pt x="8104" y="19585"/>
                </a:lnTo>
                <a:cubicBezTo>
                  <a:pt x="8141" y="19561"/>
                  <a:pt x="8183" y="19539"/>
                  <a:pt x="8226" y="19520"/>
                </a:cubicBezTo>
                <a:cubicBezTo>
                  <a:pt x="8227" y="19519"/>
                  <a:pt x="8228" y="19518"/>
                  <a:pt x="8229" y="19518"/>
                </a:cubicBezTo>
                <a:cubicBezTo>
                  <a:pt x="8230" y="19517"/>
                  <a:pt x="8232" y="19517"/>
                  <a:pt x="8233" y="19517"/>
                </a:cubicBezTo>
                <a:cubicBezTo>
                  <a:pt x="8233" y="19516"/>
                  <a:pt x="8234" y="19515"/>
                  <a:pt x="8234" y="19515"/>
                </a:cubicBezTo>
                <a:cubicBezTo>
                  <a:pt x="8235" y="19515"/>
                  <a:pt x="8235" y="19515"/>
                  <a:pt x="8236" y="19515"/>
                </a:cubicBezTo>
                <a:cubicBezTo>
                  <a:pt x="8253" y="19507"/>
                  <a:pt x="8270" y="19500"/>
                  <a:pt x="8286" y="19494"/>
                </a:cubicBezTo>
                <a:cubicBezTo>
                  <a:pt x="8287" y="19494"/>
                  <a:pt x="8289" y="19492"/>
                  <a:pt x="8289" y="19492"/>
                </a:cubicBezTo>
                <a:cubicBezTo>
                  <a:pt x="8290" y="19492"/>
                  <a:pt x="8290" y="19492"/>
                  <a:pt x="8291" y="19492"/>
                </a:cubicBezTo>
                <a:cubicBezTo>
                  <a:pt x="8291" y="19492"/>
                  <a:pt x="8292" y="19492"/>
                  <a:pt x="8292" y="19492"/>
                </a:cubicBezTo>
                <a:cubicBezTo>
                  <a:pt x="8327" y="19479"/>
                  <a:pt x="8360" y="19470"/>
                  <a:pt x="8388" y="19465"/>
                </a:cubicBezTo>
                <a:cubicBezTo>
                  <a:pt x="8475" y="19425"/>
                  <a:pt x="8606" y="19319"/>
                  <a:pt x="8771" y="19158"/>
                </a:cubicBezTo>
                <a:cubicBezTo>
                  <a:pt x="8782" y="19146"/>
                  <a:pt x="8797" y="19131"/>
                  <a:pt x="8809" y="19117"/>
                </a:cubicBezTo>
                <a:cubicBezTo>
                  <a:pt x="8811" y="19115"/>
                  <a:pt x="8814" y="19112"/>
                  <a:pt x="8816" y="19110"/>
                </a:cubicBezTo>
                <a:cubicBezTo>
                  <a:pt x="8823" y="19102"/>
                  <a:pt x="8831" y="19093"/>
                  <a:pt x="8839" y="19085"/>
                </a:cubicBezTo>
                <a:cubicBezTo>
                  <a:pt x="8863" y="19059"/>
                  <a:pt x="8883" y="19035"/>
                  <a:pt x="8909" y="19007"/>
                </a:cubicBezTo>
                <a:cubicBezTo>
                  <a:pt x="8937" y="18979"/>
                  <a:pt x="8959" y="18959"/>
                  <a:pt x="8987" y="18931"/>
                </a:cubicBezTo>
                <a:cubicBezTo>
                  <a:pt x="9028" y="18890"/>
                  <a:pt x="9066" y="18855"/>
                  <a:pt x="9103" y="18822"/>
                </a:cubicBezTo>
                <a:cubicBezTo>
                  <a:pt x="9128" y="18799"/>
                  <a:pt x="9151" y="18777"/>
                  <a:pt x="9172" y="18761"/>
                </a:cubicBezTo>
                <a:cubicBezTo>
                  <a:pt x="9183" y="18752"/>
                  <a:pt x="9193" y="18743"/>
                  <a:pt x="9203" y="18736"/>
                </a:cubicBezTo>
                <a:cubicBezTo>
                  <a:pt x="9203" y="18736"/>
                  <a:pt x="9204" y="18736"/>
                  <a:pt x="9204" y="18736"/>
                </a:cubicBezTo>
                <a:cubicBezTo>
                  <a:pt x="9211" y="18732"/>
                  <a:pt x="9216" y="18727"/>
                  <a:pt x="9221" y="18724"/>
                </a:cubicBezTo>
                <a:cubicBezTo>
                  <a:pt x="9238" y="18713"/>
                  <a:pt x="9253" y="18705"/>
                  <a:pt x="9259" y="18707"/>
                </a:cubicBezTo>
                <a:cubicBezTo>
                  <a:pt x="9277" y="18713"/>
                  <a:pt x="9442" y="18565"/>
                  <a:pt x="9628" y="18376"/>
                </a:cubicBezTo>
                <a:cubicBezTo>
                  <a:pt x="9814" y="18188"/>
                  <a:pt x="10072" y="17936"/>
                  <a:pt x="10201" y="17817"/>
                </a:cubicBezTo>
                <a:cubicBezTo>
                  <a:pt x="10330" y="17698"/>
                  <a:pt x="10594" y="17434"/>
                  <a:pt x="10787" y="17232"/>
                </a:cubicBezTo>
                <a:cubicBezTo>
                  <a:pt x="10893" y="17122"/>
                  <a:pt x="10984" y="17033"/>
                  <a:pt x="11049" y="16976"/>
                </a:cubicBezTo>
                <a:cubicBezTo>
                  <a:pt x="11049" y="16975"/>
                  <a:pt x="11051" y="16973"/>
                  <a:pt x="11051" y="16973"/>
                </a:cubicBezTo>
                <a:cubicBezTo>
                  <a:pt x="11097" y="16924"/>
                  <a:pt x="11112" y="16910"/>
                  <a:pt x="11164" y="16855"/>
                </a:cubicBezTo>
                <a:cubicBezTo>
                  <a:pt x="11208" y="16809"/>
                  <a:pt x="11248" y="16769"/>
                  <a:pt x="11291" y="16724"/>
                </a:cubicBezTo>
                <a:cubicBezTo>
                  <a:pt x="11302" y="16707"/>
                  <a:pt x="11318" y="16685"/>
                  <a:pt x="11335" y="16662"/>
                </a:cubicBezTo>
                <a:cubicBezTo>
                  <a:pt x="11336" y="16661"/>
                  <a:pt x="11336" y="16661"/>
                  <a:pt x="11337" y="16660"/>
                </a:cubicBezTo>
                <a:cubicBezTo>
                  <a:pt x="11368" y="16618"/>
                  <a:pt x="11404" y="16572"/>
                  <a:pt x="11452" y="16522"/>
                </a:cubicBezTo>
                <a:cubicBezTo>
                  <a:pt x="11509" y="16462"/>
                  <a:pt x="11560" y="16410"/>
                  <a:pt x="11598" y="16377"/>
                </a:cubicBezTo>
                <a:cubicBezTo>
                  <a:pt x="11635" y="16343"/>
                  <a:pt x="11659" y="16328"/>
                  <a:pt x="11659" y="16337"/>
                </a:cubicBezTo>
                <a:cubicBezTo>
                  <a:pt x="11659" y="16341"/>
                  <a:pt x="11665" y="16339"/>
                  <a:pt x="11671" y="16336"/>
                </a:cubicBezTo>
                <a:cubicBezTo>
                  <a:pt x="11672" y="16335"/>
                  <a:pt x="11672" y="16334"/>
                  <a:pt x="11673" y="16334"/>
                </a:cubicBezTo>
                <a:cubicBezTo>
                  <a:pt x="11679" y="16331"/>
                  <a:pt x="11686" y="16326"/>
                  <a:pt x="11695" y="16319"/>
                </a:cubicBezTo>
                <a:cubicBezTo>
                  <a:pt x="11705" y="16310"/>
                  <a:pt x="11728" y="16286"/>
                  <a:pt x="11735" y="16281"/>
                </a:cubicBezTo>
                <a:cubicBezTo>
                  <a:pt x="11751" y="16267"/>
                  <a:pt x="11774" y="16248"/>
                  <a:pt x="11794" y="16232"/>
                </a:cubicBezTo>
                <a:cubicBezTo>
                  <a:pt x="11813" y="16214"/>
                  <a:pt x="11828" y="16203"/>
                  <a:pt x="11849" y="16182"/>
                </a:cubicBezTo>
                <a:cubicBezTo>
                  <a:pt x="11880" y="16151"/>
                  <a:pt x="11909" y="16126"/>
                  <a:pt x="11938" y="16102"/>
                </a:cubicBezTo>
                <a:cubicBezTo>
                  <a:pt x="11939" y="16102"/>
                  <a:pt x="11940" y="16102"/>
                  <a:pt x="11941" y="16101"/>
                </a:cubicBezTo>
                <a:cubicBezTo>
                  <a:pt x="11941" y="16101"/>
                  <a:pt x="11941" y="16100"/>
                  <a:pt x="11941" y="16099"/>
                </a:cubicBezTo>
                <a:cubicBezTo>
                  <a:pt x="11942" y="16098"/>
                  <a:pt x="11943" y="16099"/>
                  <a:pt x="11944" y="16098"/>
                </a:cubicBezTo>
                <a:cubicBezTo>
                  <a:pt x="11944" y="16098"/>
                  <a:pt x="11945" y="16097"/>
                  <a:pt x="11945" y="16096"/>
                </a:cubicBezTo>
                <a:cubicBezTo>
                  <a:pt x="11947" y="16095"/>
                  <a:pt x="11949" y="16093"/>
                  <a:pt x="11951" y="16092"/>
                </a:cubicBezTo>
                <a:cubicBezTo>
                  <a:pt x="11975" y="16073"/>
                  <a:pt x="11997" y="16059"/>
                  <a:pt x="12017" y="16048"/>
                </a:cubicBezTo>
                <a:cubicBezTo>
                  <a:pt x="12018" y="16047"/>
                  <a:pt x="12018" y="16046"/>
                  <a:pt x="12019" y="16046"/>
                </a:cubicBezTo>
                <a:cubicBezTo>
                  <a:pt x="12019" y="16046"/>
                  <a:pt x="12020" y="16046"/>
                  <a:pt x="12020" y="16046"/>
                </a:cubicBezTo>
                <a:cubicBezTo>
                  <a:pt x="12020" y="16046"/>
                  <a:pt x="12020" y="16045"/>
                  <a:pt x="12020" y="16045"/>
                </a:cubicBezTo>
                <a:cubicBezTo>
                  <a:pt x="12020" y="16044"/>
                  <a:pt x="12021" y="16045"/>
                  <a:pt x="12021" y="16045"/>
                </a:cubicBezTo>
                <a:cubicBezTo>
                  <a:pt x="12022" y="16044"/>
                  <a:pt x="12023" y="16045"/>
                  <a:pt x="12023" y="16045"/>
                </a:cubicBezTo>
                <a:cubicBezTo>
                  <a:pt x="12119" y="15965"/>
                  <a:pt x="12213" y="15878"/>
                  <a:pt x="12311" y="15793"/>
                </a:cubicBezTo>
                <a:cubicBezTo>
                  <a:pt x="12311" y="15793"/>
                  <a:pt x="12312" y="15792"/>
                  <a:pt x="12312" y="15792"/>
                </a:cubicBezTo>
                <a:cubicBezTo>
                  <a:pt x="12313" y="15791"/>
                  <a:pt x="12315" y="15789"/>
                  <a:pt x="12315" y="15788"/>
                </a:cubicBezTo>
                <a:cubicBezTo>
                  <a:pt x="12321" y="15779"/>
                  <a:pt x="12330" y="15767"/>
                  <a:pt x="12341" y="15755"/>
                </a:cubicBezTo>
                <a:cubicBezTo>
                  <a:pt x="12358" y="15735"/>
                  <a:pt x="12381" y="15715"/>
                  <a:pt x="12407" y="15692"/>
                </a:cubicBezTo>
                <a:cubicBezTo>
                  <a:pt x="12445" y="15661"/>
                  <a:pt x="12486" y="15630"/>
                  <a:pt x="12526" y="15607"/>
                </a:cubicBezTo>
                <a:cubicBezTo>
                  <a:pt x="12526" y="15607"/>
                  <a:pt x="12528" y="15606"/>
                  <a:pt x="12528" y="15606"/>
                </a:cubicBezTo>
                <a:cubicBezTo>
                  <a:pt x="12632" y="15513"/>
                  <a:pt x="12707" y="15443"/>
                  <a:pt x="12769" y="15383"/>
                </a:cubicBezTo>
                <a:cubicBezTo>
                  <a:pt x="12769" y="15383"/>
                  <a:pt x="12768" y="15382"/>
                  <a:pt x="12769" y="15382"/>
                </a:cubicBezTo>
                <a:cubicBezTo>
                  <a:pt x="12842" y="15300"/>
                  <a:pt x="12946" y="15207"/>
                  <a:pt x="13055" y="15121"/>
                </a:cubicBezTo>
                <a:cubicBezTo>
                  <a:pt x="13056" y="15120"/>
                  <a:pt x="13057" y="15119"/>
                  <a:pt x="13058" y="15118"/>
                </a:cubicBezTo>
                <a:cubicBezTo>
                  <a:pt x="13059" y="15117"/>
                  <a:pt x="13061" y="15116"/>
                  <a:pt x="13062" y="15115"/>
                </a:cubicBezTo>
                <a:cubicBezTo>
                  <a:pt x="13065" y="15113"/>
                  <a:pt x="13068" y="15111"/>
                  <a:pt x="13071" y="15109"/>
                </a:cubicBezTo>
                <a:cubicBezTo>
                  <a:pt x="13072" y="15108"/>
                  <a:pt x="13074" y="15107"/>
                  <a:pt x="13075" y="15106"/>
                </a:cubicBezTo>
                <a:cubicBezTo>
                  <a:pt x="13076" y="15105"/>
                  <a:pt x="13076" y="15105"/>
                  <a:pt x="13076" y="15104"/>
                </a:cubicBezTo>
                <a:cubicBezTo>
                  <a:pt x="13077" y="15104"/>
                  <a:pt x="13079" y="15103"/>
                  <a:pt x="13079" y="15103"/>
                </a:cubicBezTo>
                <a:cubicBezTo>
                  <a:pt x="13128" y="15065"/>
                  <a:pt x="13175" y="15031"/>
                  <a:pt x="13220" y="15001"/>
                </a:cubicBezTo>
                <a:cubicBezTo>
                  <a:pt x="13271" y="14967"/>
                  <a:pt x="13317" y="14941"/>
                  <a:pt x="13356" y="14923"/>
                </a:cubicBezTo>
                <a:cubicBezTo>
                  <a:pt x="13356" y="14923"/>
                  <a:pt x="13357" y="14923"/>
                  <a:pt x="13357" y="14923"/>
                </a:cubicBezTo>
                <a:cubicBezTo>
                  <a:pt x="13358" y="14923"/>
                  <a:pt x="13357" y="14921"/>
                  <a:pt x="13357" y="14921"/>
                </a:cubicBezTo>
                <a:cubicBezTo>
                  <a:pt x="13420" y="14883"/>
                  <a:pt x="13467" y="14855"/>
                  <a:pt x="13490" y="14834"/>
                </a:cubicBezTo>
                <a:cubicBezTo>
                  <a:pt x="13510" y="14817"/>
                  <a:pt x="13573" y="14770"/>
                  <a:pt x="13629" y="14732"/>
                </a:cubicBezTo>
                <a:cubicBezTo>
                  <a:pt x="13637" y="14727"/>
                  <a:pt x="13643" y="14724"/>
                  <a:pt x="13651" y="14719"/>
                </a:cubicBezTo>
                <a:cubicBezTo>
                  <a:pt x="13651" y="14718"/>
                  <a:pt x="13651" y="14717"/>
                  <a:pt x="13651" y="14717"/>
                </a:cubicBezTo>
                <a:cubicBezTo>
                  <a:pt x="13651" y="14717"/>
                  <a:pt x="13652" y="14716"/>
                  <a:pt x="13653" y="14715"/>
                </a:cubicBezTo>
                <a:cubicBezTo>
                  <a:pt x="13653" y="14715"/>
                  <a:pt x="13654" y="14716"/>
                  <a:pt x="13654" y="14715"/>
                </a:cubicBezTo>
                <a:cubicBezTo>
                  <a:pt x="13671" y="14696"/>
                  <a:pt x="13686" y="14681"/>
                  <a:pt x="13702" y="14670"/>
                </a:cubicBezTo>
                <a:cubicBezTo>
                  <a:pt x="13718" y="14658"/>
                  <a:pt x="13732" y="14651"/>
                  <a:pt x="13744" y="14650"/>
                </a:cubicBezTo>
                <a:cubicBezTo>
                  <a:pt x="13745" y="14650"/>
                  <a:pt x="13745" y="14650"/>
                  <a:pt x="13746" y="14650"/>
                </a:cubicBezTo>
                <a:cubicBezTo>
                  <a:pt x="13866" y="14565"/>
                  <a:pt x="13969" y="14489"/>
                  <a:pt x="13998" y="14461"/>
                </a:cubicBezTo>
                <a:cubicBezTo>
                  <a:pt x="14002" y="14458"/>
                  <a:pt x="14021" y="14443"/>
                  <a:pt x="14031" y="14435"/>
                </a:cubicBezTo>
                <a:cubicBezTo>
                  <a:pt x="14031" y="14435"/>
                  <a:pt x="14032" y="14434"/>
                  <a:pt x="14032" y="14434"/>
                </a:cubicBezTo>
                <a:cubicBezTo>
                  <a:pt x="14033" y="14433"/>
                  <a:pt x="14032" y="14432"/>
                  <a:pt x="14032" y="14432"/>
                </a:cubicBezTo>
                <a:cubicBezTo>
                  <a:pt x="14033" y="14431"/>
                  <a:pt x="14033" y="14431"/>
                  <a:pt x="14034" y="14430"/>
                </a:cubicBezTo>
                <a:cubicBezTo>
                  <a:pt x="14064" y="14401"/>
                  <a:pt x="14095" y="14375"/>
                  <a:pt x="14121" y="14357"/>
                </a:cubicBezTo>
                <a:cubicBezTo>
                  <a:pt x="14122" y="14357"/>
                  <a:pt x="14123" y="14357"/>
                  <a:pt x="14123" y="14357"/>
                </a:cubicBezTo>
                <a:cubicBezTo>
                  <a:pt x="14146" y="14338"/>
                  <a:pt x="14155" y="14330"/>
                  <a:pt x="14179" y="14310"/>
                </a:cubicBezTo>
                <a:cubicBezTo>
                  <a:pt x="14251" y="14253"/>
                  <a:pt x="14315" y="14202"/>
                  <a:pt x="14343" y="14176"/>
                </a:cubicBezTo>
                <a:cubicBezTo>
                  <a:pt x="14343" y="14176"/>
                  <a:pt x="14343" y="14175"/>
                  <a:pt x="14343" y="14174"/>
                </a:cubicBezTo>
                <a:cubicBezTo>
                  <a:pt x="14343" y="14174"/>
                  <a:pt x="14344" y="14175"/>
                  <a:pt x="14344" y="14174"/>
                </a:cubicBezTo>
                <a:cubicBezTo>
                  <a:pt x="14345" y="14174"/>
                  <a:pt x="14344" y="14173"/>
                  <a:pt x="14344" y="14173"/>
                </a:cubicBezTo>
                <a:cubicBezTo>
                  <a:pt x="14382" y="14131"/>
                  <a:pt x="14423" y="14091"/>
                  <a:pt x="14470" y="14048"/>
                </a:cubicBezTo>
                <a:cubicBezTo>
                  <a:pt x="14481" y="14038"/>
                  <a:pt x="14491" y="14030"/>
                  <a:pt x="14501" y="14020"/>
                </a:cubicBezTo>
                <a:cubicBezTo>
                  <a:pt x="14502" y="14020"/>
                  <a:pt x="14502" y="14020"/>
                  <a:pt x="14503" y="14019"/>
                </a:cubicBezTo>
                <a:cubicBezTo>
                  <a:pt x="14541" y="13986"/>
                  <a:pt x="14578" y="13955"/>
                  <a:pt x="14611" y="13932"/>
                </a:cubicBezTo>
                <a:cubicBezTo>
                  <a:pt x="14612" y="13932"/>
                  <a:pt x="14614" y="13931"/>
                  <a:pt x="14614" y="13931"/>
                </a:cubicBezTo>
                <a:cubicBezTo>
                  <a:pt x="14614" y="13930"/>
                  <a:pt x="14614" y="13929"/>
                  <a:pt x="14614" y="13929"/>
                </a:cubicBezTo>
                <a:cubicBezTo>
                  <a:pt x="14815" y="13744"/>
                  <a:pt x="14973" y="13573"/>
                  <a:pt x="15138" y="13365"/>
                </a:cubicBezTo>
                <a:cubicBezTo>
                  <a:pt x="15150" y="13350"/>
                  <a:pt x="15167" y="13329"/>
                  <a:pt x="15180" y="13312"/>
                </a:cubicBezTo>
                <a:cubicBezTo>
                  <a:pt x="15203" y="13283"/>
                  <a:pt x="15214" y="13272"/>
                  <a:pt x="15237" y="13243"/>
                </a:cubicBezTo>
                <a:cubicBezTo>
                  <a:pt x="15322" y="13136"/>
                  <a:pt x="15415" y="13020"/>
                  <a:pt x="15446" y="12987"/>
                </a:cubicBezTo>
                <a:cubicBezTo>
                  <a:pt x="15522" y="12906"/>
                  <a:pt x="15639" y="12753"/>
                  <a:pt x="15733" y="12618"/>
                </a:cubicBezTo>
                <a:cubicBezTo>
                  <a:pt x="15733" y="12618"/>
                  <a:pt x="15734" y="12617"/>
                  <a:pt x="15734" y="12617"/>
                </a:cubicBezTo>
                <a:cubicBezTo>
                  <a:pt x="15734" y="12616"/>
                  <a:pt x="15734" y="12616"/>
                  <a:pt x="15734" y="12615"/>
                </a:cubicBezTo>
                <a:cubicBezTo>
                  <a:pt x="15734" y="12615"/>
                  <a:pt x="15734" y="12614"/>
                  <a:pt x="15734" y="12614"/>
                </a:cubicBezTo>
                <a:cubicBezTo>
                  <a:pt x="15756" y="12570"/>
                  <a:pt x="15789" y="12517"/>
                  <a:pt x="15822" y="12463"/>
                </a:cubicBezTo>
                <a:cubicBezTo>
                  <a:pt x="15828" y="12452"/>
                  <a:pt x="15833" y="12442"/>
                  <a:pt x="15840" y="12431"/>
                </a:cubicBezTo>
                <a:cubicBezTo>
                  <a:pt x="15841" y="12430"/>
                  <a:pt x="15841" y="12427"/>
                  <a:pt x="15841" y="12426"/>
                </a:cubicBezTo>
                <a:cubicBezTo>
                  <a:pt x="15841" y="12426"/>
                  <a:pt x="15843" y="12426"/>
                  <a:pt x="15843" y="12426"/>
                </a:cubicBezTo>
                <a:cubicBezTo>
                  <a:pt x="15843" y="12426"/>
                  <a:pt x="15843" y="12425"/>
                  <a:pt x="15843" y="12425"/>
                </a:cubicBezTo>
                <a:cubicBezTo>
                  <a:pt x="15879" y="12366"/>
                  <a:pt x="15912" y="12317"/>
                  <a:pt x="15947" y="12266"/>
                </a:cubicBezTo>
                <a:cubicBezTo>
                  <a:pt x="15950" y="12262"/>
                  <a:pt x="15953" y="12258"/>
                  <a:pt x="15956" y="12254"/>
                </a:cubicBezTo>
                <a:cubicBezTo>
                  <a:pt x="16019" y="12142"/>
                  <a:pt x="16079" y="12039"/>
                  <a:pt x="16136" y="11946"/>
                </a:cubicBezTo>
                <a:cubicBezTo>
                  <a:pt x="16137" y="11946"/>
                  <a:pt x="16138" y="11946"/>
                  <a:pt x="16138" y="11946"/>
                </a:cubicBezTo>
                <a:cubicBezTo>
                  <a:pt x="16138" y="11946"/>
                  <a:pt x="16138" y="11945"/>
                  <a:pt x="16138" y="11945"/>
                </a:cubicBezTo>
                <a:cubicBezTo>
                  <a:pt x="16138" y="11945"/>
                  <a:pt x="16138" y="11943"/>
                  <a:pt x="16138" y="11943"/>
                </a:cubicBezTo>
                <a:cubicBezTo>
                  <a:pt x="16144" y="11932"/>
                  <a:pt x="16154" y="11918"/>
                  <a:pt x="16162" y="11905"/>
                </a:cubicBezTo>
                <a:cubicBezTo>
                  <a:pt x="16178" y="11877"/>
                  <a:pt x="16198" y="11845"/>
                  <a:pt x="16223" y="11809"/>
                </a:cubicBezTo>
                <a:cubicBezTo>
                  <a:pt x="16223" y="11809"/>
                  <a:pt x="16222" y="11808"/>
                  <a:pt x="16223" y="11807"/>
                </a:cubicBezTo>
                <a:cubicBezTo>
                  <a:pt x="16231" y="11794"/>
                  <a:pt x="16236" y="11789"/>
                  <a:pt x="16242" y="11780"/>
                </a:cubicBezTo>
                <a:cubicBezTo>
                  <a:pt x="16246" y="11774"/>
                  <a:pt x="16251" y="11767"/>
                  <a:pt x="16255" y="11762"/>
                </a:cubicBezTo>
                <a:cubicBezTo>
                  <a:pt x="16256" y="11760"/>
                  <a:pt x="16257" y="11759"/>
                  <a:pt x="16258" y="11757"/>
                </a:cubicBezTo>
                <a:cubicBezTo>
                  <a:pt x="16258" y="11756"/>
                  <a:pt x="16259" y="11756"/>
                  <a:pt x="16259" y="11756"/>
                </a:cubicBezTo>
                <a:cubicBezTo>
                  <a:pt x="16259" y="11755"/>
                  <a:pt x="16261" y="11754"/>
                  <a:pt x="16261" y="11754"/>
                </a:cubicBezTo>
                <a:cubicBezTo>
                  <a:pt x="16276" y="11733"/>
                  <a:pt x="16298" y="11706"/>
                  <a:pt x="16316" y="11682"/>
                </a:cubicBezTo>
                <a:cubicBezTo>
                  <a:pt x="16325" y="11624"/>
                  <a:pt x="16635" y="11211"/>
                  <a:pt x="16789" y="11053"/>
                </a:cubicBezTo>
                <a:cubicBezTo>
                  <a:pt x="16881" y="10959"/>
                  <a:pt x="17054" y="10782"/>
                  <a:pt x="17172" y="10660"/>
                </a:cubicBezTo>
                <a:cubicBezTo>
                  <a:pt x="17305" y="10521"/>
                  <a:pt x="17386" y="10451"/>
                  <a:pt x="17508" y="10370"/>
                </a:cubicBezTo>
                <a:cubicBezTo>
                  <a:pt x="17508" y="10370"/>
                  <a:pt x="17508" y="10369"/>
                  <a:pt x="17509" y="10369"/>
                </a:cubicBezTo>
                <a:cubicBezTo>
                  <a:pt x="17509" y="10368"/>
                  <a:pt x="17510" y="10369"/>
                  <a:pt x="17510" y="10369"/>
                </a:cubicBezTo>
                <a:cubicBezTo>
                  <a:pt x="17511" y="10368"/>
                  <a:pt x="17512" y="10367"/>
                  <a:pt x="17512" y="10367"/>
                </a:cubicBezTo>
                <a:cubicBezTo>
                  <a:pt x="17513" y="10366"/>
                  <a:pt x="17515" y="10365"/>
                  <a:pt x="17516" y="10364"/>
                </a:cubicBezTo>
                <a:cubicBezTo>
                  <a:pt x="17555" y="10332"/>
                  <a:pt x="17588" y="10307"/>
                  <a:pt x="17616" y="10289"/>
                </a:cubicBezTo>
                <a:cubicBezTo>
                  <a:pt x="17619" y="10288"/>
                  <a:pt x="17622" y="10285"/>
                  <a:pt x="17625" y="10283"/>
                </a:cubicBezTo>
                <a:cubicBezTo>
                  <a:pt x="17625" y="10283"/>
                  <a:pt x="17626" y="10283"/>
                  <a:pt x="17626" y="10283"/>
                </a:cubicBezTo>
                <a:cubicBezTo>
                  <a:pt x="17653" y="10268"/>
                  <a:pt x="17675" y="10256"/>
                  <a:pt x="17693" y="10254"/>
                </a:cubicBezTo>
                <a:cubicBezTo>
                  <a:pt x="17784" y="10200"/>
                  <a:pt x="17863" y="10152"/>
                  <a:pt x="17933" y="10107"/>
                </a:cubicBezTo>
                <a:cubicBezTo>
                  <a:pt x="17933" y="10106"/>
                  <a:pt x="17934" y="10107"/>
                  <a:pt x="17934" y="10107"/>
                </a:cubicBezTo>
                <a:cubicBezTo>
                  <a:pt x="17934" y="10106"/>
                  <a:pt x="17934" y="10105"/>
                  <a:pt x="17934" y="10105"/>
                </a:cubicBezTo>
                <a:cubicBezTo>
                  <a:pt x="17949" y="10093"/>
                  <a:pt x="17963" y="10086"/>
                  <a:pt x="17978" y="10078"/>
                </a:cubicBezTo>
                <a:cubicBezTo>
                  <a:pt x="17979" y="10077"/>
                  <a:pt x="17981" y="10075"/>
                  <a:pt x="17982" y="10075"/>
                </a:cubicBezTo>
                <a:cubicBezTo>
                  <a:pt x="18069" y="10017"/>
                  <a:pt x="18151" y="9959"/>
                  <a:pt x="18253" y="9884"/>
                </a:cubicBezTo>
                <a:cubicBezTo>
                  <a:pt x="18318" y="9836"/>
                  <a:pt x="18377" y="9799"/>
                  <a:pt x="18386" y="9799"/>
                </a:cubicBezTo>
                <a:cubicBezTo>
                  <a:pt x="18395" y="9799"/>
                  <a:pt x="18420" y="9781"/>
                  <a:pt x="18442" y="9759"/>
                </a:cubicBezTo>
                <a:cubicBezTo>
                  <a:pt x="18465" y="9737"/>
                  <a:pt x="18534" y="9689"/>
                  <a:pt x="18622" y="9631"/>
                </a:cubicBezTo>
                <a:cubicBezTo>
                  <a:pt x="18622" y="9631"/>
                  <a:pt x="18622" y="9630"/>
                  <a:pt x="18622" y="9629"/>
                </a:cubicBezTo>
                <a:cubicBezTo>
                  <a:pt x="18632" y="9617"/>
                  <a:pt x="18651" y="9605"/>
                  <a:pt x="18668" y="9593"/>
                </a:cubicBezTo>
                <a:cubicBezTo>
                  <a:pt x="18678" y="9586"/>
                  <a:pt x="18685" y="9579"/>
                  <a:pt x="18695" y="9573"/>
                </a:cubicBezTo>
                <a:cubicBezTo>
                  <a:pt x="18696" y="9573"/>
                  <a:pt x="18696" y="9573"/>
                  <a:pt x="18697" y="9573"/>
                </a:cubicBezTo>
                <a:cubicBezTo>
                  <a:pt x="18722" y="9557"/>
                  <a:pt x="18747" y="9545"/>
                  <a:pt x="18776" y="9532"/>
                </a:cubicBezTo>
                <a:cubicBezTo>
                  <a:pt x="19004" y="9387"/>
                  <a:pt x="19285" y="9219"/>
                  <a:pt x="19446" y="9136"/>
                </a:cubicBezTo>
                <a:cubicBezTo>
                  <a:pt x="19555" y="9080"/>
                  <a:pt x="19635" y="9042"/>
                  <a:pt x="19720" y="9000"/>
                </a:cubicBezTo>
                <a:cubicBezTo>
                  <a:pt x="19721" y="9000"/>
                  <a:pt x="19721" y="9000"/>
                  <a:pt x="19722" y="9000"/>
                </a:cubicBezTo>
                <a:cubicBezTo>
                  <a:pt x="19722" y="9000"/>
                  <a:pt x="19723" y="9000"/>
                  <a:pt x="19723" y="9000"/>
                </a:cubicBezTo>
                <a:cubicBezTo>
                  <a:pt x="19725" y="8999"/>
                  <a:pt x="19728" y="8997"/>
                  <a:pt x="19730" y="8995"/>
                </a:cubicBezTo>
                <a:cubicBezTo>
                  <a:pt x="19732" y="8994"/>
                  <a:pt x="19734" y="8993"/>
                  <a:pt x="19736" y="8992"/>
                </a:cubicBezTo>
                <a:cubicBezTo>
                  <a:pt x="19756" y="8982"/>
                  <a:pt x="19780" y="8970"/>
                  <a:pt x="19807" y="8957"/>
                </a:cubicBezTo>
                <a:cubicBezTo>
                  <a:pt x="19808" y="8957"/>
                  <a:pt x="19808" y="8956"/>
                  <a:pt x="19809" y="8956"/>
                </a:cubicBezTo>
                <a:cubicBezTo>
                  <a:pt x="19810" y="8955"/>
                  <a:pt x="19811" y="8955"/>
                  <a:pt x="19812" y="8954"/>
                </a:cubicBezTo>
                <a:cubicBezTo>
                  <a:pt x="19814" y="8954"/>
                  <a:pt x="19815" y="8953"/>
                  <a:pt x="19816" y="8953"/>
                </a:cubicBezTo>
                <a:cubicBezTo>
                  <a:pt x="19817" y="8952"/>
                  <a:pt x="19817" y="8953"/>
                  <a:pt x="19818" y="8953"/>
                </a:cubicBezTo>
                <a:cubicBezTo>
                  <a:pt x="19927" y="8901"/>
                  <a:pt x="20015" y="8860"/>
                  <a:pt x="20059" y="8845"/>
                </a:cubicBezTo>
                <a:cubicBezTo>
                  <a:pt x="20061" y="8844"/>
                  <a:pt x="20063" y="8844"/>
                  <a:pt x="20065" y="8843"/>
                </a:cubicBezTo>
                <a:cubicBezTo>
                  <a:pt x="20066" y="8842"/>
                  <a:pt x="20067" y="8842"/>
                  <a:pt x="20068" y="8841"/>
                </a:cubicBezTo>
                <a:cubicBezTo>
                  <a:pt x="20069" y="8841"/>
                  <a:pt x="20071" y="8841"/>
                  <a:pt x="20072" y="8840"/>
                </a:cubicBezTo>
                <a:cubicBezTo>
                  <a:pt x="20226" y="8774"/>
                  <a:pt x="20415" y="8694"/>
                  <a:pt x="20682" y="8585"/>
                </a:cubicBezTo>
                <a:cubicBezTo>
                  <a:pt x="20758" y="8554"/>
                  <a:pt x="20831" y="8523"/>
                  <a:pt x="20897" y="8492"/>
                </a:cubicBezTo>
                <a:cubicBezTo>
                  <a:pt x="20933" y="8476"/>
                  <a:pt x="20962" y="8462"/>
                  <a:pt x="20994" y="8447"/>
                </a:cubicBezTo>
                <a:cubicBezTo>
                  <a:pt x="21064" y="8413"/>
                  <a:pt x="21121" y="8381"/>
                  <a:pt x="21164" y="8355"/>
                </a:cubicBezTo>
                <a:cubicBezTo>
                  <a:pt x="21164" y="8355"/>
                  <a:pt x="21166" y="8354"/>
                  <a:pt x="21166" y="8354"/>
                </a:cubicBezTo>
                <a:cubicBezTo>
                  <a:pt x="21167" y="8354"/>
                  <a:pt x="21168" y="8354"/>
                  <a:pt x="21168" y="8354"/>
                </a:cubicBezTo>
                <a:cubicBezTo>
                  <a:pt x="21169" y="8353"/>
                  <a:pt x="21169" y="8353"/>
                  <a:pt x="21169" y="8352"/>
                </a:cubicBezTo>
                <a:cubicBezTo>
                  <a:pt x="21188" y="8341"/>
                  <a:pt x="21202" y="8331"/>
                  <a:pt x="21213" y="8322"/>
                </a:cubicBezTo>
                <a:cubicBezTo>
                  <a:pt x="21214" y="8321"/>
                  <a:pt x="21214" y="8322"/>
                  <a:pt x="21214" y="8322"/>
                </a:cubicBezTo>
                <a:cubicBezTo>
                  <a:pt x="21215" y="8322"/>
                  <a:pt x="21216" y="8320"/>
                  <a:pt x="21216" y="8320"/>
                </a:cubicBezTo>
                <a:cubicBezTo>
                  <a:pt x="21216" y="8320"/>
                  <a:pt x="21217" y="8321"/>
                  <a:pt x="21217" y="8320"/>
                </a:cubicBezTo>
                <a:cubicBezTo>
                  <a:pt x="21218" y="8320"/>
                  <a:pt x="21217" y="8319"/>
                  <a:pt x="21217" y="8319"/>
                </a:cubicBezTo>
                <a:cubicBezTo>
                  <a:pt x="21228" y="8310"/>
                  <a:pt x="21234" y="8302"/>
                  <a:pt x="21234" y="8297"/>
                </a:cubicBezTo>
                <a:cubicBezTo>
                  <a:pt x="21234" y="8269"/>
                  <a:pt x="21260" y="8227"/>
                  <a:pt x="21291" y="8191"/>
                </a:cubicBezTo>
                <a:cubicBezTo>
                  <a:pt x="21292" y="8189"/>
                  <a:pt x="21294" y="8188"/>
                  <a:pt x="21295" y="8186"/>
                </a:cubicBezTo>
                <a:cubicBezTo>
                  <a:pt x="21296" y="8185"/>
                  <a:pt x="21296" y="8184"/>
                  <a:pt x="21296" y="8183"/>
                </a:cubicBezTo>
                <a:cubicBezTo>
                  <a:pt x="21329" y="8080"/>
                  <a:pt x="21331" y="7913"/>
                  <a:pt x="21292" y="7833"/>
                </a:cubicBezTo>
                <a:cubicBezTo>
                  <a:pt x="21269" y="7785"/>
                  <a:pt x="21269" y="7678"/>
                  <a:pt x="21278" y="7435"/>
                </a:cubicBezTo>
                <a:cubicBezTo>
                  <a:pt x="21278" y="7434"/>
                  <a:pt x="21278" y="7434"/>
                  <a:pt x="21278" y="7433"/>
                </a:cubicBezTo>
                <a:cubicBezTo>
                  <a:pt x="21268" y="7165"/>
                  <a:pt x="21280" y="6809"/>
                  <a:pt x="21309" y="6599"/>
                </a:cubicBezTo>
                <a:cubicBezTo>
                  <a:pt x="21309" y="6599"/>
                  <a:pt x="21309" y="6599"/>
                  <a:pt x="21309" y="6598"/>
                </a:cubicBezTo>
                <a:cubicBezTo>
                  <a:pt x="21312" y="6503"/>
                  <a:pt x="21317" y="6381"/>
                  <a:pt x="21319" y="6314"/>
                </a:cubicBezTo>
                <a:cubicBezTo>
                  <a:pt x="21325" y="6098"/>
                  <a:pt x="21335" y="5866"/>
                  <a:pt x="21340" y="5798"/>
                </a:cubicBezTo>
                <a:cubicBezTo>
                  <a:pt x="21348" y="5701"/>
                  <a:pt x="21359" y="5475"/>
                  <a:pt x="21371" y="5220"/>
                </a:cubicBezTo>
                <a:cubicBezTo>
                  <a:pt x="21371" y="5219"/>
                  <a:pt x="21371" y="5217"/>
                  <a:pt x="21371" y="5216"/>
                </a:cubicBezTo>
                <a:cubicBezTo>
                  <a:pt x="21371" y="5215"/>
                  <a:pt x="21371" y="5214"/>
                  <a:pt x="21371" y="5214"/>
                </a:cubicBezTo>
                <a:cubicBezTo>
                  <a:pt x="21371" y="5090"/>
                  <a:pt x="21372" y="4990"/>
                  <a:pt x="21374" y="4874"/>
                </a:cubicBezTo>
                <a:cubicBezTo>
                  <a:pt x="21374" y="4872"/>
                  <a:pt x="21374" y="4871"/>
                  <a:pt x="21374" y="4870"/>
                </a:cubicBezTo>
                <a:cubicBezTo>
                  <a:pt x="21376" y="4704"/>
                  <a:pt x="21378" y="4552"/>
                  <a:pt x="21385" y="4447"/>
                </a:cubicBezTo>
                <a:cubicBezTo>
                  <a:pt x="21395" y="4301"/>
                  <a:pt x="21404" y="4209"/>
                  <a:pt x="21415" y="4138"/>
                </a:cubicBezTo>
                <a:cubicBezTo>
                  <a:pt x="21415" y="4137"/>
                  <a:pt x="21415" y="4137"/>
                  <a:pt x="21415" y="4136"/>
                </a:cubicBezTo>
                <a:cubicBezTo>
                  <a:pt x="21443" y="3322"/>
                  <a:pt x="21497" y="2444"/>
                  <a:pt x="21522" y="2410"/>
                </a:cubicBezTo>
                <a:cubicBezTo>
                  <a:pt x="21534" y="2394"/>
                  <a:pt x="21556" y="2385"/>
                  <a:pt x="21572" y="2391"/>
                </a:cubicBezTo>
                <a:cubicBezTo>
                  <a:pt x="21595" y="2401"/>
                  <a:pt x="21600" y="2196"/>
                  <a:pt x="21600" y="1201"/>
                </a:cubicBezTo>
                <a:cubicBezTo>
                  <a:pt x="21600" y="4"/>
                  <a:pt x="21599" y="0"/>
                  <a:pt x="21556" y="0"/>
                </a:cubicBezTo>
                <a:close/>
                <a:moveTo>
                  <a:pt x="7429" y="13172"/>
                </a:moveTo>
                <a:cubicBezTo>
                  <a:pt x="7449" y="13166"/>
                  <a:pt x="7466" y="13166"/>
                  <a:pt x="7480" y="13172"/>
                </a:cubicBezTo>
                <a:cubicBezTo>
                  <a:pt x="7508" y="13182"/>
                  <a:pt x="7531" y="13215"/>
                  <a:pt x="7568" y="13281"/>
                </a:cubicBezTo>
                <a:cubicBezTo>
                  <a:pt x="7606" y="13349"/>
                  <a:pt x="7640" y="13414"/>
                  <a:pt x="7644" y="13426"/>
                </a:cubicBezTo>
                <a:cubicBezTo>
                  <a:pt x="7648" y="13438"/>
                  <a:pt x="7677" y="13426"/>
                  <a:pt x="7709" y="13399"/>
                </a:cubicBezTo>
                <a:cubicBezTo>
                  <a:pt x="7789" y="13331"/>
                  <a:pt x="7896" y="13335"/>
                  <a:pt x="8027" y="13411"/>
                </a:cubicBezTo>
                <a:cubicBezTo>
                  <a:pt x="8379" y="13616"/>
                  <a:pt x="8490" y="13762"/>
                  <a:pt x="8490" y="14017"/>
                </a:cubicBezTo>
                <a:cubicBezTo>
                  <a:pt x="8490" y="14181"/>
                  <a:pt x="8400" y="14506"/>
                  <a:pt x="8332" y="14587"/>
                </a:cubicBezTo>
                <a:cubicBezTo>
                  <a:pt x="8312" y="14611"/>
                  <a:pt x="8303" y="14630"/>
                  <a:pt x="8310" y="14630"/>
                </a:cubicBezTo>
                <a:cubicBezTo>
                  <a:pt x="8345" y="14630"/>
                  <a:pt x="8098" y="14957"/>
                  <a:pt x="7953" y="15103"/>
                </a:cubicBezTo>
                <a:cubicBezTo>
                  <a:pt x="7612" y="15447"/>
                  <a:pt x="7504" y="15529"/>
                  <a:pt x="7127" y="15721"/>
                </a:cubicBezTo>
                <a:cubicBezTo>
                  <a:pt x="7058" y="15756"/>
                  <a:pt x="6976" y="15807"/>
                  <a:pt x="6943" y="15836"/>
                </a:cubicBezTo>
                <a:cubicBezTo>
                  <a:pt x="6911" y="15864"/>
                  <a:pt x="6877" y="15888"/>
                  <a:pt x="6869" y="15888"/>
                </a:cubicBezTo>
                <a:cubicBezTo>
                  <a:pt x="6841" y="15888"/>
                  <a:pt x="6769" y="15789"/>
                  <a:pt x="6712" y="15674"/>
                </a:cubicBezTo>
                <a:cubicBezTo>
                  <a:pt x="6681" y="15612"/>
                  <a:pt x="6630" y="15512"/>
                  <a:pt x="6596" y="15450"/>
                </a:cubicBezTo>
                <a:cubicBezTo>
                  <a:pt x="6562" y="15388"/>
                  <a:pt x="6525" y="15318"/>
                  <a:pt x="6514" y="15293"/>
                </a:cubicBezTo>
                <a:cubicBezTo>
                  <a:pt x="6503" y="15268"/>
                  <a:pt x="6469" y="15207"/>
                  <a:pt x="6441" y="15157"/>
                </a:cubicBezTo>
                <a:cubicBezTo>
                  <a:pt x="6412" y="15108"/>
                  <a:pt x="6366" y="15023"/>
                  <a:pt x="6336" y="14967"/>
                </a:cubicBezTo>
                <a:cubicBezTo>
                  <a:pt x="6307" y="14911"/>
                  <a:pt x="6261" y="14826"/>
                  <a:pt x="6235" y="14776"/>
                </a:cubicBezTo>
                <a:cubicBezTo>
                  <a:pt x="6078" y="14489"/>
                  <a:pt x="6070" y="14458"/>
                  <a:pt x="6083" y="14238"/>
                </a:cubicBezTo>
                <a:cubicBezTo>
                  <a:pt x="6097" y="14027"/>
                  <a:pt x="6151" y="13772"/>
                  <a:pt x="6209" y="13652"/>
                </a:cubicBezTo>
                <a:cubicBezTo>
                  <a:pt x="6263" y="13539"/>
                  <a:pt x="6389" y="13477"/>
                  <a:pt x="6607" y="13460"/>
                </a:cubicBezTo>
                <a:cubicBezTo>
                  <a:pt x="6712" y="13451"/>
                  <a:pt x="6829" y="13429"/>
                  <a:pt x="6869" y="13409"/>
                </a:cubicBezTo>
                <a:cubicBezTo>
                  <a:pt x="6908" y="13390"/>
                  <a:pt x="6982" y="13356"/>
                  <a:pt x="7034" y="13336"/>
                </a:cubicBezTo>
                <a:cubicBezTo>
                  <a:pt x="7261" y="13247"/>
                  <a:pt x="7297" y="13233"/>
                  <a:pt x="7356" y="13204"/>
                </a:cubicBezTo>
                <a:cubicBezTo>
                  <a:pt x="7386" y="13189"/>
                  <a:pt x="7409" y="13177"/>
                  <a:pt x="7429" y="131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21" name="diamond-1296317_1280.png" descr="diamond-1296317_128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65245">
            <a:off x="4483171" y="3447702"/>
            <a:ext cx="594125" cy="45859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0" dir="5400000">
              <a:srgbClr val="0433FF"/>
            </a:outerShdw>
          </a:effectLst>
        </p:spPr>
      </p:pic>
      <p:sp>
        <p:nvSpPr>
          <p:cNvPr id="322" name="God’s Solution: Values"/>
          <p:cNvSpPr txBox="1"/>
          <p:nvPr/>
        </p:nvSpPr>
        <p:spPr>
          <a:xfrm>
            <a:off x="6259034" y="3409950"/>
            <a:ext cx="6276246" cy="293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rPr sz="5700"/>
              <a:t>God’s Solution: </a:t>
            </a:r>
            <a:r>
              <a:rPr sz="10700"/>
              <a:t>Values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328" name="Group"/>
          <p:cNvGrpSpPr/>
          <p:nvPr/>
        </p:nvGrpSpPr>
        <p:grpSpPr>
          <a:xfrm>
            <a:off x="-1260355" y="3859900"/>
            <a:ext cx="6829746" cy="7508633"/>
            <a:chOff x="12" y="0"/>
            <a:chExt cx="6829745" cy="7508632"/>
          </a:xfrm>
        </p:grpSpPr>
        <p:sp>
          <p:nvSpPr>
            <p:cNvPr id="325" name="Star"/>
            <p:cNvSpPr/>
            <p:nvPr/>
          </p:nvSpPr>
          <p:spPr>
            <a:xfrm>
              <a:off x="3570909" y="0"/>
              <a:ext cx="3258849" cy="3240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326" name="hand-5673661_1280.png" descr="hand-5673661_128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87"/>
            <a:stretch>
              <a:fillRect/>
            </a:stretch>
          </p:blipFill>
          <p:spPr>
            <a:xfrm rot="10573933">
              <a:off x="178252" y="1690744"/>
              <a:ext cx="6070497" cy="5624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6" y="0"/>
                  </a:moveTo>
                  <a:cubicBezTo>
                    <a:pt x="21533" y="0"/>
                    <a:pt x="21480" y="25"/>
                    <a:pt x="21438" y="56"/>
                  </a:cubicBezTo>
                  <a:cubicBezTo>
                    <a:pt x="21395" y="87"/>
                    <a:pt x="21350" y="113"/>
                    <a:pt x="21335" y="113"/>
                  </a:cubicBezTo>
                  <a:cubicBezTo>
                    <a:pt x="21319" y="113"/>
                    <a:pt x="21272" y="132"/>
                    <a:pt x="21230" y="155"/>
                  </a:cubicBezTo>
                  <a:cubicBezTo>
                    <a:pt x="21188" y="179"/>
                    <a:pt x="21097" y="226"/>
                    <a:pt x="21028" y="259"/>
                  </a:cubicBezTo>
                  <a:cubicBezTo>
                    <a:pt x="20838" y="351"/>
                    <a:pt x="20753" y="402"/>
                    <a:pt x="20592" y="521"/>
                  </a:cubicBezTo>
                  <a:cubicBezTo>
                    <a:pt x="20415" y="652"/>
                    <a:pt x="20148" y="861"/>
                    <a:pt x="20090" y="914"/>
                  </a:cubicBezTo>
                  <a:cubicBezTo>
                    <a:pt x="19965" y="1031"/>
                    <a:pt x="19686" y="1245"/>
                    <a:pt x="19466" y="1393"/>
                  </a:cubicBezTo>
                  <a:cubicBezTo>
                    <a:pt x="19113" y="1631"/>
                    <a:pt x="18708" y="1935"/>
                    <a:pt x="18455" y="2152"/>
                  </a:cubicBezTo>
                  <a:cubicBezTo>
                    <a:pt x="18336" y="2254"/>
                    <a:pt x="18220" y="2354"/>
                    <a:pt x="18197" y="2373"/>
                  </a:cubicBezTo>
                  <a:cubicBezTo>
                    <a:pt x="18136" y="2423"/>
                    <a:pt x="17977" y="2532"/>
                    <a:pt x="17739" y="2684"/>
                  </a:cubicBezTo>
                  <a:cubicBezTo>
                    <a:pt x="17625" y="2757"/>
                    <a:pt x="17508" y="2832"/>
                    <a:pt x="17479" y="2852"/>
                  </a:cubicBezTo>
                  <a:cubicBezTo>
                    <a:pt x="17414" y="2896"/>
                    <a:pt x="17353" y="2933"/>
                    <a:pt x="17174" y="3041"/>
                  </a:cubicBezTo>
                  <a:cubicBezTo>
                    <a:pt x="17096" y="3088"/>
                    <a:pt x="16999" y="3149"/>
                    <a:pt x="16957" y="3176"/>
                  </a:cubicBezTo>
                  <a:cubicBezTo>
                    <a:pt x="16829" y="3259"/>
                    <a:pt x="16539" y="3428"/>
                    <a:pt x="16408" y="3498"/>
                  </a:cubicBezTo>
                  <a:cubicBezTo>
                    <a:pt x="16137" y="3641"/>
                    <a:pt x="16096" y="3663"/>
                    <a:pt x="16079" y="3662"/>
                  </a:cubicBezTo>
                  <a:cubicBezTo>
                    <a:pt x="16069" y="3662"/>
                    <a:pt x="16031" y="3678"/>
                    <a:pt x="15995" y="3696"/>
                  </a:cubicBezTo>
                  <a:cubicBezTo>
                    <a:pt x="15767" y="3810"/>
                    <a:pt x="15408" y="3935"/>
                    <a:pt x="15138" y="3996"/>
                  </a:cubicBezTo>
                  <a:cubicBezTo>
                    <a:pt x="14709" y="4094"/>
                    <a:pt x="13781" y="4204"/>
                    <a:pt x="13669" y="4172"/>
                  </a:cubicBezTo>
                  <a:cubicBezTo>
                    <a:pt x="13619" y="4157"/>
                    <a:pt x="13310" y="4215"/>
                    <a:pt x="13026" y="4292"/>
                  </a:cubicBezTo>
                  <a:cubicBezTo>
                    <a:pt x="12940" y="4315"/>
                    <a:pt x="12833" y="4341"/>
                    <a:pt x="12787" y="4348"/>
                  </a:cubicBezTo>
                  <a:cubicBezTo>
                    <a:pt x="12741" y="4356"/>
                    <a:pt x="12656" y="4376"/>
                    <a:pt x="12599" y="4393"/>
                  </a:cubicBezTo>
                  <a:cubicBezTo>
                    <a:pt x="12482" y="4426"/>
                    <a:pt x="12175" y="4503"/>
                    <a:pt x="12017" y="4537"/>
                  </a:cubicBezTo>
                  <a:cubicBezTo>
                    <a:pt x="11960" y="4550"/>
                    <a:pt x="11651" y="4576"/>
                    <a:pt x="11331" y="4595"/>
                  </a:cubicBezTo>
                  <a:cubicBezTo>
                    <a:pt x="9998" y="4676"/>
                    <a:pt x="8194" y="4838"/>
                    <a:pt x="7449" y="4944"/>
                  </a:cubicBezTo>
                  <a:cubicBezTo>
                    <a:pt x="7033" y="5004"/>
                    <a:pt x="6896" y="5012"/>
                    <a:pt x="5733" y="5034"/>
                  </a:cubicBezTo>
                  <a:cubicBezTo>
                    <a:pt x="4801" y="5052"/>
                    <a:pt x="4699" y="5057"/>
                    <a:pt x="4547" y="5100"/>
                  </a:cubicBezTo>
                  <a:cubicBezTo>
                    <a:pt x="4456" y="5126"/>
                    <a:pt x="4372" y="5158"/>
                    <a:pt x="4361" y="5170"/>
                  </a:cubicBezTo>
                  <a:cubicBezTo>
                    <a:pt x="4350" y="5182"/>
                    <a:pt x="4330" y="5191"/>
                    <a:pt x="4317" y="5191"/>
                  </a:cubicBezTo>
                  <a:cubicBezTo>
                    <a:pt x="4258" y="5191"/>
                    <a:pt x="3972" y="5404"/>
                    <a:pt x="3844" y="5545"/>
                  </a:cubicBezTo>
                  <a:cubicBezTo>
                    <a:pt x="3704" y="5697"/>
                    <a:pt x="3650" y="5781"/>
                    <a:pt x="3588" y="5933"/>
                  </a:cubicBezTo>
                  <a:cubicBezTo>
                    <a:pt x="3571" y="5977"/>
                    <a:pt x="3548" y="6032"/>
                    <a:pt x="3537" y="6057"/>
                  </a:cubicBezTo>
                  <a:cubicBezTo>
                    <a:pt x="3527" y="6082"/>
                    <a:pt x="3488" y="6203"/>
                    <a:pt x="3453" y="6327"/>
                  </a:cubicBezTo>
                  <a:cubicBezTo>
                    <a:pt x="3230" y="7101"/>
                    <a:pt x="3104" y="7404"/>
                    <a:pt x="2831" y="7817"/>
                  </a:cubicBezTo>
                  <a:cubicBezTo>
                    <a:pt x="2780" y="7896"/>
                    <a:pt x="2723" y="7983"/>
                    <a:pt x="2706" y="8011"/>
                  </a:cubicBezTo>
                  <a:cubicBezTo>
                    <a:pt x="2688" y="8039"/>
                    <a:pt x="2645" y="8104"/>
                    <a:pt x="2611" y="8157"/>
                  </a:cubicBezTo>
                  <a:cubicBezTo>
                    <a:pt x="2510" y="8314"/>
                    <a:pt x="2480" y="8367"/>
                    <a:pt x="2436" y="8454"/>
                  </a:cubicBezTo>
                  <a:cubicBezTo>
                    <a:pt x="2413" y="8500"/>
                    <a:pt x="2384" y="8542"/>
                    <a:pt x="2374" y="8549"/>
                  </a:cubicBezTo>
                  <a:cubicBezTo>
                    <a:pt x="2363" y="8556"/>
                    <a:pt x="2319" y="8630"/>
                    <a:pt x="2275" y="8712"/>
                  </a:cubicBezTo>
                  <a:cubicBezTo>
                    <a:pt x="2231" y="8794"/>
                    <a:pt x="2174" y="8897"/>
                    <a:pt x="2149" y="8942"/>
                  </a:cubicBezTo>
                  <a:cubicBezTo>
                    <a:pt x="2064" y="9094"/>
                    <a:pt x="1871" y="9476"/>
                    <a:pt x="1822" y="9588"/>
                  </a:cubicBezTo>
                  <a:cubicBezTo>
                    <a:pt x="1804" y="9628"/>
                    <a:pt x="1781" y="9666"/>
                    <a:pt x="1769" y="9674"/>
                  </a:cubicBezTo>
                  <a:cubicBezTo>
                    <a:pt x="1758" y="9681"/>
                    <a:pt x="1734" y="9744"/>
                    <a:pt x="1716" y="9812"/>
                  </a:cubicBezTo>
                  <a:cubicBezTo>
                    <a:pt x="1697" y="9880"/>
                    <a:pt x="1668" y="9963"/>
                    <a:pt x="1652" y="9997"/>
                  </a:cubicBezTo>
                  <a:cubicBezTo>
                    <a:pt x="1636" y="10030"/>
                    <a:pt x="1623" y="10069"/>
                    <a:pt x="1623" y="10084"/>
                  </a:cubicBezTo>
                  <a:cubicBezTo>
                    <a:pt x="1622" y="10112"/>
                    <a:pt x="1567" y="10256"/>
                    <a:pt x="1487" y="10428"/>
                  </a:cubicBezTo>
                  <a:cubicBezTo>
                    <a:pt x="1383" y="10653"/>
                    <a:pt x="1245" y="10932"/>
                    <a:pt x="1212" y="10987"/>
                  </a:cubicBezTo>
                  <a:cubicBezTo>
                    <a:pt x="1192" y="11020"/>
                    <a:pt x="1164" y="11066"/>
                    <a:pt x="1151" y="11091"/>
                  </a:cubicBezTo>
                  <a:cubicBezTo>
                    <a:pt x="1042" y="11289"/>
                    <a:pt x="843" y="11607"/>
                    <a:pt x="765" y="11710"/>
                  </a:cubicBezTo>
                  <a:cubicBezTo>
                    <a:pt x="731" y="11756"/>
                    <a:pt x="696" y="11814"/>
                    <a:pt x="652" y="11899"/>
                  </a:cubicBezTo>
                  <a:cubicBezTo>
                    <a:pt x="611" y="11980"/>
                    <a:pt x="465" y="12190"/>
                    <a:pt x="332" y="12359"/>
                  </a:cubicBezTo>
                  <a:cubicBezTo>
                    <a:pt x="208" y="12516"/>
                    <a:pt x="188" y="12561"/>
                    <a:pt x="188" y="12670"/>
                  </a:cubicBezTo>
                  <a:cubicBezTo>
                    <a:pt x="188" y="12720"/>
                    <a:pt x="174" y="12770"/>
                    <a:pt x="157" y="12786"/>
                  </a:cubicBezTo>
                  <a:cubicBezTo>
                    <a:pt x="140" y="12801"/>
                    <a:pt x="121" y="12835"/>
                    <a:pt x="113" y="12862"/>
                  </a:cubicBezTo>
                  <a:cubicBezTo>
                    <a:pt x="105" y="12889"/>
                    <a:pt x="77" y="12961"/>
                    <a:pt x="49" y="13022"/>
                  </a:cubicBezTo>
                  <a:cubicBezTo>
                    <a:pt x="7" y="13119"/>
                    <a:pt x="0" y="13165"/>
                    <a:pt x="0" y="13385"/>
                  </a:cubicBezTo>
                  <a:cubicBezTo>
                    <a:pt x="0" y="13529"/>
                    <a:pt x="9" y="13644"/>
                    <a:pt x="21" y="13652"/>
                  </a:cubicBezTo>
                  <a:cubicBezTo>
                    <a:pt x="33" y="13659"/>
                    <a:pt x="42" y="13681"/>
                    <a:pt x="42" y="13699"/>
                  </a:cubicBezTo>
                  <a:cubicBezTo>
                    <a:pt x="42" y="13741"/>
                    <a:pt x="204" y="14108"/>
                    <a:pt x="230" y="14126"/>
                  </a:cubicBezTo>
                  <a:cubicBezTo>
                    <a:pt x="241" y="14133"/>
                    <a:pt x="271" y="14181"/>
                    <a:pt x="297" y="14231"/>
                  </a:cubicBezTo>
                  <a:cubicBezTo>
                    <a:pt x="366" y="14368"/>
                    <a:pt x="386" y="14401"/>
                    <a:pt x="418" y="14444"/>
                  </a:cubicBezTo>
                  <a:cubicBezTo>
                    <a:pt x="453" y="14492"/>
                    <a:pt x="486" y="14552"/>
                    <a:pt x="576" y="14738"/>
                  </a:cubicBezTo>
                  <a:cubicBezTo>
                    <a:pt x="629" y="14848"/>
                    <a:pt x="655" y="14944"/>
                    <a:pt x="688" y="15165"/>
                  </a:cubicBezTo>
                  <a:cubicBezTo>
                    <a:pt x="711" y="15322"/>
                    <a:pt x="749" y="15562"/>
                    <a:pt x="771" y="15699"/>
                  </a:cubicBezTo>
                  <a:cubicBezTo>
                    <a:pt x="794" y="15835"/>
                    <a:pt x="812" y="15967"/>
                    <a:pt x="812" y="15991"/>
                  </a:cubicBezTo>
                  <a:cubicBezTo>
                    <a:pt x="812" y="16041"/>
                    <a:pt x="902" y="16413"/>
                    <a:pt x="950" y="16563"/>
                  </a:cubicBezTo>
                  <a:cubicBezTo>
                    <a:pt x="968" y="16618"/>
                    <a:pt x="990" y="16693"/>
                    <a:pt x="1000" y="16730"/>
                  </a:cubicBezTo>
                  <a:cubicBezTo>
                    <a:pt x="1009" y="16767"/>
                    <a:pt x="1035" y="16869"/>
                    <a:pt x="1058" y="16956"/>
                  </a:cubicBezTo>
                  <a:cubicBezTo>
                    <a:pt x="1093" y="17093"/>
                    <a:pt x="1162" y="17269"/>
                    <a:pt x="1310" y="17607"/>
                  </a:cubicBezTo>
                  <a:cubicBezTo>
                    <a:pt x="1374" y="17750"/>
                    <a:pt x="1436" y="17908"/>
                    <a:pt x="1436" y="17924"/>
                  </a:cubicBezTo>
                  <a:cubicBezTo>
                    <a:pt x="1436" y="18006"/>
                    <a:pt x="1941" y="19124"/>
                    <a:pt x="2094" y="19379"/>
                  </a:cubicBezTo>
                  <a:cubicBezTo>
                    <a:pt x="2123" y="19427"/>
                    <a:pt x="2149" y="19485"/>
                    <a:pt x="2154" y="19509"/>
                  </a:cubicBezTo>
                  <a:cubicBezTo>
                    <a:pt x="2198" y="19760"/>
                    <a:pt x="2448" y="20330"/>
                    <a:pt x="2567" y="20454"/>
                  </a:cubicBezTo>
                  <a:lnTo>
                    <a:pt x="2651" y="20541"/>
                  </a:lnTo>
                  <a:lnTo>
                    <a:pt x="2896" y="20541"/>
                  </a:lnTo>
                  <a:cubicBezTo>
                    <a:pt x="3092" y="20541"/>
                    <a:pt x="3162" y="20531"/>
                    <a:pt x="3246" y="20495"/>
                  </a:cubicBezTo>
                  <a:cubicBezTo>
                    <a:pt x="3396" y="20431"/>
                    <a:pt x="3466" y="20480"/>
                    <a:pt x="3513" y="20682"/>
                  </a:cubicBezTo>
                  <a:cubicBezTo>
                    <a:pt x="3527" y="20742"/>
                    <a:pt x="3559" y="20834"/>
                    <a:pt x="3583" y="20885"/>
                  </a:cubicBezTo>
                  <a:cubicBezTo>
                    <a:pt x="3607" y="20937"/>
                    <a:pt x="3644" y="21017"/>
                    <a:pt x="3666" y="21064"/>
                  </a:cubicBezTo>
                  <a:cubicBezTo>
                    <a:pt x="3718" y="21174"/>
                    <a:pt x="3829" y="21258"/>
                    <a:pt x="4042" y="21349"/>
                  </a:cubicBezTo>
                  <a:cubicBezTo>
                    <a:pt x="4137" y="21389"/>
                    <a:pt x="4237" y="21439"/>
                    <a:pt x="4266" y="21460"/>
                  </a:cubicBezTo>
                  <a:cubicBezTo>
                    <a:pt x="4295" y="21480"/>
                    <a:pt x="4372" y="21516"/>
                    <a:pt x="4438" y="21539"/>
                  </a:cubicBezTo>
                  <a:cubicBezTo>
                    <a:pt x="4505" y="21562"/>
                    <a:pt x="4564" y="21590"/>
                    <a:pt x="4570" y="21600"/>
                  </a:cubicBezTo>
                  <a:lnTo>
                    <a:pt x="4571" y="21600"/>
                  </a:lnTo>
                  <a:cubicBezTo>
                    <a:pt x="4782" y="21595"/>
                    <a:pt x="4960" y="21591"/>
                    <a:pt x="5060" y="21585"/>
                  </a:cubicBezTo>
                  <a:cubicBezTo>
                    <a:pt x="5081" y="21573"/>
                    <a:pt x="5106" y="21559"/>
                    <a:pt x="5137" y="21539"/>
                  </a:cubicBezTo>
                  <a:cubicBezTo>
                    <a:pt x="5165" y="21521"/>
                    <a:pt x="5194" y="21499"/>
                    <a:pt x="5222" y="21475"/>
                  </a:cubicBezTo>
                  <a:cubicBezTo>
                    <a:pt x="5223" y="21474"/>
                    <a:pt x="5224" y="21472"/>
                    <a:pt x="5225" y="21470"/>
                  </a:cubicBezTo>
                  <a:cubicBezTo>
                    <a:pt x="5245" y="21441"/>
                    <a:pt x="5268" y="21413"/>
                    <a:pt x="5296" y="21384"/>
                  </a:cubicBezTo>
                  <a:cubicBezTo>
                    <a:pt x="5303" y="21375"/>
                    <a:pt x="5310" y="21369"/>
                    <a:pt x="5318" y="21361"/>
                  </a:cubicBezTo>
                  <a:cubicBezTo>
                    <a:pt x="5346" y="21333"/>
                    <a:pt x="5374" y="21307"/>
                    <a:pt x="5400" y="21291"/>
                  </a:cubicBezTo>
                  <a:cubicBezTo>
                    <a:pt x="5432" y="21249"/>
                    <a:pt x="5462" y="21207"/>
                    <a:pt x="5485" y="21166"/>
                  </a:cubicBezTo>
                  <a:cubicBezTo>
                    <a:pt x="5493" y="21151"/>
                    <a:pt x="5502" y="21123"/>
                    <a:pt x="5512" y="21097"/>
                  </a:cubicBezTo>
                  <a:cubicBezTo>
                    <a:pt x="5512" y="21096"/>
                    <a:pt x="5511" y="21095"/>
                    <a:pt x="5512" y="21094"/>
                  </a:cubicBezTo>
                  <a:cubicBezTo>
                    <a:pt x="5512" y="21094"/>
                    <a:pt x="5513" y="21093"/>
                    <a:pt x="5513" y="21092"/>
                  </a:cubicBezTo>
                  <a:cubicBezTo>
                    <a:pt x="5513" y="21092"/>
                    <a:pt x="5513" y="21091"/>
                    <a:pt x="5513" y="21091"/>
                  </a:cubicBezTo>
                  <a:cubicBezTo>
                    <a:pt x="5526" y="21011"/>
                    <a:pt x="5540" y="20938"/>
                    <a:pt x="5555" y="20870"/>
                  </a:cubicBezTo>
                  <a:cubicBezTo>
                    <a:pt x="5557" y="20864"/>
                    <a:pt x="5558" y="20859"/>
                    <a:pt x="5560" y="20853"/>
                  </a:cubicBezTo>
                  <a:cubicBezTo>
                    <a:pt x="5560" y="20852"/>
                    <a:pt x="5559" y="20851"/>
                    <a:pt x="5560" y="20850"/>
                  </a:cubicBezTo>
                  <a:cubicBezTo>
                    <a:pt x="5560" y="20850"/>
                    <a:pt x="5561" y="20850"/>
                    <a:pt x="5561" y="20850"/>
                  </a:cubicBezTo>
                  <a:cubicBezTo>
                    <a:pt x="5561" y="20850"/>
                    <a:pt x="5561" y="20848"/>
                    <a:pt x="5561" y="20847"/>
                  </a:cubicBezTo>
                  <a:cubicBezTo>
                    <a:pt x="5576" y="20783"/>
                    <a:pt x="5591" y="20728"/>
                    <a:pt x="5606" y="20679"/>
                  </a:cubicBezTo>
                  <a:cubicBezTo>
                    <a:pt x="5607" y="20678"/>
                    <a:pt x="5607" y="20676"/>
                    <a:pt x="5608" y="20675"/>
                  </a:cubicBezTo>
                  <a:cubicBezTo>
                    <a:pt x="5614" y="20652"/>
                    <a:pt x="5621" y="20627"/>
                    <a:pt x="5627" y="20612"/>
                  </a:cubicBezTo>
                  <a:cubicBezTo>
                    <a:pt x="5627" y="20612"/>
                    <a:pt x="5629" y="20613"/>
                    <a:pt x="5629" y="20612"/>
                  </a:cubicBezTo>
                  <a:cubicBezTo>
                    <a:pt x="5645" y="20571"/>
                    <a:pt x="5659" y="20539"/>
                    <a:pt x="5674" y="20519"/>
                  </a:cubicBezTo>
                  <a:cubicBezTo>
                    <a:pt x="5684" y="20507"/>
                    <a:pt x="5696" y="20496"/>
                    <a:pt x="5709" y="20487"/>
                  </a:cubicBezTo>
                  <a:cubicBezTo>
                    <a:pt x="5710" y="20487"/>
                    <a:pt x="5711" y="20487"/>
                    <a:pt x="5712" y="20486"/>
                  </a:cubicBezTo>
                  <a:cubicBezTo>
                    <a:pt x="5724" y="20478"/>
                    <a:pt x="5737" y="20471"/>
                    <a:pt x="5750" y="20466"/>
                  </a:cubicBezTo>
                  <a:cubicBezTo>
                    <a:pt x="5758" y="20463"/>
                    <a:pt x="5766" y="20462"/>
                    <a:pt x="5774" y="20460"/>
                  </a:cubicBezTo>
                  <a:cubicBezTo>
                    <a:pt x="5782" y="20458"/>
                    <a:pt x="5791" y="20455"/>
                    <a:pt x="5798" y="20454"/>
                  </a:cubicBezTo>
                  <a:cubicBezTo>
                    <a:pt x="5807" y="20452"/>
                    <a:pt x="5816" y="20453"/>
                    <a:pt x="5825" y="20452"/>
                  </a:cubicBezTo>
                  <a:cubicBezTo>
                    <a:pt x="5827" y="20452"/>
                    <a:pt x="5829" y="20453"/>
                    <a:pt x="5831" y="20452"/>
                  </a:cubicBezTo>
                  <a:cubicBezTo>
                    <a:pt x="5835" y="20452"/>
                    <a:pt x="5838" y="20451"/>
                    <a:pt x="5842" y="20451"/>
                  </a:cubicBezTo>
                  <a:cubicBezTo>
                    <a:pt x="5843" y="20451"/>
                    <a:pt x="5844" y="20451"/>
                    <a:pt x="5845" y="20451"/>
                  </a:cubicBezTo>
                  <a:cubicBezTo>
                    <a:pt x="5845" y="20451"/>
                    <a:pt x="5846" y="20451"/>
                    <a:pt x="5846" y="20451"/>
                  </a:cubicBezTo>
                  <a:cubicBezTo>
                    <a:pt x="5846" y="20451"/>
                    <a:pt x="5848" y="20451"/>
                    <a:pt x="5848" y="20451"/>
                  </a:cubicBezTo>
                  <a:cubicBezTo>
                    <a:pt x="5848" y="20451"/>
                    <a:pt x="5848" y="20452"/>
                    <a:pt x="5849" y="20452"/>
                  </a:cubicBezTo>
                  <a:cubicBezTo>
                    <a:pt x="5866" y="20453"/>
                    <a:pt x="5882" y="20456"/>
                    <a:pt x="5896" y="20461"/>
                  </a:cubicBezTo>
                  <a:cubicBezTo>
                    <a:pt x="5898" y="20462"/>
                    <a:pt x="5899" y="20464"/>
                    <a:pt x="5901" y="20465"/>
                  </a:cubicBezTo>
                  <a:cubicBezTo>
                    <a:pt x="5915" y="20470"/>
                    <a:pt x="5924" y="20478"/>
                    <a:pt x="5932" y="20487"/>
                  </a:cubicBezTo>
                  <a:cubicBezTo>
                    <a:pt x="5971" y="20511"/>
                    <a:pt x="6016" y="20546"/>
                    <a:pt x="6061" y="20588"/>
                  </a:cubicBezTo>
                  <a:cubicBezTo>
                    <a:pt x="6084" y="20602"/>
                    <a:pt x="6111" y="20623"/>
                    <a:pt x="6139" y="20652"/>
                  </a:cubicBezTo>
                  <a:cubicBezTo>
                    <a:pt x="6139" y="20653"/>
                    <a:pt x="6139" y="20653"/>
                    <a:pt x="6140" y="20654"/>
                  </a:cubicBezTo>
                  <a:cubicBezTo>
                    <a:pt x="6141" y="20655"/>
                    <a:pt x="6142" y="20655"/>
                    <a:pt x="6143" y="20657"/>
                  </a:cubicBezTo>
                  <a:cubicBezTo>
                    <a:pt x="6226" y="20730"/>
                    <a:pt x="6331" y="20814"/>
                    <a:pt x="6453" y="20908"/>
                  </a:cubicBezTo>
                  <a:cubicBezTo>
                    <a:pt x="6470" y="20911"/>
                    <a:pt x="6489" y="20921"/>
                    <a:pt x="6509" y="20935"/>
                  </a:cubicBezTo>
                  <a:cubicBezTo>
                    <a:pt x="6509" y="20936"/>
                    <a:pt x="6510" y="20935"/>
                    <a:pt x="6510" y="20935"/>
                  </a:cubicBezTo>
                  <a:cubicBezTo>
                    <a:pt x="6510" y="20936"/>
                    <a:pt x="6511" y="20937"/>
                    <a:pt x="6511" y="20937"/>
                  </a:cubicBezTo>
                  <a:cubicBezTo>
                    <a:pt x="6512" y="20937"/>
                    <a:pt x="6512" y="20938"/>
                    <a:pt x="6513" y="20939"/>
                  </a:cubicBezTo>
                  <a:cubicBezTo>
                    <a:pt x="6513" y="20939"/>
                    <a:pt x="6514" y="20938"/>
                    <a:pt x="6514" y="20939"/>
                  </a:cubicBezTo>
                  <a:cubicBezTo>
                    <a:pt x="6533" y="20953"/>
                    <a:pt x="6550" y="20970"/>
                    <a:pt x="6566" y="20992"/>
                  </a:cubicBezTo>
                  <a:cubicBezTo>
                    <a:pt x="6567" y="20992"/>
                    <a:pt x="6566" y="20993"/>
                    <a:pt x="6566" y="20993"/>
                  </a:cubicBezTo>
                  <a:cubicBezTo>
                    <a:pt x="6595" y="21014"/>
                    <a:pt x="6638" y="21049"/>
                    <a:pt x="6658" y="21062"/>
                  </a:cubicBezTo>
                  <a:cubicBezTo>
                    <a:pt x="6714" y="21099"/>
                    <a:pt x="6778" y="21129"/>
                    <a:pt x="6845" y="21153"/>
                  </a:cubicBezTo>
                  <a:cubicBezTo>
                    <a:pt x="6889" y="21162"/>
                    <a:pt x="6937" y="21168"/>
                    <a:pt x="6993" y="21173"/>
                  </a:cubicBezTo>
                  <a:cubicBezTo>
                    <a:pt x="7048" y="21178"/>
                    <a:pt x="7111" y="21182"/>
                    <a:pt x="7182" y="21182"/>
                  </a:cubicBezTo>
                  <a:cubicBezTo>
                    <a:pt x="7297" y="21183"/>
                    <a:pt x="7411" y="21173"/>
                    <a:pt x="7494" y="21158"/>
                  </a:cubicBezTo>
                  <a:cubicBezTo>
                    <a:pt x="7494" y="21158"/>
                    <a:pt x="7495" y="21158"/>
                    <a:pt x="7496" y="21158"/>
                  </a:cubicBezTo>
                  <a:cubicBezTo>
                    <a:pt x="7540" y="21135"/>
                    <a:pt x="7579" y="21111"/>
                    <a:pt x="7616" y="21083"/>
                  </a:cubicBezTo>
                  <a:cubicBezTo>
                    <a:pt x="7617" y="21076"/>
                    <a:pt x="7621" y="21068"/>
                    <a:pt x="7626" y="21060"/>
                  </a:cubicBezTo>
                  <a:cubicBezTo>
                    <a:pt x="7632" y="21050"/>
                    <a:pt x="7643" y="21039"/>
                    <a:pt x="7655" y="21028"/>
                  </a:cubicBezTo>
                  <a:cubicBezTo>
                    <a:pt x="7673" y="21013"/>
                    <a:pt x="7693" y="20999"/>
                    <a:pt x="7716" y="20989"/>
                  </a:cubicBezTo>
                  <a:cubicBezTo>
                    <a:pt x="7776" y="20919"/>
                    <a:pt x="7829" y="20829"/>
                    <a:pt x="7880" y="20713"/>
                  </a:cubicBezTo>
                  <a:cubicBezTo>
                    <a:pt x="7889" y="20686"/>
                    <a:pt x="7895" y="20659"/>
                    <a:pt x="7905" y="20634"/>
                  </a:cubicBezTo>
                  <a:cubicBezTo>
                    <a:pt x="7948" y="20527"/>
                    <a:pt x="7964" y="20326"/>
                    <a:pt x="7949" y="20085"/>
                  </a:cubicBezTo>
                  <a:lnTo>
                    <a:pt x="7935" y="19869"/>
                  </a:lnTo>
                  <a:cubicBezTo>
                    <a:pt x="7933" y="19861"/>
                    <a:pt x="7931" y="19852"/>
                    <a:pt x="7929" y="19846"/>
                  </a:cubicBezTo>
                  <a:cubicBezTo>
                    <a:pt x="7909" y="19795"/>
                    <a:pt x="7906" y="19777"/>
                    <a:pt x="7928" y="19748"/>
                  </a:cubicBezTo>
                  <a:lnTo>
                    <a:pt x="7925" y="19706"/>
                  </a:lnTo>
                  <a:lnTo>
                    <a:pt x="8104" y="19585"/>
                  </a:lnTo>
                  <a:cubicBezTo>
                    <a:pt x="8141" y="19561"/>
                    <a:pt x="8183" y="19539"/>
                    <a:pt x="8226" y="19520"/>
                  </a:cubicBezTo>
                  <a:cubicBezTo>
                    <a:pt x="8227" y="19519"/>
                    <a:pt x="8228" y="19518"/>
                    <a:pt x="8229" y="19518"/>
                  </a:cubicBezTo>
                  <a:cubicBezTo>
                    <a:pt x="8230" y="19517"/>
                    <a:pt x="8232" y="19517"/>
                    <a:pt x="8233" y="19517"/>
                  </a:cubicBezTo>
                  <a:cubicBezTo>
                    <a:pt x="8233" y="19516"/>
                    <a:pt x="8234" y="19515"/>
                    <a:pt x="8234" y="19515"/>
                  </a:cubicBezTo>
                  <a:cubicBezTo>
                    <a:pt x="8235" y="19515"/>
                    <a:pt x="8235" y="19515"/>
                    <a:pt x="8236" y="19515"/>
                  </a:cubicBezTo>
                  <a:cubicBezTo>
                    <a:pt x="8253" y="19507"/>
                    <a:pt x="8270" y="19500"/>
                    <a:pt x="8286" y="19494"/>
                  </a:cubicBezTo>
                  <a:cubicBezTo>
                    <a:pt x="8287" y="19494"/>
                    <a:pt x="8289" y="19492"/>
                    <a:pt x="8289" y="19492"/>
                  </a:cubicBezTo>
                  <a:cubicBezTo>
                    <a:pt x="8290" y="19492"/>
                    <a:pt x="8290" y="19492"/>
                    <a:pt x="8291" y="19492"/>
                  </a:cubicBezTo>
                  <a:cubicBezTo>
                    <a:pt x="8291" y="19492"/>
                    <a:pt x="8292" y="19492"/>
                    <a:pt x="8292" y="19492"/>
                  </a:cubicBezTo>
                  <a:cubicBezTo>
                    <a:pt x="8327" y="19479"/>
                    <a:pt x="8360" y="19470"/>
                    <a:pt x="8388" y="19465"/>
                  </a:cubicBezTo>
                  <a:cubicBezTo>
                    <a:pt x="8475" y="19425"/>
                    <a:pt x="8606" y="19319"/>
                    <a:pt x="8771" y="19158"/>
                  </a:cubicBezTo>
                  <a:cubicBezTo>
                    <a:pt x="8782" y="19146"/>
                    <a:pt x="8797" y="19131"/>
                    <a:pt x="8809" y="19117"/>
                  </a:cubicBezTo>
                  <a:cubicBezTo>
                    <a:pt x="8811" y="19115"/>
                    <a:pt x="8814" y="19112"/>
                    <a:pt x="8816" y="19110"/>
                  </a:cubicBezTo>
                  <a:cubicBezTo>
                    <a:pt x="8823" y="19102"/>
                    <a:pt x="8831" y="19093"/>
                    <a:pt x="8839" y="19085"/>
                  </a:cubicBezTo>
                  <a:cubicBezTo>
                    <a:pt x="8863" y="19059"/>
                    <a:pt x="8883" y="19035"/>
                    <a:pt x="8909" y="19007"/>
                  </a:cubicBezTo>
                  <a:cubicBezTo>
                    <a:pt x="8937" y="18979"/>
                    <a:pt x="8959" y="18959"/>
                    <a:pt x="8987" y="18931"/>
                  </a:cubicBezTo>
                  <a:cubicBezTo>
                    <a:pt x="9028" y="18890"/>
                    <a:pt x="9066" y="18855"/>
                    <a:pt x="9103" y="18822"/>
                  </a:cubicBezTo>
                  <a:cubicBezTo>
                    <a:pt x="9128" y="18799"/>
                    <a:pt x="9151" y="18777"/>
                    <a:pt x="9172" y="18761"/>
                  </a:cubicBezTo>
                  <a:cubicBezTo>
                    <a:pt x="9183" y="18752"/>
                    <a:pt x="9193" y="18743"/>
                    <a:pt x="9203" y="18736"/>
                  </a:cubicBezTo>
                  <a:cubicBezTo>
                    <a:pt x="9203" y="18736"/>
                    <a:pt x="9204" y="18736"/>
                    <a:pt x="9204" y="18736"/>
                  </a:cubicBezTo>
                  <a:cubicBezTo>
                    <a:pt x="9211" y="18732"/>
                    <a:pt x="9216" y="18727"/>
                    <a:pt x="9221" y="18724"/>
                  </a:cubicBezTo>
                  <a:cubicBezTo>
                    <a:pt x="9238" y="18713"/>
                    <a:pt x="9253" y="18705"/>
                    <a:pt x="9259" y="18707"/>
                  </a:cubicBezTo>
                  <a:cubicBezTo>
                    <a:pt x="9277" y="18713"/>
                    <a:pt x="9442" y="18565"/>
                    <a:pt x="9628" y="18376"/>
                  </a:cubicBezTo>
                  <a:cubicBezTo>
                    <a:pt x="9814" y="18188"/>
                    <a:pt x="10072" y="17936"/>
                    <a:pt x="10201" y="17817"/>
                  </a:cubicBezTo>
                  <a:cubicBezTo>
                    <a:pt x="10330" y="17698"/>
                    <a:pt x="10594" y="17434"/>
                    <a:pt x="10787" y="17232"/>
                  </a:cubicBezTo>
                  <a:cubicBezTo>
                    <a:pt x="10893" y="17122"/>
                    <a:pt x="10984" y="17033"/>
                    <a:pt x="11049" y="16976"/>
                  </a:cubicBezTo>
                  <a:cubicBezTo>
                    <a:pt x="11049" y="16975"/>
                    <a:pt x="11051" y="16973"/>
                    <a:pt x="11051" y="16973"/>
                  </a:cubicBezTo>
                  <a:cubicBezTo>
                    <a:pt x="11097" y="16924"/>
                    <a:pt x="11112" y="16910"/>
                    <a:pt x="11164" y="16855"/>
                  </a:cubicBezTo>
                  <a:cubicBezTo>
                    <a:pt x="11208" y="16809"/>
                    <a:pt x="11248" y="16769"/>
                    <a:pt x="11291" y="16724"/>
                  </a:cubicBezTo>
                  <a:cubicBezTo>
                    <a:pt x="11302" y="16707"/>
                    <a:pt x="11318" y="16685"/>
                    <a:pt x="11335" y="16662"/>
                  </a:cubicBezTo>
                  <a:cubicBezTo>
                    <a:pt x="11336" y="16661"/>
                    <a:pt x="11336" y="16661"/>
                    <a:pt x="11337" y="16660"/>
                  </a:cubicBezTo>
                  <a:cubicBezTo>
                    <a:pt x="11368" y="16618"/>
                    <a:pt x="11404" y="16572"/>
                    <a:pt x="11452" y="16522"/>
                  </a:cubicBezTo>
                  <a:cubicBezTo>
                    <a:pt x="11509" y="16462"/>
                    <a:pt x="11560" y="16410"/>
                    <a:pt x="11598" y="16377"/>
                  </a:cubicBezTo>
                  <a:cubicBezTo>
                    <a:pt x="11635" y="16343"/>
                    <a:pt x="11659" y="16328"/>
                    <a:pt x="11659" y="16337"/>
                  </a:cubicBezTo>
                  <a:cubicBezTo>
                    <a:pt x="11659" y="16341"/>
                    <a:pt x="11665" y="16339"/>
                    <a:pt x="11671" y="16336"/>
                  </a:cubicBezTo>
                  <a:cubicBezTo>
                    <a:pt x="11672" y="16335"/>
                    <a:pt x="11672" y="16334"/>
                    <a:pt x="11673" y="16334"/>
                  </a:cubicBezTo>
                  <a:cubicBezTo>
                    <a:pt x="11679" y="16331"/>
                    <a:pt x="11686" y="16326"/>
                    <a:pt x="11695" y="16319"/>
                  </a:cubicBezTo>
                  <a:cubicBezTo>
                    <a:pt x="11705" y="16310"/>
                    <a:pt x="11728" y="16286"/>
                    <a:pt x="11735" y="16281"/>
                  </a:cubicBezTo>
                  <a:cubicBezTo>
                    <a:pt x="11751" y="16267"/>
                    <a:pt x="11774" y="16248"/>
                    <a:pt x="11794" y="16232"/>
                  </a:cubicBezTo>
                  <a:cubicBezTo>
                    <a:pt x="11813" y="16214"/>
                    <a:pt x="11828" y="16203"/>
                    <a:pt x="11849" y="16182"/>
                  </a:cubicBezTo>
                  <a:cubicBezTo>
                    <a:pt x="11880" y="16151"/>
                    <a:pt x="11909" y="16126"/>
                    <a:pt x="11938" y="16102"/>
                  </a:cubicBezTo>
                  <a:cubicBezTo>
                    <a:pt x="11939" y="16102"/>
                    <a:pt x="11940" y="16102"/>
                    <a:pt x="11941" y="16101"/>
                  </a:cubicBezTo>
                  <a:cubicBezTo>
                    <a:pt x="11941" y="16101"/>
                    <a:pt x="11941" y="16100"/>
                    <a:pt x="11941" y="16099"/>
                  </a:cubicBezTo>
                  <a:cubicBezTo>
                    <a:pt x="11942" y="16098"/>
                    <a:pt x="11943" y="16099"/>
                    <a:pt x="11944" y="16098"/>
                  </a:cubicBezTo>
                  <a:cubicBezTo>
                    <a:pt x="11944" y="16098"/>
                    <a:pt x="11945" y="16097"/>
                    <a:pt x="11945" y="16096"/>
                  </a:cubicBezTo>
                  <a:cubicBezTo>
                    <a:pt x="11947" y="16095"/>
                    <a:pt x="11949" y="16093"/>
                    <a:pt x="11951" y="16092"/>
                  </a:cubicBezTo>
                  <a:cubicBezTo>
                    <a:pt x="11975" y="16073"/>
                    <a:pt x="11997" y="16059"/>
                    <a:pt x="12017" y="16048"/>
                  </a:cubicBezTo>
                  <a:cubicBezTo>
                    <a:pt x="12018" y="16047"/>
                    <a:pt x="12018" y="16046"/>
                    <a:pt x="12019" y="16046"/>
                  </a:cubicBezTo>
                  <a:cubicBezTo>
                    <a:pt x="12019" y="16046"/>
                    <a:pt x="12020" y="16046"/>
                    <a:pt x="12020" y="16046"/>
                  </a:cubicBezTo>
                  <a:cubicBezTo>
                    <a:pt x="12020" y="16046"/>
                    <a:pt x="12020" y="16045"/>
                    <a:pt x="12020" y="16045"/>
                  </a:cubicBezTo>
                  <a:cubicBezTo>
                    <a:pt x="12020" y="16044"/>
                    <a:pt x="12021" y="16045"/>
                    <a:pt x="12021" y="16045"/>
                  </a:cubicBezTo>
                  <a:cubicBezTo>
                    <a:pt x="12022" y="16044"/>
                    <a:pt x="12023" y="16045"/>
                    <a:pt x="12023" y="16045"/>
                  </a:cubicBezTo>
                  <a:cubicBezTo>
                    <a:pt x="12119" y="15965"/>
                    <a:pt x="12213" y="15878"/>
                    <a:pt x="12311" y="15793"/>
                  </a:cubicBezTo>
                  <a:cubicBezTo>
                    <a:pt x="12311" y="15793"/>
                    <a:pt x="12312" y="15792"/>
                    <a:pt x="12312" y="15792"/>
                  </a:cubicBezTo>
                  <a:cubicBezTo>
                    <a:pt x="12313" y="15791"/>
                    <a:pt x="12315" y="15789"/>
                    <a:pt x="12315" y="15788"/>
                  </a:cubicBezTo>
                  <a:cubicBezTo>
                    <a:pt x="12321" y="15779"/>
                    <a:pt x="12330" y="15767"/>
                    <a:pt x="12341" y="15755"/>
                  </a:cubicBezTo>
                  <a:cubicBezTo>
                    <a:pt x="12358" y="15735"/>
                    <a:pt x="12381" y="15715"/>
                    <a:pt x="12407" y="15692"/>
                  </a:cubicBezTo>
                  <a:cubicBezTo>
                    <a:pt x="12445" y="15661"/>
                    <a:pt x="12486" y="15630"/>
                    <a:pt x="12526" y="15607"/>
                  </a:cubicBezTo>
                  <a:cubicBezTo>
                    <a:pt x="12526" y="15607"/>
                    <a:pt x="12528" y="15606"/>
                    <a:pt x="12528" y="15606"/>
                  </a:cubicBezTo>
                  <a:cubicBezTo>
                    <a:pt x="12632" y="15513"/>
                    <a:pt x="12707" y="15443"/>
                    <a:pt x="12769" y="15383"/>
                  </a:cubicBezTo>
                  <a:cubicBezTo>
                    <a:pt x="12769" y="15383"/>
                    <a:pt x="12768" y="15382"/>
                    <a:pt x="12769" y="15382"/>
                  </a:cubicBezTo>
                  <a:cubicBezTo>
                    <a:pt x="12842" y="15300"/>
                    <a:pt x="12946" y="15207"/>
                    <a:pt x="13055" y="15121"/>
                  </a:cubicBezTo>
                  <a:cubicBezTo>
                    <a:pt x="13056" y="15120"/>
                    <a:pt x="13057" y="15119"/>
                    <a:pt x="13058" y="15118"/>
                  </a:cubicBezTo>
                  <a:cubicBezTo>
                    <a:pt x="13059" y="15117"/>
                    <a:pt x="13061" y="15116"/>
                    <a:pt x="13062" y="15115"/>
                  </a:cubicBezTo>
                  <a:cubicBezTo>
                    <a:pt x="13065" y="15113"/>
                    <a:pt x="13068" y="15111"/>
                    <a:pt x="13071" y="15109"/>
                  </a:cubicBezTo>
                  <a:cubicBezTo>
                    <a:pt x="13072" y="15108"/>
                    <a:pt x="13074" y="15107"/>
                    <a:pt x="13075" y="15106"/>
                  </a:cubicBezTo>
                  <a:cubicBezTo>
                    <a:pt x="13076" y="15105"/>
                    <a:pt x="13076" y="15105"/>
                    <a:pt x="13076" y="15104"/>
                  </a:cubicBezTo>
                  <a:cubicBezTo>
                    <a:pt x="13077" y="15104"/>
                    <a:pt x="13079" y="15103"/>
                    <a:pt x="13079" y="15103"/>
                  </a:cubicBezTo>
                  <a:cubicBezTo>
                    <a:pt x="13128" y="15065"/>
                    <a:pt x="13175" y="15031"/>
                    <a:pt x="13220" y="15001"/>
                  </a:cubicBezTo>
                  <a:cubicBezTo>
                    <a:pt x="13271" y="14967"/>
                    <a:pt x="13317" y="14941"/>
                    <a:pt x="13356" y="14923"/>
                  </a:cubicBezTo>
                  <a:cubicBezTo>
                    <a:pt x="13356" y="14923"/>
                    <a:pt x="13357" y="14923"/>
                    <a:pt x="13357" y="14923"/>
                  </a:cubicBezTo>
                  <a:cubicBezTo>
                    <a:pt x="13358" y="14923"/>
                    <a:pt x="13357" y="14921"/>
                    <a:pt x="13357" y="14921"/>
                  </a:cubicBezTo>
                  <a:cubicBezTo>
                    <a:pt x="13420" y="14883"/>
                    <a:pt x="13467" y="14855"/>
                    <a:pt x="13490" y="14834"/>
                  </a:cubicBezTo>
                  <a:cubicBezTo>
                    <a:pt x="13510" y="14817"/>
                    <a:pt x="13573" y="14770"/>
                    <a:pt x="13629" y="14732"/>
                  </a:cubicBezTo>
                  <a:cubicBezTo>
                    <a:pt x="13637" y="14727"/>
                    <a:pt x="13643" y="14724"/>
                    <a:pt x="13651" y="14719"/>
                  </a:cubicBezTo>
                  <a:cubicBezTo>
                    <a:pt x="13651" y="14718"/>
                    <a:pt x="13651" y="14717"/>
                    <a:pt x="13651" y="14717"/>
                  </a:cubicBezTo>
                  <a:cubicBezTo>
                    <a:pt x="13651" y="14717"/>
                    <a:pt x="13652" y="14716"/>
                    <a:pt x="13653" y="14715"/>
                  </a:cubicBezTo>
                  <a:cubicBezTo>
                    <a:pt x="13653" y="14715"/>
                    <a:pt x="13654" y="14716"/>
                    <a:pt x="13654" y="14715"/>
                  </a:cubicBezTo>
                  <a:cubicBezTo>
                    <a:pt x="13671" y="14696"/>
                    <a:pt x="13686" y="14681"/>
                    <a:pt x="13702" y="14670"/>
                  </a:cubicBezTo>
                  <a:cubicBezTo>
                    <a:pt x="13718" y="14658"/>
                    <a:pt x="13732" y="14651"/>
                    <a:pt x="13744" y="14650"/>
                  </a:cubicBezTo>
                  <a:cubicBezTo>
                    <a:pt x="13745" y="14650"/>
                    <a:pt x="13745" y="14650"/>
                    <a:pt x="13746" y="14650"/>
                  </a:cubicBezTo>
                  <a:cubicBezTo>
                    <a:pt x="13866" y="14565"/>
                    <a:pt x="13969" y="14489"/>
                    <a:pt x="13998" y="14461"/>
                  </a:cubicBezTo>
                  <a:cubicBezTo>
                    <a:pt x="14002" y="14458"/>
                    <a:pt x="14021" y="14443"/>
                    <a:pt x="14031" y="14435"/>
                  </a:cubicBezTo>
                  <a:cubicBezTo>
                    <a:pt x="14031" y="14435"/>
                    <a:pt x="14032" y="14434"/>
                    <a:pt x="14032" y="14434"/>
                  </a:cubicBezTo>
                  <a:cubicBezTo>
                    <a:pt x="14033" y="14433"/>
                    <a:pt x="14032" y="14432"/>
                    <a:pt x="14032" y="14432"/>
                  </a:cubicBezTo>
                  <a:cubicBezTo>
                    <a:pt x="14033" y="14431"/>
                    <a:pt x="14033" y="14431"/>
                    <a:pt x="14034" y="14430"/>
                  </a:cubicBezTo>
                  <a:cubicBezTo>
                    <a:pt x="14064" y="14401"/>
                    <a:pt x="14095" y="14375"/>
                    <a:pt x="14121" y="14357"/>
                  </a:cubicBezTo>
                  <a:cubicBezTo>
                    <a:pt x="14122" y="14357"/>
                    <a:pt x="14123" y="14357"/>
                    <a:pt x="14123" y="14357"/>
                  </a:cubicBezTo>
                  <a:cubicBezTo>
                    <a:pt x="14146" y="14338"/>
                    <a:pt x="14155" y="14330"/>
                    <a:pt x="14179" y="14310"/>
                  </a:cubicBezTo>
                  <a:cubicBezTo>
                    <a:pt x="14251" y="14253"/>
                    <a:pt x="14315" y="14202"/>
                    <a:pt x="14343" y="14176"/>
                  </a:cubicBezTo>
                  <a:cubicBezTo>
                    <a:pt x="14343" y="14176"/>
                    <a:pt x="14343" y="14175"/>
                    <a:pt x="14343" y="14174"/>
                  </a:cubicBezTo>
                  <a:cubicBezTo>
                    <a:pt x="14343" y="14174"/>
                    <a:pt x="14344" y="14175"/>
                    <a:pt x="14344" y="14174"/>
                  </a:cubicBezTo>
                  <a:cubicBezTo>
                    <a:pt x="14345" y="14174"/>
                    <a:pt x="14344" y="14173"/>
                    <a:pt x="14344" y="14173"/>
                  </a:cubicBezTo>
                  <a:cubicBezTo>
                    <a:pt x="14382" y="14131"/>
                    <a:pt x="14423" y="14091"/>
                    <a:pt x="14470" y="14048"/>
                  </a:cubicBezTo>
                  <a:cubicBezTo>
                    <a:pt x="14481" y="14038"/>
                    <a:pt x="14491" y="14030"/>
                    <a:pt x="14501" y="14020"/>
                  </a:cubicBezTo>
                  <a:cubicBezTo>
                    <a:pt x="14502" y="14020"/>
                    <a:pt x="14502" y="14020"/>
                    <a:pt x="14503" y="14019"/>
                  </a:cubicBezTo>
                  <a:cubicBezTo>
                    <a:pt x="14541" y="13986"/>
                    <a:pt x="14578" y="13955"/>
                    <a:pt x="14611" y="13932"/>
                  </a:cubicBezTo>
                  <a:cubicBezTo>
                    <a:pt x="14612" y="13932"/>
                    <a:pt x="14614" y="13931"/>
                    <a:pt x="14614" y="13931"/>
                  </a:cubicBezTo>
                  <a:cubicBezTo>
                    <a:pt x="14614" y="13930"/>
                    <a:pt x="14614" y="13929"/>
                    <a:pt x="14614" y="13929"/>
                  </a:cubicBezTo>
                  <a:cubicBezTo>
                    <a:pt x="14815" y="13744"/>
                    <a:pt x="14973" y="13573"/>
                    <a:pt x="15138" y="13365"/>
                  </a:cubicBezTo>
                  <a:cubicBezTo>
                    <a:pt x="15150" y="13350"/>
                    <a:pt x="15167" y="13329"/>
                    <a:pt x="15180" y="13312"/>
                  </a:cubicBezTo>
                  <a:cubicBezTo>
                    <a:pt x="15203" y="13283"/>
                    <a:pt x="15214" y="13272"/>
                    <a:pt x="15237" y="13243"/>
                  </a:cubicBezTo>
                  <a:cubicBezTo>
                    <a:pt x="15322" y="13136"/>
                    <a:pt x="15415" y="13020"/>
                    <a:pt x="15446" y="12987"/>
                  </a:cubicBezTo>
                  <a:cubicBezTo>
                    <a:pt x="15522" y="12906"/>
                    <a:pt x="15639" y="12753"/>
                    <a:pt x="15733" y="12618"/>
                  </a:cubicBezTo>
                  <a:cubicBezTo>
                    <a:pt x="15733" y="12618"/>
                    <a:pt x="15734" y="12617"/>
                    <a:pt x="15734" y="12617"/>
                  </a:cubicBezTo>
                  <a:cubicBezTo>
                    <a:pt x="15734" y="12616"/>
                    <a:pt x="15734" y="12616"/>
                    <a:pt x="15734" y="12615"/>
                  </a:cubicBezTo>
                  <a:cubicBezTo>
                    <a:pt x="15734" y="12615"/>
                    <a:pt x="15734" y="12614"/>
                    <a:pt x="15734" y="12614"/>
                  </a:cubicBezTo>
                  <a:cubicBezTo>
                    <a:pt x="15756" y="12570"/>
                    <a:pt x="15789" y="12517"/>
                    <a:pt x="15822" y="12463"/>
                  </a:cubicBezTo>
                  <a:cubicBezTo>
                    <a:pt x="15828" y="12452"/>
                    <a:pt x="15833" y="12442"/>
                    <a:pt x="15840" y="12431"/>
                  </a:cubicBezTo>
                  <a:cubicBezTo>
                    <a:pt x="15841" y="12430"/>
                    <a:pt x="15841" y="12427"/>
                    <a:pt x="15841" y="12426"/>
                  </a:cubicBezTo>
                  <a:cubicBezTo>
                    <a:pt x="15841" y="12426"/>
                    <a:pt x="15843" y="12426"/>
                    <a:pt x="15843" y="12426"/>
                  </a:cubicBezTo>
                  <a:cubicBezTo>
                    <a:pt x="15843" y="12426"/>
                    <a:pt x="15843" y="12425"/>
                    <a:pt x="15843" y="12425"/>
                  </a:cubicBezTo>
                  <a:cubicBezTo>
                    <a:pt x="15879" y="12366"/>
                    <a:pt x="15912" y="12317"/>
                    <a:pt x="15947" y="12266"/>
                  </a:cubicBezTo>
                  <a:cubicBezTo>
                    <a:pt x="15950" y="12262"/>
                    <a:pt x="15953" y="12258"/>
                    <a:pt x="15956" y="12254"/>
                  </a:cubicBezTo>
                  <a:cubicBezTo>
                    <a:pt x="16019" y="12142"/>
                    <a:pt x="16079" y="12039"/>
                    <a:pt x="16136" y="11946"/>
                  </a:cubicBezTo>
                  <a:cubicBezTo>
                    <a:pt x="16137" y="11946"/>
                    <a:pt x="16138" y="11946"/>
                    <a:pt x="16138" y="11946"/>
                  </a:cubicBezTo>
                  <a:cubicBezTo>
                    <a:pt x="16138" y="11946"/>
                    <a:pt x="16138" y="11945"/>
                    <a:pt x="16138" y="11945"/>
                  </a:cubicBezTo>
                  <a:cubicBezTo>
                    <a:pt x="16138" y="11945"/>
                    <a:pt x="16138" y="11943"/>
                    <a:pt x="16138" y="11943"/>
                  </a:cubicBezTo>
                  <a:cubicBezTo>
                    <a:pt x="16144" y="11932"/>
                    <a:pt x="16154" y="11918"/>
                    <a:pt x="16162" y="11905"/>
                  </a:cubicBezTo>
                  <a:cubicBezTo>
                    <a:pt x="16178" y="11877"/>
                    <a:pt x="16198" y="11845"/>
                    <a:pt x="16223" y="11809"/>
                  </a:cubicBezTo>
                  <a:cubicBezTo>
                    <a:pt x="16223" y="11809"/>
                    <a:pt x="16222" y="11808"/>
                    <a:pt x="16223" y="11807"/>
                  </a:cubicBezTo>
                  <a:cubicBezTo>
                    <a:pt x="16231" y="11794"/>
                    <a:pt x="16236" y="11789"/>
                    <a:pt x="16242" y="11780"/>
                  </a:cubicBezTo>
                  <a:cubicBezTo>
                    <a:pt x="16246" y="11774"/>
                    <a:pt x="16251" y="11767"/>
                    <a:pt x="16255" y="11762"/>
                  </a:cubicBezTo>
                  <a:cubicBezTo>
                    <a:pt x="16256" y="11760"/>
                    <a:pt x="16257" y="11759"/>
                    <a:pt x="16258" y="11757"/>
                  </a:cubicBezTo>
                  <a:cubicBezTo>
                    <a:pt x="16258" y="11756"/>
                    <a:pt x="16259" y="11756"/>
                    <a:pt x="16259" y="11756"/>
                  </a:cubicBezTo>
                  <a:cubicBezTo>
                    <a:pt x="16259" y="11755"/>
                    <a:pt x="16261" y="11754"/>
                    <a:pt x="16261" y="11754"/>
                  </a:cubicBezTo>
                  <a:cubicBezTo>
                    <a:pt x="16276" y="11733"/>
                    <a:pt x="16298" y="11706"/>
                    <a:pt x="16316" y="11682"/>
                  </a:cubicBezTo>
                  <a:cubicBezTo>
                    <a:pt x="16325" y="11624"/>
                    <a:pt x="16635" y="11211"/>
                    <a:pt x="16789" y="11053"/>
                  </a:cubicBezTo>
                  <a:cubicBezTo>
                    <a:pt x="16881" y="10959"/>
                    <a:pt x="17054" y="10782"/>
                    <a:pt x="17172" y="10660"/>
                  </a:cubicBezTo>
                  <a:cubicBezTo>
                    <a:pt x="17305" y="10521"/>
                    <a:pt x="17386" y="10451"/>
                    <a:pt x="17508" y="10370"/>
                  </a:cubicBezTo>
                  <a:cubicBezTo>
                    <a:pt x="17508" y="10370"/>
                    <a:pt x="17508" y="10369"/>
                    <a:pt x="17509" y="10369"/>
                  </a:cubicBezTo>
                  <a:cubicBezTo>
                    <a:pt x="17509" y="10368"/>
                    <a:pt x="17510" y="10369"/>
                    <a:pt x="17510" y="10369"/>
                  </a:cubicBezTo>
                  <a:cubicBezTo>
                    <a:pt x="17511" y="10368"/>
                    <a:pt x="17512" y="10367"/>
                    <a:pt x="17512" y="10367"/>
                  </a:cubicBezTo>
                  <a:cubicBezTo>
                    <a:pt x="17513" y="10366"/>
                    <a:pt x="17515" y="10365"/>
                    <a:pt x="17516" y="10364"/>
                  </a:cubicBezTo>
                  <a:cubicBezTo>
                    <a:pt x="17555" y="10332"/>
                    <a:pt x="17588" y="10307"/>
                    <a:pt x="17616" y="10289"/>
                  </a:cubicBezTo>
                  <a:cubicBezTo>
                    <a:pt x="17619" y="10288"/>
                    <a:pt x="17622" y="10285"/>
                    <a:pt x="17625" y="10283"/>
                  </a:cubicBezTo>
                  <a:cubicBezTo>
                    <a:pt x="17625" y="10283"/>
                    <a:pt x="17626" y="10283"/>
                    <a:pt x="17626" y="10283"/>
                  </a:cubicBezTo>
                  <a:cubicBezTo>
                    <a:pt x="17653" y="10268"/>
                    <a:pt x="17675" y="10256"/>
                    <a:pt x="17693" y="10254"/>
                  </a:cubicBezTo>
                  <a:cubicBezTo>
                    <a:pt x="17784" y="10200"/>
                    <a:pt x="17863" y="10152"/>
                    <a:pt x="17933" y="10107"/>
                  </a:cubicBezTo>
                  <a:cubicBezTo>
                    <a:pt x="17933" y="10106"/>
                    <a:pt x="17934" y="10107"/>
                    <a:pt x="17934" y="10107"/>
                  </a:cubicBezTo>
                  <a:cubicBezTo>
                    <a:pt x="17934" y="10106"/>
                    <a:pt x="17934" y="10105"/>
                    <a:pt x="17934" y="10105"/>
                  </a:cubicBezTo>
                  <a:cubicBezTo>
                    <a:pt x="17949" y="10093"/>
                    <a:pt x="17963" y="10086"/>
                    <a:pt x="17978" y="10078"/>
                  </a:cubicBezTo>
                  <a:cubicBezTo>
                    <a:pt x="17979" y="10077"/>
                    <a:pt x="17981" y="10075"/>
                    <a:pt x="17982" y="10075"/>
                  </a:cubicBezTo>
                  <a:cubicBezTo>
                    <a:pt x="18069" y="10017"/>
                    <a:pt x="18151" y="9959"/>
                    <a:pt x="18253" y="9884"/>
                  </a:cubicBezTo>
                  <a:cubicBezTo>
                    <a:pt x="18318" y="9836"/>
                    <a:pt x="18377" y="9799"/>
                    <a:pt x="18386" y="9799"/>
                  </a:cubicBezTo>
                  <a:cubicBezTo>
                    <a:pt x="18395" y="9799"/>
                    <a:pt x="18420" y="9781"/>
                    <a:pt x="18442" y="9759"/>
                  </a:cubicBezTo>
                  <a:cubicBezTo>
                    <a:pt x="18465" y="9737"/>
                    <a:pt x="18534" y="9689"/>
                    <a:pt x="18622" y="9631"/>
                  </a:cubicBezTo>
                  <a:cubicBezTo>
                    <a:pt x="18622" y="9631"/>
                    <a:pt x="18622" y="9630"/>
                    <a:pt x="18622" y="9629"/>
                  </a:cubicBezTo>
                  <a:cubicBezTo>
                    <a:pt x="18632" y="9617"/>
                    <a:pt x="18651" y="9605"/>
                    <a:pt x="18668" y="9593"/>
                  </a:cubicBezTo>
                  <a:cubicBezTo>
                    <a:pt x="18678" y="9586"/>
                    <a:pt x="18685" y="9579"/>
                    <a:pt x="18695" y="9573"/>
                  </a:cubicBezTo>
                  <a:cubicBezTo>
                    <a:pt x="18696" y="9573"/>
                    <a:pt x="18696" y="9573"/>
                    <a:pt x="18697" y="9573"/>
                  </a:cubicBezTo>
                  <a:cubicBezTo>
                    <a:pt x="18722" y="9557"/>
                    <a:pt x="18747" y="9545"/>
                    <a:pt x="18776" y="9532"/>
                  </a:cubicBezTo>
                  <a:cubicBezTo>
                    <a:pt x="19004" y="9387"/>
                    <a:pt x="19285" y="9219"/>
                    <a:pt x="19446" y="9136"/>
                  </a:cubicBezTo>
                  <a:cubicBezTo>
                    <a:pt x="19555" y="9080"/>
                    <a:pt x="19635" y="9042"/>
                    <a:pt x="19720" y="9000"/>
                  </a:cubicBezTo>
                  <a:cubicBezTo>
                    <a:pt x="19721" y="9000"/>
                    <a:pt x="19721" y="9000"/>
                    <a:pt x="19722" y="9000"/>
                  </a:cubicBezTo>
                  <a:cubicBezTo>
                    <a:pt x="19722" y="9000"/>
                    <a:pt x="19723" y="9000"/>
                    <a:pt x="19723" y="9000"/>
                  </a:cubicBezTo>
                  <a:cubicBezTo>
                    <a:pt x="19725" y="8999"/>
                    <a:pt x="19728" y="8997"/>
                    <a:pt x="19730" y="8995"/>
                  </a:cubicBezTo>
                  <a:cubicBezTo>
                    <a:pt x="19732" y="8994"/>
                    <a:pt x="19734" y="8993"/>
                    <a:pt x="19736" y="8992"/>
                  </a:cubicBezTo>
                  <a:cubicBezTo>
                    <a:pt x="19756" y="8982"/>
                    <a:pt x="19780" y="8970"/>
                    <a:pt x="19807" y="8957"/>
                  </a:cubicBezTo>
                  <a:cubicBezTo>
                    <a:pt x="19808" y="8957"/>
                    <a:pt x="19808" y="8956"/>
                    <a:pt x="19809" y="8956"/>
                  </a:cubicBezTo>
                  <a:cubicBezTo>
                    <a:pt x="19810" y="8955"/>
                    <a:pt x="19811" y="8955"/>
                    <a:pt x="19812" y="8954"/>
                  </a:cubicBezTo>
                  <a:cubicBezTo>
                    <a:pt x="19814" y="8954"/>
                    <a:pt x="19815" y="8953"/>
                    <a:pt x="19816" y="8953"/>
                  </a:cubicBezTo>
                  <a:cubicBezTo>
                    <a:pt x="19817" y="8952"/>
                    <a:pt x="19817" y="8953"/>
                    <a:pt x="19818" y="8953"/>
                  </a:cubicBezTo>
                  <a:cubicBezTo>
                    <a:pt x="19927" y="8901"/>
                    <a:pt x="20015" y="8860"/>
                    <a:pt x="20059" y="8845"/>
                  </a:cubicBezTo>
                  <a:cubicBezTo>
                    <a:pt x="20061" y="8844"/>
                    <a:pt x="20063" y="8844"/>
                    <a:pt x="20065" y="8843"/>
                  </a:cubicBezTo>
                  <a:cubicBezTo>
                    <a:pt x="20066" y="8842"/>
                    <a:pt x="20067" y="8842"/>
                    <a:pt x="20068" y="8841"/>
                  </a:cubicBezTo>
                  <a:cubicBezTo>
                    <a:pt x="20069" y="8841"/>
                    <a:pt x="20071" y="8841"/>
                    <a:pt x="20072" y="8840"/>
                  </a:cubicBezTo>
                  <a:cubicBezTo>
                    <a:pt x="20226" y="8774"/>
                    <a:pt x="20415" y="8694"/>
                    <a:pt x="20682" y="8585"/>
                  </a:cubicBezTo>
                  <a:cubicBezTo>
                    <a:pt x="20758" y="8554"/>
                    <a:pt x="20831" y="8523"/>
                    <a:pt x="20897" y="8492"/>
                  </a:cubicBezTo>
                  <a:cubicBezTo>
                    <a:pt x="20933" y="8476"/>
                    <a:pt x="20962" y="8462"/>
                    <a:pt x="20994" y="8447"/>
                  </a:cubicBezTo>
                  <a:cubicBezTo>
                    <a:pt x="21064" y="8413"/>
                    <a:pt x="21121" y="8381"/>
                    <a:pt x="21164" y="8355"/>
                  </a:cubicBezTo>
                  <a:cubicBezTo>
                    <a:pt x="21164" y="8355"/>
                    <a:pt x="21166" y="8354"/>
                    <a:pt x="21166" y="8354"/>
                  </a:cubicBezTo>
                  <a:cubicBezTo>
                    <a:pt x="21167" y="8354"/>
                    <a:pt x="21168" y="8354"/>
                    <a:pt x="21168" y="8354"/>
                  </a:cubicBezTo>
                  <a:cubicBezTo>
                    <a:pt x="21169" y="8353"/>
                    <a:pt x="21169" y="8353"/>
                    <a:pt x="21169" y="8352"/>
                  </a:cubicBezTo>
                  <a:cubicBezTo>
                    <a:pt x="21188" y="8341"/>
                    <a:pt x="21202" y="8331"/>
                    <a:pt x="21213" y="8322"/>
                  </a:cubicBezTo>
                  <a:cubicBezTo>
                    <a:pt x="21214" y="8321"/>
                    <a:pt x="21214" y="8322"/>
                    <a:pt x="21214" y="8322"/>
                  </a:cubicBezTo>
                  <a:cubicBezTo>
                    <a:pt x="21215" y="8322"/>
                    <a:pt x="21216" y="8320"/>
                    <a:pt x="21216" y="8320"/>
                  </a:cubicBezTo>
                  <a:cubicBezTo>
                    <a:pt x="21216" y="8320"/>
                    <a:pt x="21217" y="8321"/>
                    <a:pt x="21217" y="8320"/>
                  </a:cubicBezTo>
                  <a:cubicBezTo>
                    <a:pt x="21218" y="8320"/>
                    <a:pt x="21217" y="8319"/>
                    <a:pt x="21217" y="8319"/>
                  </a:cubicBezTo>
                  <a:cubicBezTo>
                    <a:pt x="21228" y="8310"/>
                    <a:pt x="21234" y="8302"/>
                    <a:pt x="21234" y="8297"/>
                  </a:cubicBezTo>
                  <a:cubicBezTo>
                    <a:pt x="21234" y="8269"/>
                    <a:pt x="21260" y="8227"/>
                    <a:pt x="21291" y="8191"/>
                  </a:cubicBezTo>
                  <a:cubicBezTo>
                    <a:pt x="21292" y="8189"/>
                    <a:pt x="21294" y="8188"/>
                    <a:pt x="21295" y="8186"/>
                  </a:cubicBezTo>
                  <a:cubicBezTo>
                    <a:pt x="21296" y="8185"/>
                    <a:pt x="21296" y="8184"/>
                    <a:pt x="21296" y="8183"/>
                  </a:cubicBezTo>
                  <a:cubicBezTo>
                    <a:pt x="21329" y="8080"/>
                    <a:pt x="21331" y="7913"/>
                    <a:pt x="21292" y="7833"/>
                  </a:cubicBezTo>
                  <a:cubicBezTo>
                    <a:pt x="21269" y="7785"/>
                    <a:pt x="21269" y="7678"/>
                    <a:pt x="21278" y="7435"/>
                  </a:cubicBezTo>
                  <a:cubicBezTo>
                    <a:pt x="21278" y="7434"/>
                    <a:pt x="21278" y="7434"/>
                    <a:pt x="21278" y="7433"/>
                  </a:cubicBezTo>
                  <a:cubicBezTo>
                    <a:pt x="21268" y="7165"/>
                    <a:pt x="21280" y="6809"/>
                    <a:pt x="21309" y="6599"/>
                  </a:cubicBezTo>
                  <a:cubicBezTo>
                    <a:pt x="21309" y="6599"/>
                    <a:pt x="21309" y="6599"/>
                    <a:pt x="21309" y="6598"/>
                  </a:cubicBezTo>
                  <a:cubicBezTo>
                    <a:pt x="21312" y="6503"/>
                    <a:pt x="21317" y="6381"/>
                    <a:pt x="21319" y="6314"/>
                  </a:cubicBezTo>
                  <a:cubicBezTo>
                    <a:pt x="21325" y="6098"/>
                    <a:pt x="21335" y="5866"/>
                    <a:pt x="21340" y="5798"/>
                  </a:cubicBezTo>
                  <a:cubicBezTo>
                    <a:pt x="21348" y="5701"/>
                    <a:pt x="21359" y="5475"/>
                    <a:pt x="21371" y="5220"/>
                  </a:cubicBezTo>
                  <a:cubicBezTo>
                    <a:pt x="21371" y="5219"/>
                    <a:pt x="21371" y="5217"/>
                    <a:pt x="21371" y="5216"/>
                  </a:cubicBezTo>
                  <a:cubicBezTo>
                    <a:pt x="21371" y="5215"/>
                    <a:pt x="21371" y="5214"/>
                    <a:pt x="21371" y="5214"/>
                  </a:cubicBezTo>
                  <a:cubicBezTo>
                    <a:pt x="21371" y="5090"/>
                    <a:pt x="21372" y="4990"/>
                    <a:pt x="21374" y="4874"/>
                  </a:cubicBezTo>
                  <a:cubicBezTo>
                    <a:pt x="21374" y="4872"/>
                    <a:pt x="21374" y="4871"/>
                    <a:pt x="21374" y="4870"/>
                  </a:cubicBezTo>
                  <a:cubicBezTo>
                    <a:pt x="21376" y="4704"/>
                    <a:pt x="21378" y="4552"/>
                    <a:pt x="21385" y="4447"/>
                  </a:cubicBezTo>
                  <a:cubicBezTo>
                    <a:pt x="21395" y="4301"/>
                    <a:pt x="21404" y="4209"/>
                    <a:pt x="21415" y="4138"/>
                  </a:cubicBezTo>
                  <a:cubicBezTo>
                    <a:pt x="21415" y="4137"/>
                    <a:pt x="21415" y="4137"/>
                    <a:pt x="21415" y="4136"/>
                  </a:cubicBezTo>
                  <a:cubicBezTo>
                    <a:pt x="21443" y="3322"/>
                    <a:pt x="21497" y="2444"/>
                    <a:pt x="21522" y="2410"/>
                  </a:cubicBezTo>
                  <a:cubicBezTo>
                    <a:pt x="21534" y="2394"/>
                    <a:pt x="21556" y="2385"/>
                    <a:pt x="21572" y="2391"/>
                  </a:cubicBezTo>
                  <a:cubicBezTo>
                    <a:pt x="21595" y="2401"/>
                    <a:pt x="21600" y="2196"/>
                    <a:pt x="21600" y="1201"/>
                  </a:cubicBezTo>
                  <a:cubicBezTo>
                    <a:pt x="21600" y="4"/>
                    <a:pt x="21599" y="0"/>
                    <a:pt x="21556" y="0"/>
                  </a:cubicBezTo>
                  <a:close/>
                  <a:moveTo>
                    <a:pt x="7429" y="13172"/>
                  </a:moveTo>
                  <a:cubicBezTo>
                    <a:pt x="7449" y="13166"/>
                    <a:pt x="7466" y="13166"/>
                    <a:pt x="7480" y="13172"/>
                  </a:cubicBezTo>
                  <a:cubicBezTo>
                    <a:pt x="7508" y="13182"/>
                    <a:pt x="7531" y="13215"/>
                    <a:pt x="7568" y="13281"/>
                  </a:cubicBezTo>
                  <a:cubicBezTo>
                    <a:pt x="7606" y="13349"/>
                    <a:pt x="7640" y="13414"/>
                    <a:pt x="7644" y="13426"/>
                  </a:cubicBezTo>
                  <a:cubicBezTo>
                    <a:pt x="7648" y="13438"/>
                    <a:pt x="7677" y="13426"/>
                    <a:pt x="7709" y="13399"/>
                  </a:cubicBezTo>
                  <a:cubicBezTo>
                    <a:pt x="7789" y="13331"/>
                    <a:pt x="7896" y="13335"/>
                    <a:pt x="8027" y="13411"/>
                  </a:cubicBezTo>
                  <a:cubicBezTo>
                    <a:pt x="8379" y="13616"/>
                    <a:pt x="8490" y="13762"/>
                    <a:pt x="8490" y="14017"/>
                  </a:cubicBezTo>
                  <a:cubicBezTo>
                    <a:pt x="8490" y="14181"/>
                    <a:pt x="8400" y="14506"/>
                    <a:pt x="8332" y="14587"/>
                  </a:cubicBezTo>
                  <a:cubicBezTo>
                    <a:pt x="8312" y="14611"/>
                    <a:pt x="8303" y="14630"/>
                    <a:pt x="8310" y="14630"/>
                  </a:cubicBezTo>
                  <a:cubicBezTo>
                    <a:pt x="8345" y="14630"/>
                    <a:pt x="8098" y="14957"/>
                    <a:pt x="7953" y="15103"/>
                  </a:cubicBezTo>
                  <a:cubicBezTo>
                    <a:pt x="7612" y="15447"/>
                    <a:pt x="7504" y="15529"/>
                    <a:pt x="7127" y="15721"/>
                  </a:cubicBezTo>
                  <a:cubicBezTo>
                    <a:pt x="7058" y="15756"/>
                    <a:pt x="6976" y="15807"/>
                    <a:pt x="6943" y="15836"/>
                  </a:cubicBezTo>
                  <a:cubicBezTo>
                    <a:pt x="6911" y="15864"/>
                    <a:pt x="6877" y="15888"/>
                    <a:pt x="6869" y="15888"/>
                  </a:cubicBezTo>
                  <a:cubicBezTo>
                    <a:pt x="6841" y="15888"/>
                    <a:pt x="6769" y="15789"/>
                    <a:pt x="6712" y="15674"/>
                  </a:cubicBezTo>
                  <a:cubicBezTo>
                    <a:pt x="6681" y="15612"/>
                    <a:pt x="6630" y="15512"/>
                    <a:pt x="6596" y="15450"/>
                  </a:cubicBezTo>
                  <a:cubicBezTo>
                    <a:pt x="6562" y="15388"/>
                    <a:pt x="6525" y="15318"/>
                    <a:pt x="6514" y="15293"/>
                  </a:cubicBezTo>
                  <a:cubicBezTo>
                    <a:pt x="6503" y="15268"/>
                    <a:pt x="6469" y="15207"/>
                    <a:pt x="6441" y="15157"/>
                  </a:cubicBezTo>
                  <a:cubicBezTo>
                    <a:pt x="6412" y="15108"/>
                    <a:pt x="6366" y="15023"/>
                    <a:pt x="6336" y="14967"/>
                  </a:cubicBezTo>
                  <a:cubicBezTo>
                    <a:pt x="6307" y="14911"/>
                    <a:pt x="6261" y="14826"/>
                    <a:pt x="6235" y="14776"/>
                  </a:cubicBezTo>
                  <a:cubicBezTo>
                    <a:pt x="6078" y="14489"/>
                    <a:pt x="6070" y="14458"/>
                    <a:pt x="6083" y="14238"/>
                  </a:cubicBezTo>
                  <a:cubicBezTo>
                    <a:pt x="6097" y="14027"/>
                    <a:pt x="6151" y="13772"/>
                    <a:pt x="6209" y="13652"/>
                  </a:cubicBezTo>
                  <a:cubicBezTo>
                    <a:pt x="6263" y="13539"/>
                    <a:pt x="6389" y="13477"/>
                    <a:pt x="6607" y="13460"/>
                  </a:cubicBezTo>
                  <a:cubicBezTo>
                    <a:pt x="6712" y="13451"/>
                    <a:pt x="6829" y="13429"/>
                    <a:pt x="6869" y="13409"/>
                  </a:cubicBezTo>
                  <a:cubicBezTo>
                    <a:pt x="6908" y="13390"/>
                    <a:pt x="6982" y="13356"/>
                    <a:pt x="7034" y="13336"/>
                  </a:cubicBezTo>
                  <a:cubicBezTo>
                    <a:pt x="7261" y="13247"/>
                    <a:pt x="7297" y="13233"/>
                    <a:pt x="7356" y="13204"/>
                  </a:cubicBezTo>
                  <a:cubicBezTo>
                    <a:pt x="7386" y="13189"/>
                    <a:pt x="7409" y="13177"/>
                    <a:pt x="7429" y="13172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327" name="diamond-1296317_1280.png" descr="diamond-1296317_1280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65245">
              <a:off x="4903271" y="1391202"/>
              <a:ext cx="594125" cy="45859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0" dir="5400000">
                <a:srgbClr val="0433FF"/>
              </a:outerShdw>
            </a:effectLst>
          </p:spPr>
        </p:pic>
      </p:grpSp>
      <p:sp>
        <p:nvSpPr>
          <p:cNvPr id="329" name="Value gentleness…"/>
          <p:cNvSpPr txBox="1"/>
          <p:nvPr/>
        </p:nvSpPr>
        <p:spPr>
          <a:xfrm>
            <a:off x="5608357" y="4296742"/>
            <a:ext cx="8250501" cy="280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60400" indent="-660400" algn="l">
              <a:buSzPct val="123000"/>
              <a:buChar char="•"/>
              <a:defRPr sz="5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Value gentleness</a:t>
            </a:r>
          </a:p>
          <a:p>
            <a:pPr marL="660400" indent="-660400" algn="l">
              <a:buSzPct val="123000"/>
              <a:buChar char="•"/>
              <a:defRPr sz="5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Value a quiet spirit</a:t>
            </a:r>
          </a:p>
          <a:p>
            <a:pPr marL="660400" indent="-660400" algn="l">
              <a:buSzPct val="123000"/>
              <a:buChar char="•"/>
              <a:defRPr sz="5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Value others</a:t>
            </a:r>
          </a:p>
        </p:txBody>
      </p:sp>
      <p:grpSp>
        <p:nvGrpSpPr>
          <p:cNvPr id="332" name="Group"/>
          <p:cNvGrpSpPr/>
          <p:nvPr/>
        </p:nvGrpSpPr>
        <p:grpSpPr>
          <a:xfrm>
            <a:off x="1174485" y="1062980"/>
            <a:ext cx="10498485" cy="1905001"/>
            <a:chOff x="0" y="0"/>
            <a:chExt cx="10498483" cy="1905000"/>
          </a:xfrm>
        </p:grpSpPr>
        <p:sp>
          <p:nvSpPr>
            <p:cNvPr id="330" name="Don’t value money, appearance, etc."/>
            <p:cNvSpPr txBox="1"/>
            <p:nvPr/>
          </p:nvSpPr>
          <p:spPr>
            <a:xfrm>
              <a:off x="1422682" y="0"/>
              <a:ext cx="9075802" cy="1905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>
                <a:defRPr sz="5200">
                  <a:solidFill>
                    <a:srgbClr val="FFFFFF"/>
                  </a:solidFill>
                  <a:latin typeface="Open Sans Regular Regular"/>
                  <a:ea typeface="Open Sans Regular Regular"/>
                  <a:cs typeface="Open Sans Regular Regular"/>
                  <a:sym typeface="Open Sans Regular Regular"/>
                </a:defRPr>
              </a:lvl1pPr>
            </a:lstStyle>
            <a:p>
              <a:pPr/>
              <a:r>
                <a:t>Don’t value money, appearance, etc.</a:t>
              </a:r>
            </a:p>
          </p:txBody>
        </p:sp>
        <p:sp>
          <p:nvSpPr>
            <p:cNvPr id="331" name="Dingbat X"/>
            <p:cNvSpPr/>
            <p:nvPr/>
          </p:nvSpPr>
          <p:spPr>
            <a:xfrm>
              <a:off x="0" y="269360"/>
              <a:ext cx="1156230" cy="1366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548" fill="norm" stroke="1" extrusionOk="0">
                  <a:moveTo>
                    <a:pt x="18655" y="0"/>
                  </a:moveTo>
                  <a:cubicBezTo>
                    <a:pt x="18494" y="5"/>
                    <a:pt x="18333" y="109"/>
                    <a:pt x="18066" y="314"/>
                  </a:cubicBezTo>
                  <a:cubicBezTo>
                    <a:pt x="15478" y="2289"/>
                    <a:pt x="13027" y="4381"/>
                    <a:pt x="10727" y="6600"/>
                  </a:cubicBezTo>
                  <a:cubicBezTo>
                    <a:pt x="10587" y="6735"/>
                    <a:pt x="10434" y="6862"/>
                    <a:pt x="10258" y="7020"/>
                  </a:cubicBezTo>
                  <a:cubicBezTo>
                    <a:pt x="10102" y="6832"/>
                    <a:pt x="9974" y="6685"/>
                    <a:pt x="9856" y="6533"/>
                  </a:cubicBezTo>
                  <a:cubicBezTo>
                    <a:pt x="8908" y="5315"/>
                    <a:pt x="7971" y="4091"/>
                    <a:pt x="7009" y="2882"/>
                  </a:cubicBezTo>
                  <a:cubicBezTo>
                    <a:pt x="6625" y="2399"/>
                    <a:pt x="6178" y="1951"/>
                    <a:pt x="5769" y="1483"/>
                  </a:cubicBezTo>
                  <a:cubicBezTo>
                    <a:pt x="5573" y="1260"/>
                    <a:pt x="5327" y="1254"/>
                    <a:pt x="5044" y="1314"/>
                  </a:cubicBezTo>
                  <a:cubicBezTo>
                    <a:pt x="4759" y="1375"/>
                    <a:pt x="4593" y="1540"/>
                    <a:pt x="4590" y="1770"/>
                  </a:cubicBezTo>
                  <a:cubicBezTo>
                    <a:pt x="4583" y="2129"/>
                    <a:pt x="4349" y="2291"/>
                    <a:pt x="3989" y="2389"/>
                  </a:cubicBezTo>
                  <a:cubicBezTo>
                    <a:pt x="3741" y="2232"/>
                    <a:pt x="3498" y="2079"/>
                    <a:pt x="3221" y="1904"/>
                  </a:cubicBezTo>
                  <a:cubicBezTo>
                    <a:pt x="2922" y="2176"/>
                    <a:pt x="2660" y="2427"/>
                    <a:pt x="2382" y="2665"/>
                  </a:cubicBezTo>
                  <a:cubicBezTo>
                    <a:pt x="2135" y="2876"/>
                    <a:pt x="2125" y="3090"/>
                    <a:pt x="2231" y="3371"/>
                  </a:cubicBezTo>
                  <a:cubicBezTo>
                    <a:pt x="3179" y="5877"/>
                    <a:pt x="4394" y="8283"/>
                    <a:pt x="5880" y="10593"/>
                  </a:cubicBezTo>
                  <a:cubicBezTo>
                    <a:pt x="5956" y="10712"/>
                    <a:pt x="6024" y="10835"/>
                    <a:pt x="6094" y="10951"/>
                  </a:cubicBezTo>
                  <a:cubicBezTo>
                    <a:pt x="4046" y="12991"/>
                    <a:pt x="2019" y="15012"/>
                    <a:pt x="0" y="17024"/>
                  </a:cubicBezTo>
                  <a:cubicBezTo>
                    <a:pt x="166" y="17359"/>
                    <a:pt x="297" y="17644"/>
                    <a:pt x="450" y="17921"/>
                  </a:cubicBezTo>
                  <a:cubicBezTo>
                    <a:pt x="559" y="18117"/>
                    <a:pt x="570" y="18299"/>
                    <a:pt x="443" y="18491"/>
                  </a:cubicBezTo>
                  <a:cubicBezTo>
                    <a:pt x="355" y="18625"/>
                    <a:pt x="277" y="18763"/>
                    <a:pt x="214" y="18906"/>
                  </a:cubicBezTo>
                  <a:cubicBezTo>
                    <a:pt x="179" y="18986"/>
                    <a:pt x="139" y="19096"/>
                    <a:pt x="175" y="19164"/>
                  </a:cubicBezTo>
                  <a:cubicBezTo>
                    <a:pt x="462" y="19717"/>
                    <a:pt x="876" y="20186"/>
                    <a:pt x="1406" y="20550"/>
                  </a:cubicBezTo>
                  <a:cubicBezTo>
                    <a:pt x="1668" y="20457"/>
                    <a:pt x="1862" y="20370"/>
                    <a:pt x="2068" y="20319"/>
                  </a:cubicBezTo>
                  <a:cubicBezTo>
                    <a:pt x="2305" y="20259"/>
                    <a:pt x="2506" y="20384"/>
                    <a:pt x="2432" y="20567"/>
                  </a:cubicBezTo>
                  <a:cubicBezTo>
                    <a:pt x="2271" y="20967"/>
                    <a:pt x="2606" y="21165"/>
                    <a:pt x="2838" y="21403"/>
                  </a:cubicBezTo>
                  <a:cubicBezTo>
                    <a:pt x="3027" y="21596"/>
                    <a:pt x="3335" y="21593"/>
                    <a:pt x="3548" y="21414"/>
                  </a:cubicBezTo>
                  <a:cubicBezTo>
                    <a:pt x="3624" y="21350"/>
                    <a:pt x="3679" y="21268"/>
                    <a:pt x="3745" y="21195"/>
                  </a:cubicBezTo>
                  <a:cubicBezTo>
                    <a:pt x="5406" y="19353"/>
                    <a:pt x="7068" y="17510"/>
                    <a:pt x="8732" y="15669"/>
                  </a:cubicBezTo>
                  <a:cubicBezTo>
                    <a:pt x="8850" y="15538"/>
                    <a:pt x="8982" y="15417"/>
                    <a:pt x="9151" y="15248"/>
                  </a:cubicBezTo>
                  <a:cubicBezTo>
                    <a:pt x="9312" y="15457"/>
                    <a:pt x="9442" y="15618"/>
                    <a:pt x="9566" y="15782"/>
                  </a:cubicBezTo>
                  <a:cubicBezTo>
                    <a:pt x="10552" y="17091"/>
                    <a:pt x="11622" y="18348"/>
                    <a:pt x="12799" y="19538"/>
                  </a:cubicBezTo>
                  <a:cubicBezTo>
                    <a:pt x="13137" y="19880"/>
                    <a:pt x="13363" y="19913"/>
                    <a:pt x="13764" y="19639"/>
                  </a:cubicBezTo>
                  <a:cubicBezTo>
                    <a:pt x="14071" y="19429"/>
                    <a:pt x="14340" y="19181"/>
                    <a:pt x="14638" y="18942"/>
                  </a:cubicBezTo>
                  <a:cubicBezTo>
                    <a:pt x="14977" y="19118"/>
                    <a:pt x="15325" y="19299"/>
                    <a:pt x="15670" y="19479"/>
                  </a:cubicBezTo>
                  <a:cubicBezTo>
                    <a:pt x="15874" y="19336"/>
                    <a:pt x="16024" y="19228"/>
                    <a:pt x="16179" y="19123"/>
                  </a:cubicBezTo>
                  <a:cubicBezTo>
                    <a:pt x="16407" y="18969"/>
                    <a:pt x="16586" y="18817"/>
                    <a:pt x="16625" y="18532"/>
                  </a:cubicBezTo>
                  <a:cubicBezTo>
                    <a:pt x="16663" y="18245"/>
                    <a:pt x="16848" y="17980"/>
                    <a:pt x="17238" y="17893"/>
                  </a:cubicBezTo>
                  <a:cubicBezTo>
                    <a:pt x="17537" y="17826"/>
                    <a:pt x="17736" y="17646"/>
                    <a:pt x="17893" y="17435"/>
                  </a:cubicBezTo>
                  <a:cubicBezTo>
                    <a:pt x="18144" y="17098"/>
                    <a:pt x="18337" y="16737"/>
                    <a:pt x="18424" y="16377"/>
                  </a:cubicBezTo>
                  <a:cubicBezTo>
                    <a:pt x="16705" y="14528"/>
                    <a:pt x="15014" y="12708"/>
                    <a:pt x="13308" y="10873"/>
                  </a:cubicBezTo>
                  <a:cubicBezTo>
                    <a:pt x="13494" y="10665"/>
                    <a:pt x="13612" y="10530"/>
                    <a:pt x="13734" y="10397"/>
                  </a:cubicBezTo>
                  <a:cubicBezTo>
                    <a:pt x="15805" y="8137"/>
                    <a:pt x="18039" y="6000"/>
                    <a:pt x="20413" y="3968"/>
                  </a:cubicBezTo>
                  <a:cubicBezTo>
                    <a:pt x="20703" y="3719"/>
                    <a:pt x="20983" y="3471"/>
                    <a:pt x="21190" y="3153"/>
                  </a:cubicBezTo>
                  <a:cubicBezTo>
                    <a:pt x="21585" y="2544"/>
                    <a:pt x="21600" y="2565"/>
                    <a:pt x="21129" y="2026"/>
                  </a:cubicBezTo>
                  <a:cubicBezTo>
                    <a:pt x="20955" y="1827"/>
                    <a:pt x="20762" y="1776"/>
                    <a:pt x="20487" y="1772"/>
                  </a:cubicBezTo>
                  <a:cubicBezTo>
                    <a:pt x="19961" y="1764"/>
                    <a:pt x="19720" y="1486"/>
                    <a:pt x="19806" y="1064"/>
                  </a:cubicBezTo>
                  <a:cubicBezTo>
                    <a:pt x="19825" y="971"/>
                    <a:pt x="19804" y="847"/>
                    <a:pt x="19743" y="773"/>
                  </a:cubicBezTo>
                  <a:cubicBezTo>
                    <a:pt x="19597" y="599"/>
                    <a:pt x="19434" y="429"/>
                    <a:pt x="19245" y="289"/>
                  </a:cubicBezTo>
                  <a:cubicBezTo>
                    <a:pt x="18978" y="92"/>
                    <a:pt x="18816" y="-4"/>
                    <a:pt x="1865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3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3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1"/>
      <p:bldP build="p" bldLvl="5" animBg="1" rev="0" advAuto="0" spid="32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5" name="Star"/>
          <p:cNvSpPr/>
          <p:nvPr/>
        </p:nvSpPr>
        <p:spPr>
          <a:xfrm>
            <a:off x="-5106329" y="-1045188"/>
            <a:ext cx="14636556" cy="145563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11316" y="8480"/>
                </a:lnTo>
                <a:lnTo>
                  <a:pt x="15217" y="944"/>
                </a:lnTo>
                <a:lnTo>
                  <a:pt x="12258" y="8901"/>
                </a:lnTo>
                <a:lnTo>
                  <a:pt x="18870" y="3613"/>
                </a:lnTo>
                <a:lnTo>
                  <a:pt x="12948" y="9672"/>
                </a:lnTo>
                <a:lnTo>
                  <a:pt x="21128" y="7545"/>
                </a:lnTo>
                <a:lnTo>
                  <a:pt x="13267" y="10659"/>
                </a:lnTo>
                <a:lnTo>
                  <a:pt x="21600" y="12061"/>
                </a:lnTo>
                <a:lnTo>
                  <a:pt x="13159" y="11690"/>
                </a:lnTo>
                <a:lnTo>
                  <a:pt x="20205" y="16379"/>
                </a:lnTo>
                <a:lnTo>
                  <a:pt x="12643" y="12588"/>
                </a:lnTo>
                <a:lnTo>
                  <a:pt x="17183" y="19753"/>
                </a:lnTo>
                <a:lnTo>
                  <a:pt x="11809" y="13198"/>
                </a:lnTo>
                <a:lnTo>
                  <a:pt x="13058" y="21600"/>
                </a:lnTo>
                <a:lnTo>
                  <a:pt x="10800" y="13414"/>
                </a:lnTo>
                <a:lnTo>
                  <a:pt x="8542" y="21600"/>
                </a:lnTo>
                <a:lnTo>
                  <a:pt x="9791" y="13198"/>
                </a:lnTo>
                <a:lnTo>
                  <a:pt x="4417" y="19753"/>
                </a:lnTo>
                <a:lnTo>
                  <a:pt x="8957" y="12588"/>
                </a:lnTo>
                <a:lnTo>
                  <a:pt x="1395" y="16379"/>
                </a:lnTo>
                <a:lnTo>
                  <a:pt x="8441" y="11690"/>
                </a:lnTo>
                <a:lnTo>
                  <a:pt x="0" y="12061"/>
                </a:lnTo>
                <a:lnTo>
                  <a:pt x="8333" y="10659"/>
                </a:lnTo>
                <a:lnTo>
                  <a:pt x="472" y="7545"/>
                </a:lnTo>
                <a:lnTo>
                  <a:pt x="8652" y="9672"/>
                </a:lnTo>
                <a:lnTo>
                  <a:pt x="2730" y="3613"/>
                </a:lnTo>
                <a:lnTo>
                  <a:pt x="9342" y="8901"/>
                </a:lnTo>
                <a:lnTo>
                  <a:pt x="6383" y="944"/>
                </a:lnTo>
                <a:lnTo>
                  <a:pt x="10284" y="8480"/>
                </a:lnTo>
                <a:close/>
              </a:path>
            </a:pathLst>
          </a:custGeom>
          <a:solidFill>
            <a:srgbClr val="FFFFFF">
              <a:alpha val="4012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36" name="Star"/>
          <p:cNvSpPr/>
          <p:nvPr/>
        </p:nvSpPr>
        <p:spPr>
          <a:xfrm>
            <a:off x="-2227591" y="2418588"/>
            <a:ext cx="8514105" cy="84674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11316" y="8480"/>
                </a:lnTo>
                <a:lnTo>
                  <a:pt x="15217" y="944"/>
                </a:lnTo>
                <a:lnTo>
                  <a:pt x="12258" y="8901"/>
                </a:lnTo>
                <a:lnTo>
                  <a:pt x="18870" y="3613"/>
                </a:lnTo>
                <a:lnTo>
                  <a:pt x="12948" y="9672"/>
                </a:lnTo>
                <a:lnTo>
                  <a:pt x="21128" y="7545"/>
                </a:lnTo>
                <a:lnTo>
                  <a:pt x="13267" y="10659"/>
                </a:lnTo>
                <a:lnTo>
                  <a:pt x="21600" y="12061"/>
                </a:lnTo>
                <a:lnTo>
                  <a:pt x="13159" y="11690"/>
                </a:lnTo>
                <a:lnTo>
                  <a:pt x="20205" y="16379"/>
                </a:lnTo>
                <a:lnTo>
                  <a:pt x="12643" y="12588"/>
                </a:lnTo>
                <a:lnTo>
                  <a:pt x="17183" y="19753"/>
                </a:lnTo>
                <a:lnTo>
                  <a:pt x="11809" y="13198"/>
                </a:lnTo>
                <a:lnTo>
                  <a:pt x="13058" y="21600"/>
                </a:lnTo>
                <a:lnTo>
                  <a:pt x="10800" y="13414"/>
                </a:lnTo>
                <a:lnTo>
                  <a:pt x="8542" y="21600"/>
                </a:lnTo>
                <a:lnTo>
                  <a:pt x="9791" y="13198"/>
                </a:lnTo>
                <a:lnTo>
                  <a:pt x="4417" y="19753"/>
                </a:lnTo>
                <a:lnTo>
                  <a:pt x="8957" y="12588"/>
                </a:lnTo>
                <a:lnTo>
                  <a:pt x="1395" y="16379"/>
                </a:lnTo>
                <a:lnTo>
                  <a:pt x="8441" y="11690"/>
                </a:lnTo>
                <a:lnTo>
                  <a:pt x="0" y="12061"/>
                </a:lnTo>
                <a:lnTo>
                  <a:pt x="8333" y="10659"/>
                </a:lnTo>
                <a:lnTo>
                  <a:pt x="472" y="7545"/>
                </a:lnTo>
                <a:lnTo>
                  <a:pt x="8652" y="9672"/>
                </a:lnTo>
                <a:lnTo>
                  <a:pt x="2730" y="3613"/>
                </a:lnTo>
                <a:lnTo>
                  <a:pt x="9342" y="8901"/>
                </a:lnTo>
                <a:lnTo>
                  <a:pt x="6383" y="944"/>
                </a:lnTo>
                <a:lnTo>
                  <a:pt x="10284" y="8480"/>
                </a:lnTo>
                <a:close/>
              </a:path>
            </a:pathLst>
          </a:custGeom>
          <a:solidFill>
            <a:srgbClr val="FFFFFF">
              <a:alpha val="4012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340" name="Group"/>
          <p:cNvGrpSpPr/>
          <p:nvPr/>
        </p:nvGrpSpPr>
        <p:grpSpPr>
          <a:xfrm>
            <a:off x="-420109" y="6035757"/>
            <a:ext cx="3210285" cy="3529376"/>
            <a:chOff x="-8" y="0"/>
            <a:chExt cx="3210284" cy="3529375"/>
          </a:xfrm>
        </p:grpSpPr>
        <p:sp>
          <p:nvSpPr>
            <p:cNvPr id="337" name="Star"/>
            <p:cNvSpPr/>
            <p:nvPr/>
          </p:nvSpPr>
          <p:spPr>
            <a:xfrm>
              <a:off x="1678478" y="0"/>
              <a:ext cx="1531798" cy="1523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pic>
          <p:nvPicPr>
            <p:cNvPr id="338" name="hand-5673661_1280.png" descr="hand-5673661_1280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79"/>
            <a:stretch>
              <a:fillRect/>
            </a:stretch>
          </p:blipFill>
          <p:spPr>
            <a:xfrm rot="10573933">
              <a:off x="83779" y="794499"/>
              <a:ext cx="2853391" cy="264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5" y="0"/>
                  </a:moveTo>
                  <a:cubicBezTo>
                    <a:pt x="21531" y="0"/>
                    <a:pt x="21480" y="24"/>
                    <a:pt x="21438" y="55"/>
                  </a:cubicBezTo>
                  <a:cubicBezTo>
                    <a:pt x="21396" y="86"/>
                    <a:pt x="21348" y="113"/>
                    <a:pt x="21333" y="113"/>
                  </a:cubicBezTo>
                  <a:cubicBezTo>
                    <a:pt x="21318" y="113"/>
                    <a:pt x="21270" y="132"/>
                    <a:pt x="21227" y="156"/>
                  </a:cubicBezTo>
                  <a:cubicBezTo>
                    <a:pt x="21185" y="179"/>
                    <a:pt x="21095" y="226"/>
                    <a:pt x="21026" y="259"/>
                  </a:cubicBezTo>
                  <a:cubicBezTo>
                    <a:pt x="20836" y="352"/>
                    <a:pt x="20752" y="403"/>
                    <a:pt x="20591" y="522"/>
                  </a:cubicBezTo>
                  <a:cubicBezTo>
                    <a:pt x="20414" y="653"/>
                    <a:pt x="20147" y="861"/>
                    <a:pt x="20089" y="914"/>
                  </a:cubicBezTo>
                  <a:cubicBezTo>
                    <a:pt x="19963" y="1031"/>
                    <a:pt x="19686" y="1246"/>
                    <a:pt x="19467" y="1394"/>
                  </a:cubicBezTo>
                  <a:cubicBezTo>
                    <a:pt x="19114" y="1632"/>
                    <a:pt x="18707" y="1936"/>
                    <a:pt x="18455" y="2153"/>
                  </a:cubicBezTo>
                  <a:cubicBezTo>
                    <a:pt x="18336" y="2255"/>
                    <a:pt x="18219" y="2354"/>
                    <a:pt x="18196" y="2373"/>
                  </a:cubicBezTo>
                  <a:cubicBezTo>
                    <a:pt x="18136" y="2424"/>
                    <a:pt x="17977" y="2533"/>
                    <a:pt x="17740" y="2685"/>
                  </a:cubicBezTo>
                  <a:cubicBezTo>
                    <a:pt x="17625" y="2758"/>
                    <a:pt x="17507" y="2831"/>
                    <a:pt x="17478" y="2850"/>
                  </a:cubicBezTo>
                  <a:cubicBezTo>
                    <a:pt x="17413" y="2894"/>
                    <a:pt x="17353" y="2934"/>
                    <a:pt x="17175" y="3041"/>
                  </a:cubicBezTo>
                  <a:cubicBezTo>
                    <a:pt x="17097" y="3088"/>
                    <a:pt x="16997" y="3147"/>
                    <a:pt x="16956" y="3174"/>
                  </a:cubicBezTo>
                  <a:cubicBezTo>
                    <a:pt x="16828" y="3257"/>
                    <a:pt x="16540" y="3429"/>
                    <a:pt x="16409" y="3498"/>
                  </a:cubicBezTo>
                  <a:cubicBezTo>
                    <a:pt x="16139" y="3642"/>
                    <a:pt x="16095" y="3664"/>
                    <a:pt x="16078" y="3664"/>
                  </a:cubicBezTo>
                  <a:cubicBezTo>
                    <a:pt x="16069" y="3664"/>
                    <a:pt x="16030" y="3678"/>
                    <a:pt x="15994" y="3696"/>
                  </a:cubicBezTo>
                  <a:cubicBezTo>
                    <a:pt x="15766" y="3810"/>
                    <a:pt x="15408" y="3936"/>
                    <a:pt x="15138" y="3998"/>
                  </a:cubicBezTo>
                  <a:cubicBezTo>
                    <a:pt x="14709" y="4095"/>
                    <a:pt x="13781" y="4206"/>
                    <a:pt x="13669" y="4173"/>
                  </a:cubicBezTo>
                  <a:cubicBezTo>
                    <a:pt x="13619" y="4158"/>
                    <a:pt x="13310" y="4215"/>
                    <a:pt x="13026" y="4293"/>
                  </a:cubicBezTo>
                  <a:cubicBezTo>
                    <a:pt x="12940" y="4316"/>
                    <a:pt x="12832" y="4340"/>
                    <a:pt x="12786" y="4348"/>
                  </a:cubicBezTo>
                  <a:cubicBezTo>
                    <a:pt x="12740" y="4355"/>
                    <a:pt x="12657" y="4377"/>
                    <a:pt x="12599" y="4393"/>
                  </a:cubicBezTo>
                  <a:cubicBezTo>
                    <a:pt x="12483" y="4427"/>
                    <a:pt x="12174" y="4502"/>
                    <a:pt x="12017" y="4536"/>
                  </a:cubicBezTo>
                  <a:cubicBezTo>
                    <a:pt x="11959" y="4548"/>
                    <a:pt x="11649" y="4575"/>
                    <a:pt x="11329" y="4594"/>
                  </a:cubicBezTo>
                  <a:cubicBezTo>
                    <a:pt x="9996" y="4675"/>
                    <a:pt x="8196" y="4838"/>
                    <a:pt x="7450" y="4944"/>
                  </a:cubicBezTo>
                  <a:cubicBezTo>
                    <a:pt x="7034" y="5004"/>
                    <a:pt x="6895" y="5010"/>
                    <a:pt x="5732" y="5032"/>
                  </a:cubicBezTo>
                  <a:cubicBezTo>
                    <a:pt x="4799" y="5050"/>
                    <a:pt x="4700" y="5057"/>
                    <a:pt x="4548" y="5100"/>
                  </a:cubicBezTo>
                  <a:cubicBezTo>
                    <a:pt x="4457" y="5126"/>
                    <a:pt x="4373" y="5156"/>
                    <a:pt x="4362" y="5168"/>
                  </a:cubicBezTo>
                  <a:cubicBezTo>
                    <a:pt x="4351" y="5180"/>
                    <a:pt x="4330" y="5191"/>
                    <a:pt x="4317" y="5191"/>
                  </a:cubicBezTo>
                  <a:cubicBezTo>
                    <a:pt x="4258" y="5191"/>
                    <a:pt x="3974" y="5404"/>
                    <a:pt x="3845" y="5544"/>
                  </a:cubicBezTo>
                  <a:cubicBezTo>
                    <a:pt x="3706" y="5696"/>
                    <a:pt x="3648" y="5781"/>
                    <a:pt x="3587" y="5933"/>
                  </a:cubicBezTo>
                  <a:cubicBezTo>
                    <a:pt x="3570" y="5977"/>
                    <a:pt x="3547" y="6032"/>
                    <a:pt x="3536" y="6057"/>
                  </a:cubicBezTo>
                  <a:cubicBezTo>
                    <a:pt x="3525" y="6081"/>
                    <a:pt x="3487" y="6202"/>
                    <a:pt x="3452" y="6326"/>
                  </a:cubicBezTo>
                  <a:cubicBezTo>
                    <a:pt x="3229" y="7100"/>
                    <a:pt x="3102" y="7404"/>
                    <a:pt x="2830" y="7817"/>
                  </a:cubicBezTo>
                  <a:cubicBezTo>
                    <a:pt x="2778" y="7896"/>
                    <a:pt x="2721" y="7981"/>
                    <a:pt x="2704" y="8008"/>
                  </a:cubicBezTo>
                  <a:cubicBezTo>
                    <a:pt x="2687" y="8036"/>
                    <a:pt x="2645" y="8104"/>
                    <a:pt x="2611" y="8158"/>
                  </a:cubicBezTo>
                  <a:cubicBezTo>
                    <a:pt x="2510" y="8314"/>
                    <a:pt x="2481" y="8365"/>
                    <a:pt x="2436" y="8453"/>
                  </a:cubicBezTo>
                  <a:cubicBezTo>
                    <a:pt x="2413" y="8498"/>
                    <a:pt x="2384" y="8543"/>
                    <a:pt x="2373" y="8550"/>
                  </a:cubicBezTo>
                  <a:cubicBezTo>
                    <a:pt x="2363" y="8557"/>
                    <a:pt x="2318" y="8630"/>
                    <a:pt x="2274" y="8712"/>
                  </a:cubicBezTo>
                  <a:cubicBezTo>
                    <a:pt x="2230" y="8794"/>
                    <a:pt x="2176" y="8897"/>
                    <a:pt x="2151" y="8942"/>
                  </a:cubicBezTo>
                  <a:cubicBezTo>
                    <a:pt x="2066" y="9095"/>
                    <a:pt x="1869" y="9475"/>
                    <a:pt x="1821" y="9587"/>
                  </a:cubicBezTo>
                  <a:cubicBezTo>
                    <a:pt x="1803" y="9627"/>
                    <a:pt x="1781" y="9664"/>
                    <a:pt x="1769" y="9672"/>
                  </a:cubicBezTo>
                  <a:cubicBezTo>
                    <a:pt x="1758" y="9679"/>
                    <a:pt x="1734" y="9743"/>
                    <a:pt x="1715" y="9811"/>
                  </a:cubicBezTo>
                  <a:cubicBezTo>
                    <a:pt x="1697" y="9879"/>
                    <a:pt x="1668" y="9963"/>
                    <a:pt x="1652" y="9996"/>
                  </a:cubicBezTo>
                  <a:cubicBezTo>
                    <a:pt x="1636" y="10029"/>
                    <a:pt x="1622" y="10068"/>
                    <a:pt x="1622" y="10083"/>
                  </a:cubicBezTo>
                  <a:cubicBezTo>
                    <a:pt x="1622" y="10112"/>
                    <a:pt x="1567" y="10255"/>
                    <a:pt x="1487" y="10427"/>
                  </a:cubicBezTo>
                  <a:cubicBezTo>
                    <a:pt x="1383" y="10652"/>
                    <a:pt x="1244" y="10930"/>
                    <a:pt x="1211" y="10985"/>
                  </a:cubicBezTo>
                  <a:cubicBezTo>
                    <a:pt x="1191" y="11017"/>
                    <a:pt x="1164" y="11064"/>
                    <a:pt x="1151" y="11089"/>
                  </a:cubicBezTo>
                  <a:cubicBezTo>
                    <a:pt x="1042" y="11287"/>
                    <a:pt x="844" y="11605"/>
                    <a:pt x="766" y="11708"/>
                  </a:cubicBezTo>
                  <a:cubicBezTo>
                    <a:pt x="731" y="11753"/>
                    <a:pt x="695" y="11814"/>
                    <a:pt x="652" y="11899"/>
                  </a:cubicBezTo>
                  <a:cubicBezTo>
                    <a:pt x="610" y="11980"/>
                    <a:pt x="464" y="12190"/>
                    <a:pt x="330" y="12360"/>
                  </a:cubicBezTo>
                  <a:cubicBezTo>
                    <a:pt x="207" y="12517"/>
                    <a:pt x="186" y="12562"/>
                    <a:pt x="186" y="12671"/>
                  </a:cubicBezTo>
                  <a:cubicBezTo>
                    <a:pt x="186" y="12721"/>
                    <a:pt x="173" y="12769"/>
                    <a:pt x="156" y="12784"/>
                  </a:cubicBezTo>
                  <a:cubicBezTo>
                    <a:pt x="139" y="12799"/>
                    <a:pt x="119" y="12835"/>
                    <a:pt x="111" y="12862"/>
                  </a:cubicBezTo>
                  <a:cubicBezTo>
                    <a:pt x="103" y="12889"/>
                    <a:pt x="75" y="12960"/>
                    <a:pt x="48" y="13021"/>
                  </a:cubicBezTo>
                  <a:cubicBezTo>
                    <a:pt x="5" y="13117"/>
                    <a:pt x="0" y="13164"/>
                    <a:pt x="0" y="13384"/>
                  </a:cubicBezTo>
                  <a:cubicBezTo>
                    <a:pt x="0" y="13528"/>
                    <a:pt x="9" y="13642"/>
                    <a:pt x="21" y="13650"/>
                  </a:cubicBezTo>
                  <a:cubicBezTo>
                    <a:pt x="32" y="13658"/>
                    <a:pt x="42" y="13681"/>
                    <a:pt x="42" y="13699"/>
                  </a:cubicBezTo>
                  <a:cubicBezTo>
                    <a:pt x="42" y="13741"/>
                    <a:pt x="205" y="14106"/>
                    <a:pt x="231" y="14123"/>
                  </a:cubicBezTo>
                  <a:cubicBezTo>
                    <a:pt x="242" y="14131"/>
                    <a:pt x="272" y="14180"/>
                    <a:pt x="297" y="14230"/>
                  </a:cubicBezTo>
                  <a:cubicBezTo>
                    <a:pt x="367" y="14367"/>
                    <a:pt x="385" y="14401"/>
                    <a:pt x="418" y="14444"/>
                  </a:cubicBezTo>
                  <a:cubicBezTo>
                    <a:pt x="453" y="14492"/>
                    <a:pt x="486" y="14550"/>
                    <a:pt x="577" y="14736"/>
                  </a:cubicBezTo>
                  <a:cubicBezTo>
                    <a:pt x="630" y="14846"/>
                    <a:pt x="655" y="14943"/>
                    <a:pt x="688" y="15164"/>
                  </a:cubicBezTo>
                  <a:cubicBezTo>
                    <a:pt x="711" y="15321"/>
                    <a:pt x="747" y="15562"/>
                    <a:pt x="769" y="15699"/>
                  </a:cubicBezTo>
                  <a:cubicBezTo>
                    <a:pt x="792" y="15836"/>
                    <a:pt x="811" y="15967"/>
                    <a:pt x="811" y="15991"/>
                  </a:cubicBezTo>
                  <a:cubicBezTo>
                    <a:pt x="811" y="16041"/>
                    <a:pt x="901" y="16412"/>
                    <a:pt x="949" y="16562"/>
                  </a:cubicBezTo>
                  <a:cubicBezTo>
                    <a:pt x="967" y="16617"/>
                    <a:pt x="991" y="16693"/>
                    <a:pt x="1000" y="16730"/>
                  </a:cubicBezTo>
                  <a:cubicBezTo>
                    <a:pt x="1010" y="16767"/>
                    <a:pt x="1035" y="16867"/>
                    <a:pt x="1057" y="16954"/>
                  </a:cubicBezTo>
                  <a:cubicBezTo>
                    <a:pt x="1093" y="17091"/>
                    <a:pt x="1162" y="17268"/>
                    <a:pt x="1310" y="17606"/>
                  </a:cubicBezTo>
                  <a:cubicBezTo>
                    <a:pt x="1373" y="17749"/>
                    <a:pt x="1436" y="17908"/>
                    <a:pt x="1436" y="17923"/>
                  </a:cubicBezTo>
                  <a:cubicBezTo>
                    <a:pt x="1436" y="18005"/>
                    <a:pt x="1941" y="19124"/>
                    <a:pt x="2094" y="19379"/>
                  </a:cubicBezTo>
                  <a:cubicBezTo>
                    <a:pt x="2122" y="19427"/>
                    <a:pt x="2150" y="19485"/>
                    <a:pt x="2154" y="19509"/>
                  </a:cubicBezTo>
                  <a:cubicBezTo>
                    <a:pt x="2199" y="19760"/>
                    <a:pt x="2446" y="20329"/>
                    <a:pt x="2566" y="20452"/>
                  </a:cubicBezTo>
                  <a:lnTo>
                    <a:pt x="2650" y="20540"/>
                  </a:lnTo>
                  <a:lnTo>
                    <a:pt x="2896" y="20540"/>
                  </a:lnTo>
                  <a:cubicBezTo>
                    <a:pt x="3092" y="20540"/>
                    <a:pt x="3163" y="20530"/>
                    <a:pt x="3248" y="20494"/>
                  </a:cubicBezTo>
                  <a:cubicBezTo>
                    <a:pt x="3397" y="20431"/>
                    <a:pt x="3465" y="20480"/>
                    <a:pt x="3512" y="20682"/>
                  </a:cubicBezTo>
                  <a:cubicBezTo>
                    <a:pt x="3526" y="20742"/>
                    <a:pt x="3557" y="20832"/>
                    <a:pt x="3581" y="20883"/>
                  </a:cubicBezTo>
                  <a:cubicBezTo>
                    <a:pt x="3605" y="20935"/>
                    <a:pt x="3643" y="21015"/>
                    <a:pt x="3665" y="21062"/>
                  </a:cubicBezTo>
                  <a:cubicBezTo>
                    <a:pt x="3717" y="21172"/>
                    <a:pt x="3828" y="21256"/>
                    <a:pt x="4041" y="21347"/>
                  </a:cubicBezTo>
                  <a:cubicBezTo>
                    <a:pt x="4136" y="21388"/>
                    <a:pt x="4237" y="21437"/>
                    <a:pt x="4266" y="21457"/>
                  </a:cubicBezTo>
                  <a:cubicBezTo>
                    <a:pt x="4295" y="21478"/>
                    <a:pt x="4371" y="21515"/>
                    <a:pt x="4437" y="21538"/>
                  </a:cubicBezTo>
                  <a:cubicBezTo>
                    <a:pt x="4504" y="21562"/>
                    <a:pt x="4564" y="21590"/>
                    <a:pt x="4569" y="21600"/>
                  </a:cubicBezTo>
                  <a:lnTo>
                    <a:pt x="4572" y="21600"/>
                  </a:lnTo>
                  <a:cubicBezTo>
                    <a:pt x="4783" y="21595"/>
                    <a:pt x="4960" y="21590"/>
                    <a:pt x="5059" y="21584"/>
                  </a:cubicBezTo>
                  <a:cubicBezTo>
                    <a:pt x="5081" y="21572"/>
                    <a:pt x="5106" y="21558"/>
                    <a:pt x="5137" y="21538"/>
                  </a:cubicBezTo>
                  <a:cubicBezTo>
                    <a:pt x="5165" y="21521"/>
                    <a:pt x="5193" y="21497"/>
                    <a:pt x="5221" y="21474"/>
                  </a:cubicBezTo>
                  <a:cubicBezTo>
                    <a:pt x="5222" y="21472"/>
                    <a:pt x="5223" y="21468"/>
                    <a:pt x="5224" y="21467"/>
                  </a:cubicBezTo>
                  <a:cubicBezTo>
                    <a:pt x="5245" y="21437"/>
                    <a:pt x="5269" y="21412"/>
                    <a:pt x="5296" y="21383"/>
                  </a:cubicBezTo>
                  <a:cubicBezTo>
                    <a:pt x="5304" y="21374"/>
                    <a:pt x="5309" y="21368"/>
                    <a:pt x="5317" y="21360"/>
                  </a:cubicBezTo>
                  <a:cubicBezTo>
                    <a:pt x="5345" y="21332"/>
                    <a:pt x="5373" y="21305"/>
                    <a:pt x="5398" y="21289"/>
                  </a:cubicBezTo>
                  <a:cubicBezTo>
                    <a:pt x="5431" y="21247"/>
                    <a:pt x="5463" y="21203"/>
                    <a:pt x="5486" y="21162"/>
                  </a:cubicBezTo>
                  <a:cubicBezTo>
                    <a:pt x="5494" y="21147"/>
                    <a:pt x="5503" y="21120"/>
                    <a:pt x="5513" y="21094"/>
                  </a:cubicBezTo>
                  <a:cubicBezTo>
                    <a:pt x="5513" y="21093"/>
                    <a:pt x="5512" y="21092"/>
                    <a:pt x="5513" y="21091"/>
                  </a:cubicBezTo>
                  <a:cubicBezTo>
                    <a:pt x="5526" y="21011"/>
                    <a:pt x="5539" y="20935"/>
                    <a:pt x="5555" y="20867"/>
                  </a:cubicBezTo>
                  <a:cubicBezTo>
                    <a:pt x="5556" y="20861"/>
                    <a:pt x="5559" y="20857"/>
                    <a:pt x="5561" y="20851"/>
                  </a:cubicBezTo>
                  <a:cubicBezTo>
                    <a:pt x="5561" y="20850"/>
                    <a:pt x="5560" y="20848"/>
                    <a:pt x="5561" y="20848"/>
                  </a:cubicBezTo>
                  <a:cubicBezTo>
                    <a:pt x="5561" y="20847"/>
                    <a:pt x="5561" y="20845"/>
                    <a:pt x="5561" y="20845"/>
                  </a:cubicBezTo>
                  <a:cubicBezTo>
                    <a:pt x="5576" y="20781"/>
                    <a:pt x="5590" y="20728"/>
                    <a:pt x="5606" y="20679"/>
                  </a:cubicBezTo>
                  <a:cubicBezTo>
                    <a:pt x="5606" y="20678"/>
                    <a:pt x="5608" y="20674"/>
                    <a:pt x="5609" y="20673"/>
                  </a:cubicBezTo>
                  <a:cubicBezTo>
                    <a:pt x="5615" y="20650"/>
                    <a:pt x="5620" y="20626"/>
                    <a:pt x="5627" y="20611"/>
                  </a:cubicBezTo>
                  <a:cubicBezTo>
                    <a:pt x="5643" y="20569"/>
                    <a:pt x="5660" y="20536"/>
                    <a:pt x="5675" y="20517"/>
                  </a:cubicBezTo>
                  <a:cubicBezTo>
                    <a:pt x="5684" y="20505"/>
                    <a:pt x="5695" y="20494"/>
                    <a:pt x="5708" y="20485"/>
                  </a:cubicBezTo>
                  <a:cubicBezTo>
                    <a:pt x="5709" y="20484"/>
                    <a:pt x="5710" y="20485"/>
                    <a:pt x="5711" y="20485"/>
                  </a:cubicBezTo>
                  <a:cubicBezTo>
                    <a:pt x="5722" y="20477"/>
                    <a:pt x="5737" y="20470"/>
                    <a:pt x="5750" y="20465"/>
                  </a:cubicBezTo>
                  <a:cubicBezTo>
                    <a:pt x="5758" y="20462"/>
                    <a:pt x="5766" y="20461"/>
                    <a:pt x="5774" y="20459"/>
                  </a:cubicBezTo>
                  <a:cubicBezTo>
                    <a:pt x="5782" y="20457"/>
                    <a:pt x="5790" y="20453"/>
                    <a:pt x="5798" y="20452"/>
                  </a:cubicBezTo>
                  <a:cubicBezTo>
                    <a:pt x="5807" y="20451"/>
                    <a:pt x="5816" y="20449"/>
                    <a:pt x="5825" y="20449"/>
                  </a:cubicBezTo>
                  <a:cubicBezTo>
                    <a:pt x="5827" y="20449"/>
                    <a:pt x="5829" y="20449"/>
                    <a:pt x="5831" y="20449"/>
                  </a:cubicBezTo>
                  <a:cubicBezTo>
                    <a:pt x="5835" y="20449"/>
                    <a:pt x="5839" y="20449"/>
                    <a:pt x="5843" y="20449"/>
                  </a:cubicBezTo>
                  <a:cubicBezTo>
                    <a:pt x="5844" y="20449"/>
                    <a:pt x="5846" y="20449"/>
                    <a:pt x="5846" y="20449"/>
                  </a:cubicBezTo>
                  <a:cubicBezTo>
                    <a:pt x="5847" y="20449"/>
                    <a:pt x="5848" y="20449"/>
                    <a:pt x="5849" y="20449"/>
                  </a:cubicBezTo>
                  <a:cubicBezTo>
                    <a:pt x="5866" y="20450"/>
                    <a:pt x="5880" y="20454"/>
                    <a:pt x="5894" y="20459"/>
                  </a:cubicBezTo>
                  <a:cubicBezTo>
                    <a:pt x="5896" y="20460"/>
                    <a:pt x="5898" y="20461"/>
                    <a:pt x="5900" y="20462"/>
                  </a:cubicBezTo>
                  <a:cubicBezTo>
                    <a:pt x="5914" y="20468"/>
                    <a:pt x="5925" y="20475"/>
                    <a:pt x="5933" y="20485"/>
                  </a:cubicBezTo>
                  <a:cubicBezTo>
                    <a:pt x="5972" y="20509"/>
                    <a:pt x="6017" y="20546"/>
                    <a:pt x="6062" y="20588"/>
                  </a:cubicBezTo>
                  <a:cubicBezTo>
                    <a:pt x="6086" y="20602"/>
                    <a:pt x="6110" y="20621"/>
                    <a:pt x="6138" y="20650"/>
                  </a:cubicBezTo>
                  <a:cubicBezTo>
                    <a:pt x="6138" y="20651"/>
                    <a:pt x="6140" y="20653"/>
                    <a:pt x="6141" y="20653"/>
                  </a:cubicBezTo>
                  <a:cubicBezTo>
                    <a:pt x="6142" y="20654"/>
                    <a:pt x="6142" y="20652"/>
                    <a:pt x="6144" y="20653"/>
                  </a:cubicBezTo>
                  <a:cubicBezTo>
                    <a:pt x="6227" y="20726"/>
                    <a:pt x="6331" y="20812"/>
                    <a:pt x="6453" y="20906"/>
                  </a:cubicBezTo>
                  <a:cubicBezTo>
                    <a:pt x="6470" y="20909"/>
                    <a:pt x="6491" y="20918"/>
                    <a:pt x="6510" y="20932"/>
                  </a:cubicBezTo>
                  <a:cubicBezTo>
                    <a:pt x="6511" y="20932"/>
                    <a:pt x="6510" y="20935"/>
                    <a:pt x="6510" y="20935"/>
                  </a:cubicBezTo>
                  <a:cubicBezTo>
                    <a:pt x="6511" y="20936"/>
                    <a:pt x="6512" y="20935"/>
                    <a:pt x="6513" y="20935"/>
                  </a:cubicBezTo>
                  <a:cubicBezTo>
                    <a:pt x="6532" y="20950"/>
                    <a:pt x="6551" y="20969"/>
                    <a:pt x="6567" y="20990"/>
                  </a:cubicBezTo>
                  <a:cubicBezTo>
                    <a:pt x="6596" y="21011"/>
                    <a:pt x="6637" y="21049"/>
                    <a:pt x="6657" y="21062"/>
                  </a:cubicBezTo>
                  <a:cubicBezTo>
                    <a:pt x="6713" y="21099"/>
                    <a:pt x="6777" y="21128"/>
                    <a:pt x="6844" y="21153"/>
                  </a:cubicBezTo>
                  <a:cubicBezTo>
                    <a:pt x="6888" y="21162"/>
                    <a:pt x="6938" y="21167"/>
                    <a:pt x="6994" y="21172"/>
                  </a:cubicBezTo>
                  <a:cubicBezTo>
                    <a:pt x="7049" y="21177"/>
                    <a:pt x="7112" y="21181"/>
                    <a:pt x="7183" y="21182"/>
                  </a:cubicBezTo>
                  <a:cubicBezTo>
                    <a:pt x="7298" y="21182"/>
                    <a:pt x="7412" y="21171"/>
                    <a:pt x="7495" y="21156"/>
                  </a:cubicBezTo>
                  <a:cubicBezTo>
                    <a:pt x="7540" y="21133"/>
                    <a:pt x="7579" y="21109"/>
                    <a:pt x="7616" y="21081"/>
                  </a:cubicBezTo>
                  <a:cubicBezTo>
                    <a:pt x="7617" y="21074"/>
                    <a:pt x="7620" y="21066"/>
                    <a:pt x="7625" y="21059"/>
                  </a:cubicBezTo>
                  <a:cubicBezTo>
                    <a:pt x="7631" y="21048"/>
                    <a:pt x="7642" y="21037"/>
                    <a:pt x="7655" y="21026"/>
                  </a:cubicBezTo>
                  <a:cubicBezTo>
                    <a:pt x="7672" y="21011"/>
                    <a:pt x="7691" y="20997"/>
                    <a:pt x="7715" y="20987"/>
                  </a:cubicBezTo>
                  <a:cubicBezTo>
                    <a:pt x="7775" y="20918"/>
                    <a:pt x="7829" y="20828"/>
                    <a:pt x="7880" y="20712"/>
                  </a:cubicBezTo>
                  <a:cubicBezTo>
                    <a:pt x="7889" y="20685"/>
                    <a:pt x="7897" y="20656"/>
                    <a:pt x="7907" y="20631"/>
                  </a:cubicBezTo>
                  <a:cubicBezTo>
                    <a:pt x="7950" y="20523"/>
                    <a:pt x="7964" y="20324"/>
                    <a:pt x="7949" y="20083"/>
                  </a:cubicBezTo>
                  <a:lnTo>
                    <a:pt x="7934" y="19865"/>
                  </a:lnTo>
                  <a:cubicBezTo>
                    <a:pt x="7932" y="19858"/>
                    <a:pt x="7930" y="19849"/>
                    <a:pt x="7928" y="19843"/>
                  </a:cubicBezTo>
                  <a:cubicBezTo>
                    <a:pt x="7908" y="19792"/>
                    <a:pt x="7906" y="19774"/>
                    <a:pt x="7928" y="19745"/>
                  </a:cubicBezTo>
                  <a:lnTo>
                    <a:pt x="7925" y="19703"/>
                  </a:lnTo>
                  <a:lnTo>
                    <a:pt x="8102" y="19583"/>
                  </a:lnTo>
                  <a:cubicBezTo>
                    <a:pt x="8139" y="19559"/>
                    <a:pt x="8182" y="19538"/>
                    <a:pt x="8225" y="19518"/>
                  </a:cubicBezTo>
                  <a:cubicBezTo>
                    <a:pt x="8226" y="19518"/>
                    <a:pt x="8227" y="19516"/>
                    <a:pt x="8228" y="19515"/>
                  </a:cubicBezTo>
                  <a:cubicBezTo>
                    <a:pt x="8230" y="19514"/>
                    <a:pt x="8230" y="19516"/>
                    <a:pt x="8231" y="19515"/>
                  </a:cubicBezTo>
                  <a:cubicBezTo>
                    <a:pt x="8232" y="19515"/>
                    <a:pt x="8234" y="19515"/>
                    <a:pt x="8234" y="19515"/>
                  </a:cubicBezTo>
                  <a:cubicBezTo>
                    <a:pt x="8235" y="19515"/>
                    <a:pt x="8234" y="19512"/>
                    <a:pt x="8234" y="19512"/>
                  </a:cubicBezTo>
                  <a:cubicBezTo>
                    <a:pt x="8251" y="19504"/>
                    <a:pt x="8269" y="19499"/>
                    <a:pt x="8286" y="19493"/>
                  </a:cubicBezTo>
                  <a:cubicBezTo>
                    <a:pt x="8286" y="19492"/>
                    <a:pt x="8288" y="19489"/>
                    <a:pt x="8289" y="19489"/>
                  </a:cubicBezTo>
                  <a:cubicBezTo>
                    <a:pt x="8289" y="19489"/>
                    <a:pt x="8291" y="19489"/>
                    <a:pt x="8292" y="19489"/>
                  </a:cubicBezTo>
                  <a:cubicBezTo>
                    <a:pt x="8327" y="19476"/>
                    <a:pt x="8359" y="19469"/>
                    <a:pt x="8388" y="19463"/>
                  </a:cubicBezTo>
                  <a:cubicBezTo>
                    <a:pt x="8475" y="19424"/>
                    <a:pt x="8607" y="19316"/>
                    <a:pt x="8772" y="19155"/>
                  </a:cubicBezTo>
                  <a:cubicBezTo>
                    <a:pt x="8783" y="19143"/>
                    <a:pt x="8796" y="19130"/>
                    <a:pt x="8808" y="19116"/>
                  </a:cubicBezTo>
                  <a:cubicBezTo>
                    <a:pt x="8810" y="19114"/>
                    <a:pt x="8812" y="19109"/>
                    <a:pt x="8814" y="19107"/>
                  </a:cubicBezTo>
                  <a:cubicBezTo>
                    <a:pt x="8821" y="19099"/>
                    <a:pt x="8831" y="19092"/>
                    <a:pt x="8838" y="19084"/>
                  </a:cubicBezTo>
                  <a:cubicBezTo>
                    <a:pt x="8862" y="19058"/>
                    <a:pt x="8881" y="19033"/>
                    <a:pt x="8907" y="19006"/>
                  </a:cubicBezTo>
                  <a:cubicBezTo>
                    <a:pt x="8935" y="18978"/>
                    <a:pt x="8958" y="18956"/>
                    <a:pt x="8985" y="18928"/>
                  </a:cubicBezTo>
                  <a:cubicBezTo>
                    <a:pt x="9027" y="18887"/>
                    <a:pt x="9066" y="18855"/>
                    <a:pt x="9103" y="18821"/>
                  </a:cubicBezTo>
                  <a:cubicBezTo>
                    <a:pt x="9128" y="18799"/>
                    <a:pt x="9151" y="18776"/>
                    <a:pt x="9172" y="18760"/>
                  </a:cubicBezTo>
                  <a:cubicBezTo>
                    <a:pt x="9183" y="18751"/>
                    <a:pt x="9192" y="18741"/>
                    <a:pt x="9202" y="18734"/>
                  </a:cubicBezTo>
                  <a:cubicBezTo>
                    <a:pt x="9202" y="18734"/>
                    <a:pt x="9205" y="18734"/>
                    <a:pt x="9205" y="18734"/>
                  </a:cubicBezTo>
                  <a:cubicBezTo>
                    <a:pt x="9211" y="18729"/>
                    <a:pt x="9214" y="18724"/>
                    <a:pt x="9220" y="18721"/>
                  </a:cubicBezTo>
                  <a:cubicBezTo>
                    <a:pt x="9237" y="18710"/>
                    <a:pt x="9253" y="18702"/>
                    <a:pt x="9259" y="18705"/>
                  </a:cubicBezTo>
                  <a:cubicBezTo>
                    <a:pt x="9276" y="18711"/>
                    <a:pt x="9442" y="18562"/>
                    <a:pt x="9628" y="18374"/>
                  </a:cubicBezTo>
                  <a:cubicBezTo>
                    <a:pt x="9814" y="18185"/>
                    <a:pt x="10073" y="17935"/>
                    <a:pt x="10202" y="17816"/>
                  </a:cubicBezTo>
                  <a:cubicBezTo>
                    <a:pt x="10331" y="17697"/>
                    <a:pt x="10592" y="17432"/>
                    <a:pt x="10785" y="17229"/>
                  </a:cubicBezTo>
                  <a:cubicBezTo>
                    <a:pt x="10890" y="17119"/>
                    <a:pt x="10985" y="17031"/>
                    <a:pt x="11049" y="16973"/>
                  </a:cubicBezTo>
                  <a:cubicBezTo>
                    <a:pt x="11050" y="16973"/>
                    <a:pt x="11049" y="16971"/>
                    <a:pt x="11049" y="16970"/>
                  </a:cubicBezTo>
                  <a:cubicBezTo>
                    <a:pt x="11095" y="16922"/>
                    <a:pt x="11111" y="16908"/>
                    <a:pt x="11164" y="16853"/>
                  </a:cubicBezTo>
                  <a:cubicBezTo>
                    <a:pt x="11207" y="16807"/>
                    <a:pt x="11246" y="16769"/>
                    <a:pt x="11290" y="16724"/>
                  </a:cubicBezTo>
                  <a:cubicBezTo>
                    <a:pt x="11290" y="16723"/>
                    <a:pt x="11292" y="16724"/>
                    <a:pt x="11293" y="16724"/>
                  </a:cubicBezTo>
                  <a:cubicBezTo>
                    <a:pt x="11303" y="16706"/>
                    <a:pt x="11318" y="16685"/>
                    <a:pt x="11335" y="16662"/>
                  </a:cubicBezTo>
                  <a:cubicBezTo>
                    <a:pt x="11335" y="16661"/>
                    <a:pt x="11334" y="16659"/>
                    <a:pt x="11335" y="16659"/>
                  </a:cubicBezTo>
                  <a:cubicBezTo>
                    <a:pt x="11366" y="16617"/>
                    <a:pt x="11404" y="16570"/>
                    <a:pt x="11452" y="16519"/>
                  </a:cubicBezTo>
                  <a:cubicBezTo>
                    <a:pt x="11509" y="16460"/>
                    <a:pt x="11562" y="16410"/>
                    <a:pt x="11599" y="16377"/>
                  </a:cubicBezTo>
                  <a:cubicBezTo>
                    <a:pt x="11636" y="16343"/>
                    <a:pt x="11659" y="16325"/>
                    <a:pt x="11659" y="16335"/>
                  </a:cubicBezTo>
                  <a:cubicBezTo>
                    <a:pt x="11659" y="16338"/>
                    <a:pt x="11665" y="16338"/>
                    <a:pt x="11671" y="16335"/>
                  </a:cubicBezTo>
                  <a:cubicBezTo>
                    <a:pt x="11677" y="16331"/>
                    <a:pt x="11686" y="16325"/>
                    <a:pt x="11695" y="16318"/>
                  </a:cubicBezTo>
                  <a:cubicBezTo>
                    <a:pt x="11705" y="16310"/>
                    <a:pt x="11728" y="16285"/>
                    <a:pt x="11734" y="16279"/>
                  </a:cubicBezTo>
                  <a:cubicBezTo>
                    <a:pt x="11750" y="16266"/>
                    <a:pt x="11775" y="16247"/>
                    <a:pt x="11794" y="16231"/>
                  </a:cubicBezTo>
                  <a:cubicBezTo>
                    <a:pt x="11813" y="16213"/>
                    <a:pt x="11827" y="16200"/>
                    <a:pt x="11848" y="16179"/>
                  </a:cubicBezTo>
                  <a:cubicBezTo>
                    <a:pt x="11879" y="16149"/>
                    <a:pt x="11910" y="16124"/>
                    <a:pt x="11939" y="16101"/>
                  </a:cubicBezTo>
                  <a:cubicBezTo>
                    <a:pt x="11939" y="16101"/>
                    <a:pt x="11938" y="16098"/>
                    <a:pt x="11939" y="16098"/>
                  </a:cubicBezTo>
                  <a:cubicBezTo>
                    <a:pt x="11940" y="16096"/>
                    <a:pt x="11943" y="16096"/>
                    <a:pt x="11945" y="16095"/>
                  </a:cubicBezTo>
                  <a:cubicBezTo>
                    <a:pt x="11947" y="16093"/>
                    <a:pt x="11948" y="16093"/>
                    <a:pt x="11951" y="16091"/>
                  </a:cubicBezTo>
                  <a:cubicBezTo>
                    <a:pt x="11975" y="16072"/>
                    <a:pt x="11997" y="16057"/>
                    <a:pt x="12017" y="16046"/>
                  </a:cubicBezTo>
                  <a:cubicBezTo>
                    <a:pt x="12017" y="16046"/>
                    <a:pt x="12019" y="16043"/>
                    <a:pt x="12020" y="16043"/>
                  </a:cubicBezTo>
                  <a:cubicBezTo>
                    <a:pt x="12020" y="16043"/>
                    <a:pt x="12022" y="16043"/>
                    <a:pt x="12023" y="16043"/>
                  </a:cubicBezTo>
                  <a:cubicBezTo>
                    <a:pt x="12119" y="15963"/>
                    <a:pt x="12214" y="15878"/>
                    <a:pt x="12311" y="15793"/>
                  </a:cubicBezTo>
                  <a:cubicBezTo>
                    <a:pt x="12311" y="15793"/>
                    <a:pt x="12311" y="15790"/>
                    <a:pt x="12311" y="15790"/>
                  </a:cubicBezTo>
                  <a:cubicBezTo>
                    <a:pt x="12312" y="15789"/>
                    <a:pt x="12314" y="15787"/>
                    <a:pt x="12314" y="15787"/>
                  </a:cubicBezTo>
                  <a:cubicBezTo>
                    <a:pt x="12320" y="15776"/>
                    <a:pt x="12330" y="15766"/>
                    <a:pt x="12341" y="15754"/>
                  </a:cubicBezTo>
                  <a:cubicBezTo>
                    <a:pt x="12359" y="15734"/>
                    <a:pt x="12381" y="15711"/>
                    <a:pt x="12407" y="15689"/>
                  </a:cubicBezTo>
                  <a:cubicBezTo>
                    <a:pt x="12445" y="15658"/>
                    <a:pt x="12487" y="15628"/>
                    <a:pt x="12527" y="15605"/>
                  </a:cubicBezTo>
                  <a:cubicBezTo>
                    <a:pt x="12631" y="15513"/>
                    <a:pt x="12706" y="15441"/>
                    <a:pt x="12768" y="15381"/>
                  </a:cubicBezTo>
                  <a:cubicBezTo>
                    <a:pt x="12841" y="15300"/>
                    <a:pt x="12947" y="15205"/>
                    <a:pt x="13056" y="15119"/>
                  </a:cubicBezTo>
                  <a:cubicBezTo>
                    <a:pt x="13057" y="15118"/>
                    <a:pt x="13058" y="15116"/>
                    <a:pt x="13059" y="15115"/>
                  </a:cubicBezTo>
                  <a:cubicBezTo>
                    <a:pt x="13061" y="15114"/>
                    <a:pt x="13061" y="15113"/>
                    <a:pt x="13062" y="15112"/>
                  </a:cubicBezTo>
                  <a:cubicBezTo>
                    <a:pt x="13065" y="15110"/>
                    <a:pt x="13068" y="15108"/>
                    <a:pt x="13071" y="15106"/>
                  </a:cubicBezTo>
                  <a:cubicBezTo>
                    <a:pt x="13072" y="15105"/>
                    <a:pt x="13073" y="15107"/>
                    <a:pt x="13074" y="15106"/>
                  </a:cubicBezTo>
                  <a:cubicBezTo>
                    <a:pt x="13075" y="15105"/>
                    <a:pt x="13076" y="15103"/>
                    <a:pt x="13077" y="15102"/>
                  </a:cubicBezTo>
                  <a:cubicBezTo>
                    <a:pt x="13126" y="15065"/>
                    <a:pt x="13176" y="15029"/>
                    <a:pt x="13221" y="14999"/>
                  </a:cubicBezTo>
                  <a:cubicBezTo>
                    <a:pt x="13272" y="14965"/>
                    <a:pt x="13318" y="14939"/>
                    <a:pt x="13357" y="14921"/>
                  </a:cubicBezTo>
                  <a:cubicBezTo>
                    <a:pt x="13419" y="14883"/>
                    <a:pt x="13465" y="14854"/>
                    <a:pt x="13489" y="14833"/>
                  </a:cubicBezTo>
                  <a:cubicBezTo>
                    <a:pt x="13509" y="14816"/>
                    <a:pt x="13571" y="14771"/>
                    <a:pt x="13627" y="14733"/>
                  </a:cubicBezTo>
                  <a:cubicBezTo>
                    <a:pt x="13635" y="14727"/>
                    <a:pt x="13643" y="14722"/>
                    <a:pt x="13651" y="14717"/>
                  </a:cubicBezTo>
                  <a:cubicBezTo>
                    <a:pt x="13652" y="14716"/>
                    <a:pt x="13651" y="14714"/>
                    <a:pt x="13651" y="14713"/>
                  </a:cubicBezTo>
                  <a:cubicBezTo>
                    <a:pt x="13668" y="14694"/>
                    <a:pt x="13686" y="14679"/>
                    <a:pt x="13702" y="14668"/>
                  </a:cubicBezTo>
                  <a:cubicBezTo>
                    <a:pt x="13718" y="14657"/>
                    <a:pt x="13732" y="14650"/>
                    <a:pt x="13744" y="14649"/>
                  </a:cubicBezTo>
                  <a:cubicBezTo>
                    <a:pt x="13864" y="14564"/>
                    <a:pt x="13970" y="14489"/>
                    <a:pt x="13999" y="14461"/>
                  </a:cubicBezTo>
                  <a:cubicBezTo>
                    <a:pt x="14003" y="14457"/>
                    <a:pt x="14019" y="14443"/>
                    <a:pt x="14029" y="14435"/>
                  </a:cubicBezTo>
                  <a:cubicBezTo>
                    <a:pt x="14030" y="14434"/>
                    <a:pt x="14032" y="14432"/>
                    <a:pt x="14032" y="14431"/>
                  </a:cubicBezTo>
                  <a:cubicBezTo>
                    <a:pt x="14033" y="14431"/>
                    <a:pt x="14035" y="14432"/>
                    <a:pt x="14035" y="14431"/>
                  </a:cubicBezTo>
                  <a:cubicBezTo>
                    <a:pt x="14066" y="14402"/>
                    <a:pt x="14096" y="14375"/>
                    <a:pt x="14123" y="14357"/>
                  </a:cubicBezTo>
                  <a:cubicBezTo>
                    <a:pt x="14146" y="14337"/>
                    <a:pt x="14155" y="14328"/>
                    <a:pt x="14180" y="14308"/>
                  </a:cubicBezTo>
                  <a:cubicBezTo>
                    <a:pt x="14251" y="14251"/>
                    <a:pt x="14314" y="14201"/>
                    <a:pt x="14342" y="14175"/>
                  </a:cubicBezTo>
                  <a:cubicBezTo>
                    <a:pt x="14343" y="14174"/>
                    <a:pt x="14342" y="14172"/>
                    <a:pt x="14342" y="14172"/>
                  </a:cubicBezTo>
                  <a:cubicBezTo>
                    <a:pt x="14343" y="14171"/>
                    <a:pt x="14345" y="14172"/>
                    <a:pt x="14345" y="14172"/>
                  </a:cubicBezTo>
                  <a:cubicBezTo>
                    <a:pt x="14383" y="14129"/>
                    <a:pt x="14424" y="14088"/>
                    <a:pt x="14471" y="14046"/>
                  </a:cubicBezTo>
                  <a:cubicBezTo>
                    <a:pt x="14482" y="14036"/>
                    <a:pt x="14491" y="14029"/>
                    <a:pt x="14501" y="14020"/>
                  </a:cubicBezTo>
                  <a:cubicBezTo>
                    <a:pt x="14539" y="13987"/>
                    <a:pt x="14579" y="13955"/>
                    <a:pt x="14612" y="13932"/>
                  </a:cubicBezTo>
                  <a:cubicBezTo>
                    <a:pt x="14613" y="13932"/>
                    <a:pt x="14612" y="13929"/>
                    <a:pt x="14612" y="13929"/>
                  </a:cubicBezTo>
                  <a:cubicBezTo>
                    <a:pt x="14613" y="13929"/>
                    <a:pt x="14615" y="13929"/>
                    <a:pt x="14615" y="13929"/>
                  </a:cubicBezTo>
                  <a:cubicBezTo>
                    <a:pt x="14816" y="13743"/>
                    <a:pt x="14973" y="13572"/>
                    <a:pt x="15138" y="13365"/>
                  </a:cubicBezTo>
                  <a:cubicBezTo>
                    <a:pt x="15150" y="13349"/>
                    <a:pt x="15166" y="13327"/>
                    <a:pt x="15180" y="13310"/>
                  </a:cubicBezTo>
                  <a:cubicBezTo>
                    <a:pt x="15203" y="13280"/>
                    <a:pt x="15214" y="13270"/>
                    <a:pt x="15237" y="13241"/>
                  </a:cubicBezTo>
                  <a:cubicBezTo>
                    <a:pt x="15322" y="13134"/>
                    <a:pt x="15414" y="13018"/>
                    <a:pt x="15444" y="12985"/>
                  </a:cubicBezTo>
                  <a:cubicBezTo>
                    <a:pt x="15520" y="12904"/>
                    <a:pt x="15639" y="12753"/>
                    <a:pt x="15733" y="12619"/>
                  </a:cubicBezTo>
                  <a:cubicBezTo>
                    <a:pt x="15733" y="12618"/>
                    <a:pt x="15733" y="12616"/>
                    <a:pt x="15733" y="12616"/>
                  </a:cubicBezTo>
                  <a:cubicBezTo>
                    <a:pt x="15733" y="12615"/>
                    <a:pt x="15733" y="12613"/>
                    <a:pt x="15733" y="12612"/>
                  </a:cubicBezTo>
                  <a:cubicBezTo>
                    <a:pt x="15755" y="12569"/>
                    <a:pt x="15787" y="12518"/>
                    <a:pt x="15820" y="12463"/>
                  </a:cubicBezTo>
                  <a:cubicBezTo>
                    <a:pt x="15827" y="12452"/>
                    <a:pt x="15831" y="12442"/>
                    <a:pt x="15838" y="12431"/>
                  </a:cubicBezTo>
                  <a:cubicBezTo>
                    <a:pt x="15839" y="12430"/>
                    <a:pt x="15840" y="12426"/>
                    <a:pt x="15841" y="12424"/>
                  </a:cubicBezTo>
                  <a:cubicBezTo>
                    <a:pt x="15841" y="12424"/>
                    <a:pt x="15844" y="12425"/>
                    <a:pt x="15844" y="12424"/>
                  </a:cubicBezTo>
                  <a:cubicBezTo>
                    <a:pt x="15880" y="12366"/>
                    <a:pt x="15911" y="12317"/>
                    <a:pt x="15946" y="12266"/>
                  </a:cubicBezTo>
                  <a:cubicBezTo>
                    <a:pt x="15949" y="12262"/>
                    <a:pt x="15952" y="12256"/>
                    <a:pt x="15955" y="12253"/>
                  </a:cubicBezTo>
                  <a:cubicBezTo>
                    <a:pt x="16019" y="12141"/>
                    <a:pt x="16078" y="12037"/>
                    <a:pt x="16135" y="11945"/>
                  </a:cubicBezTo>
                  <a:cubicBezTo>
                    <a:pt x="16136" y="11943"/>
                    <a:pt x="16138" y="11945"/>
                    <a:pt x="16138" y="11945"/>
                  </a:cubicBezTo>
                  <a:cubicBezTo>
                    <a:pt x="16144" y="11933"/>
                    <a:pt x="16152" y="11915"/>
                    <a:pt x="16159" y="11902"/>
                  </a:cubicBezTo>
                  <a:cubicBezTo>
                    <a:pt x="16176" y="11874"/>
                    <a:pt x="16198" y="11844"/>
                    <a:pt x="16223" y="11808"/>
                  </a:cubicBezTo>
                  <a:cubicBezTo>
                    <a:pt x="16231" y="11795"/>
                    <a:pt x="16237" y="11788"/>
                    <a:pt x="16244" y="11779"/>
                  </a:cubicBezTo>
                  <a:cubicBezTo>
                    <a:pt x="16248" y="11773"/>
                    <a:pt x="16252" y="11765"/>
                    <a:pt x="16256" y="11760"/>
                  </a:cubicBezTo>
                  <a:cubicBezTo>
                    <a:pt x="16257" y="11758"/>
                    <a:pt x="16258" y="11758"/>
                    <a:pt x="16259" y="11756"/>
                  </a:cubicBezTo>
                  <a:cubicBezTo>
                    <a:pt x="16259" y="11756"/>
                    <a:pt x="16258" y="11754"/>
                    <a:pt x="16259" y="11753"/>
                  </a:cubicBezTo>
                  <a:cubicBezTo>
                    <a:pt x="16259" y="11752"/>
                    <a:pt x="16261" y="11753"/>
                    <a:pt x="16262" y="11753"/>
                  </a:cubicBezTo>
                  <a:cubicBezTo>
                    <a:pt x="16277" y="11732"/>
                    <a:pt x="16298" y="11706"/>
                    <a:pt x="16316" y="11682"/>
                  </a:cubicBezTo>
                  <a:cubicBezTo>
                    <a:pt x="16325" y="11623"/>
                    <a:pt x="16633" y="11210"/>
                    <a:pt x="16787" y="11053"/>
                  </a:cubicBezTo>
                  <a:cubicBezTo>
                    <a:pt x="16880" y="10959"/>
                    <a:pt x="17054" y="10783"/>
                    <a:pt x="17172" y="10661"/>
                  </a:cubicBezTo>
                  <a:cubicBezTo>
                    <a:pt x="17306" y="10522"/>
                    <a:pt x="17386" y="10449"/>
                    <a:pt x="17508" y="10369"/>
                  </a:cubicBezTo>
                  <a:cubicBezTo>
                    <a:pt x="17509" y="10368"/>
                    <a:pt x="17511" y="10369"/>
                    <a:pt x="17511" y="10369"/>
                  </a:cubicBezTo>
                  <a:cubicBezTo>
                    <a:pt x="17512" y="10369"/>
                    <a:pt x="17511" y="10366"/>
                    <a:pt x="17511" y="10366"/>
                  </a:cubicBezTo>
                  <a:cubicBezTo>
                    <a:pt x="17513" y="10364"/>
                    <a:pt x="17513" y="10364"/>
                    <a:pt x="17514" y="10362"/>
                  </a:cubicBezTo>
                  <a:cubicBezTo>
                    <a:pt x="17553" y="10330"/>
                    <a:pt x="17588" y="10305"/>
                    <a:pt x="17616" y="10288"/>
                  </a:cubicBezTo>
                  <a:cubicBezTo>
                    <a:pt x="17619" y="10286"/>
                    <a:pt x="17623" y="10283"/>
                    <a:pt x="17625" y="10281"/>
                  </a:cubicBezTo>
                  <a:cubicBezTo>
                    <a:pt x="17652" y="10266"/>
                    <a:pt x="17674" y="10254"/>
                    <a:pt x="17692" y="10252"/>
                  </a:cubicBezTo>
                  <a:cubicBezTo>
                    <a:pt x="17783" y="10197"/>
                    <a:pt x="17862" y="10151"/>
                    <a:pt x="17932" y="10106"/>
                  </a:cubicBezTo>
                  <a:cubicBezTo>
                    <a:pt x="17947" y="10094"/>
                    <a:pt x="17963" y="10085"/>
                    <a:pt x="17977" y="10077"/>
                  </a:cubicBezTo>
                  <a:cubicBezTo>
                    <a:pt x="17978" y="10076"/>
                    <a:pt x="17979" y="10074"/>
                    <a:pt x="17980" y="10074"/>
                  </a:cubicBezTo>
                  <a:cubicBezTo>
                    <a:pt x="18067" y="10016"/>
                    <a:pt x="18152" y="9957"/>
                    <a:pt x="18253" y="9882"/>
                  </a:cubicBezTo>
                  <a:cubicBezTo>
                    <a:pt x="18318" y="9835"/>
                    <a:pt x="18377" y="9798"/>
                    <a:pt x="18386" y="9798"/>
                  </a:cubicBezTo>
                  <a:cubicBezTo>
                    <a:pt x="18394" y="9798"/>
                    <a:pt x="18420" y="9781"/>
                    <a:pt x="18443" y="9759"/>
                  </a:cubicBezTo>
                  <a:cubicBezTo>
                    <a:pt x="18465" y="9737"/>
                    <a:pt x="18532" y="9688"/>
                    <a:pt x="18620" y="9630"/>
                  </a:cubicBezTo>
                  <a:cubicBezTo>
                    <a:pt x="18621" y="9629"/>
                    <a:pt x="18623" y="9630"/>
                    <a:pt x="18623" y="9630"/>
                  </a:cubicBezTo>
                  <a:cubicBezTo>
                    <a:pt x="18633" y="9617"/>
                    <a:pt x="18651" y="9606"/>
                    <a:pt x="18668" y="9594"/>
                  </a:cubicBezTo>
                  <a:cubicBezTo>
                    <a:pt x="18677" y="9587"/>
                    <a:pt x="18684" y="9581"/>
                    <a:pt x="18695" y="9574"/>
                  </a:cubicBezTo>
                  <a:cubicBezTo>
                    <a:pt x="18695" y="9574"/>
                    <a:pt x="18695" y="9571"/>
                    <a:pt x="18695" y="9571"/>
                  </a:cubicBezTo>
                  <a:cubicBezTo>
                    <a:pt x="18721" y="9555"/>
                    <a:pt x="18747" y="9545"/>
                    <a:pt x="18776" y="9532"/>
                  </a:cubicBezTo>
                  <a:cubicBezTo>
                    <a:pt x="19004" y="9388"/>
                    <a:pt x="19284" y="9220"/>
                    <a:pt x="19446" y="9137"/>
                  </a:cubicBezTo>
                  <a:cubicBezTo>
                    <a:pt x="19555" y="9081"/>
                    <a:pt x="19634" y="9042"/>
                    <a:pt x="19719" y="9001"/>
                  </a:cubicBezTo>
                  <a:cubicBezTo>
                    <a:pt x="19720" y="9000"/>
                    <a:pt x="19722" y="9001"/>
                    <a:pt x="19722" y="9001"/>
                  </a:cubicBezTo>
                  <a:cubicBezTo>
                    <a:pt x="19723" y="9000"/>
                    <a:pt x="19722" y="8997"/>
                    <a:pt x="19722" y="8997"/>
                  </a:cubicBezTo>
                  <a:cubicBezTo>
                    <a:pt x="19724" y="8996"/>
                    <a:pt x="19726" y="8995"/>
                    <a:pt x="19728" y="8994"/>
                  </a:cubicBezTo>
                  <a:cubicBezTo>
                    <a:pt x="19730" y="8993"/>
                    <a:pt x="19735" y="8992"/>
                    <a:pt x="19737" y="8991"/>
                  </a:cubicBezTo>
                  <a:cubicBezTo>
                    <a:pt x="19758" y="8980"/>
                    <a:pt x="19780" y="8968"/>
                    <a:pt x="19807" y="8955"/>
                  </a:cubicBezTo>
                  <a:cubicBezTo>
                    <a:pt x="19808" y="8955"/>
                    <a:pt x="19808" y="8956"/>
                    <a:pt x="19810" y="8955"/>
                  </a:cubicBezTo>
                  <a:cubicBezTo>
                    <a:pt x="19810" y="8955"/>
                    <a:pt x="19812" y="8956"/>
                    <a:pt x="19813" y="8955"/>
                  </a:cubicBezTo>
                  <a:cubicBezTo>
                    <a:pt x="19814" y="8955"/>
                    <a:pt x="19814" y="8953"/>
                    <a:pt x="19816" y="8952"/>
                  </a:cubicBezTo>
                  <a:cubicBezTo>
                    <a:pt x="19816" y="8952"/>
                    <a:pt x="19818" y="8952"/>
                    <a:pt x="19819" y="8952"/>
                  </a:cubicBezTo>
                  <a:cubicBezTo>
                    <a:pt x="19928" y="8900"/>
                    <a:pt x="20014" y="8860"/>
                    <a:pt x="20059" y="8845"/>
                  </a:cubicBezTo>
                  <a:cubicBezTo>
                    <a:pt x="20061" y="8844"/>
                    <a:pt x="20063" y="8842"/>
                    <a:pt x="20065" y="8842"/>
                  </a:cubicBezTo>
                  <a:cubicBezTo>
                    <a:pt x="20066" y="8841"/>
                    <a:pt x="20067" y="8842"/>
                    <a:pt x="20068" y="8842"/>
                  </a:cubicBezTo>
                  <a:cubicBezTo>
                    <a:pt x="20069" y="8841"/>
                    <a:pt x="20069" y="8839"/>
                    <a:pt x="20071" y="8838"/>
                  </a:cubicBezTo>
                  <a:cubicBezTo>
                    <a:pt x="20224" y="8773"/>
                    <a:pt x="20414" y="8694"/>
                    <a:pt x="20681" y="8586"/>
                  </a:cubicBezTo>
                  <a:cubicBezTo>
                    <a:pt x="20757" y="8554"/>
                    <a:pt x="20831" y="8522"/>
                    <a:pt x="20897" y="8492"/>
                  </a:cubicBezTo>
                  <a:cubicBezTo>
                    <a:pt x="20933" y="8475"/>
                    <a:pt x="20961" y="8462"/>
                    <a:pt x="20993" y="8446"/>
                  </a:cubicBezTo>
                  <a:cubicBezTo>
                    <a:pt x="21063" y="8412"/>
                    <a:pt x="21119" y="8381"/>
                    <a:pt x="21161" y="8355"/>
                  </a:cubicBezTo>
                  <a:cubicBezTo>
                    <a:pt x="21162" y="8355"/>
                    <a:pt x="21163" y="8352"/>
                    <a:pt x="21164" y="8352"/>
                  </a:cubicBezTo>
                  <a:cubicBezTo>
                    <a:pt x="21165" y="8352"/>
                    <a:pt x="21167" y="8352"/>
                    <a:pt x="21167" y="8352"/>
                  </a:cubicBezTo>
                  <a:cubicBezTo>
                    <a:pt x="21186" y="8341"/>
                    <a:pt x="21201" y="8332"/>
                    <a:pt x="21212" y="8323"/>
                  </a:cubicBezTo>
                  <a:cubicBezTo>
                    <a:pt x="21213" y="8323"/>
                    <a:pt x="21215" y="8320"/>
                    <a:pt x="21215" y="8320"/>
                  </a:cubicBezTo>
                  <a:cubicBezTo>
                    <a:pt x="21226" y="8311"/>
                    <a:pt x="21233" y="8302"/>
                    <a:pt x="21233" y="8297"/>
                  </a:cubicBezTo>
                  <a:cubicBezTo>
                    <a:pt x="21234" y="8269"/>
                    <a:pt x="21260" y="8226"/>
                    <a:pt x="21291" y="8190"/>
                  </a:cubicBezTo>
                  <a:cubicBezTo>
                    <a:pt x="21292" y="8188"/>
                    <a:pt x="21292" y="8185"/>
                    <a:pt x="21294" y="8183"/>
                  </a:cubicBezTo>
                  <a:cubicBezTo>
                    <a:pt x="21294" y="8183"/>
                    <a:pt x="21296" y="8184"/>
                    <a:pt x="21297" y="8183"/>
                  </a:cubicBezTo>
                  <a:cubicBezTo>
                    <a:pt x="21329" y="8081"/>
                    <a:pt x="21329" y="7914"/>
                    <a:pt x="21291" y="7833"/>
                  </a:cubicBezTo>
                  <a:cubicBezTo>
                    <a:pt x="21268" y="7786"/>
                    <a:pt x="21270" y="7678"/>
                    <a:pt x="21279" y="7435"/>
                  </a:cubicBezTo>
                  <a:cubicBezTo>
                    <a:pt x="21279" y="7433"/>
                    <a:pt x="21279" y="7432"/>
                    <a:pt x="21279" y="7431"/>
                  </a:cubicBezTo>
                  <a:cubicBezTo>
                    <a:pt x="21268" y="7163"/>
                    <a:pt x="21279" y="6807"/>
                    <a:pt x="21309" y="6598"/>
                  </a:cubicBezTo>
                  <a:cubicBezTo>
                    <a:pt x="21312" y="6503"/>
                    <a:pt x="21316" y="6379"/>
                    <a:pt x="21318" y="6313"/>
                  </a:cubicBezTo>
                  <a:cubicBezTo>
                    <a:pt x="21324" y="6096"/>
                    <a:pt x="21333" y="5865"/>
                    <a:pt x="21339" y="5797"/>
                  </a:cubicBezTo>
                  <a:cubicBezTo>
                    <a:pt x="21347" y="5701"/>
                    <a:pt x="21360" y="5475"/>
                    <a:pt x="21372" y="5220"/>
                  </a:cubicBezTo>
                  <a:cubicBezTo>
                    <a:pt x="21372" y="5219"/>
                    <a:pt x="21372" y="5218"/>
                    <a:pt x="21372" y="5217"/>
                  </a:cubicBezTo>
                  <a:cubicBezTo>
                    <a:pt x="21372" y="5216"/>
                    <a:pt x="21372" y="5214"/>
                    <a:pt x="21372" y="5214"/>
                  </a:cubicBezTo>
                  <a:cubicBezTo>
                    <a:pt x="21371" y="5089"/>
                    <a:pt x="21370" y="4989"/>
                    <a:pt x="21372" y="4873"/>
                  </a:cubicBezTo>
                  <a:cubicBezTo>
                    <a:pt x="21372" y="4871"/>
                    <a:pt x="21372" y="4872"/>
                    <a:pt x="21372" y="4870"/>
                  </a:cubicBezTo>
                  <a:cubicBezTo>
                    <a:pt x="21374" y="4705"/>
                    <a:pt x="21380" y="4553"/>
                    <a:pt x="21387" y="4448"/>
                  </a:cubicBezTo>
                  <a:cubicBezTo>
                    <a:pt x="21396" y="4302"/>
                    <a:pt x="21403" y="4208"/>
                    <a:pt x="21414" y="4137"/>
                  </a:cubicBezTo>
                  <a:cubicBezTo>
                    <a:pt x="21442" y="3322"/>
                    <a:pt x="21497" y="2443"/>
                    <a:pt x="21522" y="2409"/>
                  </a:cubicBezTo>
                  <a:cubicBezTo>
                    <a:pt x="21534" y="2393"/>
                    <a:pt x="21555" y="2386"/>
                    <a:pt x="21570" y="2393"/>
                  </a:cubicBezTo>
                  <a:cubicBezTo>
                    <a:pt x="21593" y="2402"/>
                    <a:pt x="21600" y="2198"/>
                    <a:pt x="21600" y="1203"/>
                  </a:cubicBezTo>
                  <a:cubicBezTo>
                    <a:pt x="21600" y="6"/>
                    <a:pt x="21597" y="0"/>
                    <a:pt x="21555" y="0"/>
                  </a:cubicBezTo>
                  <a:close/>
                  <a:moveTo>
                    <a:pt x="7480" y="13170"/>
                  </a:moveTo>
                  <a:cubicBezTo>
                    <a:pt x="7509" y="13181"/>
                    <a:pt x="7531" y="13214"/>
                    <a:pt x="7568" y="13280"/>
                  </a:cubicBezTo>
                  <a:cubicBezTo>
                    <a:pt x="7606" y="13348"/>
                    <a:pt x="7639" y="13414"/>
                    <a:pt x="7643" y="13426"/>
                  </a:cubicBezTo>
                  <a:cubicBezTo>
                    <a:pt x="7646" y="13438"/>
                    <a:pt x="7677" y="13424"/>
                    <a:pt x="7709" y="13397"/>
                  </a:cubicBezTo>
                  <a:cubicBezTo>
                    <a:pt x="7789" y="13329"/>
                    <a:pt x="7897" y="13334"/>
                    <a:pt x="8027" y="13410"/>
                  </a:cubicBezTo>
                  <a:cubicBezTo>
                    <a:pt x="8379" y="13615"/>
                    <a:pt x="8490" y="13761"/>
                    <a:pt x="8490" y="14016"/>
                  </a:cubicBezTo>
                  <a:cubicBezTo>
                    <a:pt x="8490" y="14180"/>
                    <a:pt x="8398" y="14506"/>
                    <a:pt x="8331" y="14587"/>
                  </a:cubicBezTo>
                  <a:cubicBezTo>
                    <a:pt x="8311" y="14610"/>
                    <a:pt x="8302" y="14629"/>
                    <a:pt x="8310" y="14629"/>
                  </a:cubicBezTo>
                  <a:cubicBezTo>
                    <a:pt x="8344" y="14629"/>
                    <a:pt x="8097" y="14957"/>
                    <a:pt x="7952" y="15102"/>
                  </a:cubicBezTo>
                  <a:cubicBezTo>
                    <a:pt x="7611" y="15447"/>
                    <a:pt x="7503" y="15526"/>
                    <a:pt x="7126" y="15719"/>
                  </a:cubicBezTo>
                  <a:cubicBezTo>
                    <a:pt x="7057" y="15754"/>
                    <a:pt x="6975" y="15807"/>
                    <a:pt x="6943" y="15835"/>
                  </a:cubicBezTo>
                  <a:cubicBezTo>
                    <a:pt x="6910" y="15864"/>
                    <a:pt x="6876" y="15887"/>
                    <a:pt x="6868" y="15887"/>
                  </a:cubicBezTo>
                  <a:cubicBezTo>
                    <a:pt x="6840" y="15887"/>
                    <a:pt x="6768" y="15788"/>
                    <a:pt x="6711" y="15673"/>
                  </a:cubicBezTo>
                  <a:cubicBezTo>
                    <a:pt x="6681" y="15611"/>
                    <a:pt x="6628" y="15511"/>
                    <a:pt x="6594" y="15449"/>
                  </a:cubicBezTo>
                  <a:cubicBezTo>
                    <a:pt x="6560" y="15388"/>
                    <a:pt x="6524" y="15315"/>
                    <a:pt x="6513" y="15291"/>
                  </a:cubicBezTo>
                  <a:cubicBezTo>
                    <a:pt x="6502" y="15266"/>
                    <a:pt x="6469" y="15207"/>
                    <a:pt x="6441" y="15158"/>
                  </a:cubicBezTo>
                  <a:cubicBezTo>
                    <a:pt x="6412" y="15108"/>
                    <a:pt x="6365" y="15022"/>
                    <a:pt x="6336" y="14966"/>
                  </a:cubicBezTo>
                  <a:cubicBezTo>
                    <a:pt x="6307" y="14911"/>
                    <a:pt x="6261" y="14824"/>
                    <a:pt x="6234" y="14775"/>
                  </a:cubicBezTo>
                  <a:cubicBezTo>
                    <a:pt x="6077" y="14488"/>
                    <a:pt x="6070" y="14457"/>
                    <a:pt x="6083" y="14237"/>
                  </a:cubicBezTo>
                  <a:cubicBezTo>
                    <a:pt x="6096" y="14025"/>
                    <a:pt x="6152" y="13770"/>
                    <a:pt x="6210" y="13650"/>
                  </a:cubicBezTo>
                  <a:cubicBezTo>
                    <a:pt x="6264" y="13537"/>
                    <a:pt x="6388" y="13476"/>
                    <a:pt x="6606" y="13459"/>
                  </a:cubicBezTo>
                  <a:cubicBezTo>
                    <a:pt x="6711" y="13450"/>
                    <a:pt x="6828" y="13426"/>
                    <a:pt x="6868" y="13407"/>
                  </a:cubicBezTo>
                  <a:cubicBezTo>
                    <a:pt x="6907" y="13387"/>
                    <a:pt x="6981" y="13356"/>
                    <a:pt x="7033" y="13335"/>
                  </a:cubicBezTo>
                  <a:cubicBezTo>
                    <a:pt x="7260" y="13246"/>
                    <a:pt x="7295" y="13232"/>
                    <a:pt x="7354" y="13203"/>
                  </a:cubicBezTo>
                  <a:cubicBezTo>
                    <a:pt x="7415" y="13173"/>
                    <a:pt x="7452" y="13160"/>
                    <a:pt x="7480" y="1317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339" name="diamond-1296317_1280.png" descr="diamond-1296317_1280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65245">
              <a:off x="2304745" y="653924"/>
              <a:ext cx="279264" cy="21555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63500" dist="0" dir="5400000">
                <a:srgbClr val="0433FF"/>
              </a:outerShdw>
            </a:effectLst>
          </p:spPr>
        </p:pic>
      </p:grpSp>
      <p:sp>
        <p:nvSpPr>
          <p:cNvPr id="341" name="A life of good works…"/>
          <p:cNvSpPr txBox="1"/>
          <p:nvPr/>
        </p:nvSpPr>
        <p:spPr>
          <a:xfrm>
            <a:off x="6446557" y="3668092"/>
            <a:ext cx="6608728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60400" indent="-660400" algn="l">
              <a:spcBef>
                <a:spcPts val="2000"/>
              </a:spcBef>
              <a:buSzPct val="123000"/>
              <a:buChar char="•"/>
              <a:defRPr sz="7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A life of good works</a:t>
            </a:r>
          </a:p>
          <a:p>
            <a:pPr marL="660400" indent="-660400" algn="l">
              <a:spcBef>
                <a:spcPts val="2000"/>
              </a:spcBef>
              <a:buSzPct val="123000"/>
              <a:buChar char="•"/>
              <a:defRPr sz="7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A life of fearlessness</a:t>
            </a:r>
          </a:p>
        </p:txBody>
      </p:sp>
      <p:sp>
        <p:nvSpPr>
          <p:cNvPr id="342" name="Result:"/>
          <p:cNvSpPr txBox="1"/>
          <p:nvPr/>
        </p:nvSpPr>
        <p:spPr>
          <a:xfrm>
            <a:off x="6335234" y="1911349"/>
            <a:ext cx="6276246" cy="140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7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Result: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45" name="black-1296170_1280.png" descr="black-1296170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4207" y="2068873"/>
            <a:ext cx="8956630" cy="7872039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tar"/>
          <p:cNvSpPr/>
          <p:nvPr/>
        </p:nvSpPr>
        <p:spPr>
          <a:xfrm>
            <a:off x="-4461780" y="-1606680"/>
            <a:ext cx="21928360" cy="18495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11316" y="8480"/>
                </a:lnTo>
                <a:lnTo>
                  <a:pt x="15217" y="944"/>
                </a:lnTo>
                <a:lnTo>
                  <a:pt x="12258" y="8901"/>
                </a:lnTo>
                <a:lnTo>
                  <a:pt x="18870" y="3613"/>
                </a:lnTo>
                <a:lnTo>
                  <a:pt x="12948" y="9672"/>
                </a:lnTo>
                <a:lnTo>
                  <a:pt x="21128" y="7545"/>
                </a:lnTo>
                <a:lnTo>
                  <a:pt x="13267" y="10659"/>
                </a:lnTo>
                <a:lnTo>
                  <a:pt x="21600" y="12061"/>
                </a:lnTo>
                <a:lnTo>
                  <a:pt x="13159" y="11690"/>
                </a:lnTo>
                <a:lnTo>
                  <a:pt x="20205" y="16379"/>
                </a:lnTo>
                <a:lnTo>
                  <a:pt x="12643" y="12588"/>
                </a:lnTo>
                <a:lnTo>
                  <a:pt x="17183" y="19753"/>
                </a:lnTo>
                <a:lnTo>
                  <a:pt x="11809" y="13198"/>
                </a:lnTo>
                <a:lnTo>
                  <a:pt x="13058" y="21600"/>
                </a:lnTo>
                <a:lnTo>
                  <a:pt x="10800" y="13414"/>
                </a:lnTo>
                <a:lnTo>
                  <a:pt x="8542" y="21600"/>
                </a:lnTo>
                <a:lnTo>
                  <a:pt x="9791" y="13198"/>
                </a:lnTo>
                <a:lnTo>
                  <a:pt x="4417" y="19753"/>
                </a:lnTo>
                <a:lnTo>
                  <a:pt x="8957" y="12588"/>
                </a:lnTo>
                <a:lnTo>
                  <a:pt x="1395" y="16379"/>
                </a:lnTo>
                <a:lnTo>
                  <a:pt x="8441" y="11690"/>
                </a:lnTo>
                <a:lnTo>
                  <a:pt x="0" y="12061"/>
                </a:lnTo>
                <a:lnTo>
                  <a:pt x="8333" y="10659"/>
                </a:lnTo>
                <a:lnTo>
                  <a:pt x="472" y="7545"/>
                </a:lnTo>
                <a:lnTo>
                  <a:pt x="8652" y="9672"/>
                </a:lnTo>
                <a:lnTo>
                  <a:pt x="2730" y="3613"/>
                </a:lnTo>
                <a:lnTo>
                  <a:pt x="9342" y="8901"/>
                </a:lnTo>
                <a:lnTo>
                  <a:pt x="6383" y="944"/>
                </a:lnTo>
                <a:lnTo>
                  <a:pt x="10284" y="8480"/>
                </a:lnTo>
                <a:close/>
              </a:path>
            </a:pathLst>
          </a:custGeom>
          <a:solidFill>
            <a:srgbClr val="FFFFFF">
              <a:alpha val="4012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47" name="Star"/>
          <p:cNvSpPr/>
          <p:nvPr/>
        </p:nvSpPr>
        <p:spPr>
          <a:xfrm>
            <a:off x="-723444" y="455055"/>
            <a:ext cx="14451688" cy="14372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11316" y="8480"/>
                </a:lnTo>
                <a:lnTo>
                  <a:pt x="15217" y="944"/>
                </a:lnTo>
                <a:lnTo>
                  <a:pt x="12258" y="8901"/>
                </a:lnTo>
                <a:lnTo>
                  <a:pt x="18870" y="3613"/>
                </a:lnTo>
                <a:lnTo>
                  <a:pt x="12948" y="9672"/>
                </a:lnTo>
                <a:lnTo>
                  <a:pt x="21128" y="7545"/>
                </a:lnTo>
                <a:lnTo>
                  <a:pt x="13267" y="10659"/>
                </a:lnTo>
                <a:lnTo>
                  <a:pt x="21600" y="12061"/>
                </a:lnTo>
                <a:lnTo>
                  <a:pt x="13159" y="11690"/>
                </a:lnTo>
                <a:lnTo>
                  <a:pt x="20205" y="16379"/>
                </a:lnTo>
                <a:lnTo>
                  <a:pt x="12643" y="12588"/>
                </a:lnTo>
                <a:lnTo>
                  <a:pt x="17183" y="19753"/>
                </a:lnTo>
                <a:lnTo>
                  <a:pt x="11809" y="13198"/>
                </a:lnTo>
                <a:lnTo>
                  <a:pt x="13058" y="21600"/>
                </a:lnTo>
                <a:lnTo>
                  <a:pt x="10800" y="13414"/>
                </a:lnTo>
                <a:lnTo>
                  <a:pt x="8542" y="21600"/>
                </a:lnTo>
                <a:lnTo>
                  <a:pt x="9791" y="13198"/>
                </a:lnTo>
                <a:lnTo>
                  <a:pt x="4417" y="19753"/>
                </a:lnTo>
                <a:lnTo>
                  <a:pt x="8957" y="12588"/>
                </a:lnTo>
                <a:lnTo>
                  <a:pt x="1395" y="16379"/>
                </a:lnTo>
                <a:lnTo>
                  <a:pt x="8441" y="11690"/>
                </a:lnTo>
                <a:lnTo>
                  <a:pt x="0" y="12061"/>
                </a:lnTo>
                <a:lnTo>
                  <a:pt x="8333" y="10659"/>
                </a:lnTo>
                <a:lnTo>
                  <a:pt x="472" y="7545"/>
                </a:lnTo>
                <a:lnTo>
                  <a:pt x="8652" y="9672"/>
                </a:lnTo>
                <a:lnTo>
                  <a:pt x="2730" y="3613"/>
                </a:lnTo>
                <a:lnTo>
                  <a:pt x="9342" y="8901"/>
                </a:lnTo>
                <a:lnTo>
                  <a:pt x="6383" y="944"/>
                </a:lnTo>
                <a:lnTo>
                  <a:pt x="10284" y="8480"/>
                </a:lnTo>
                <a:close/>
              </a:path>
            </a:pathLst>
          </a:custGeom>
          <a:solidFill>
            <a:srgbClr val="FFFFFF">
              <a:alpha val="4012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flowers-3085457_1280.jpg" descr="flowers-3085457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00" y="-7370795"/>
            <a:ext cx="25769307" cy="1717282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TextBox 3"/>
          <p:cNvSpPr txBox="1"/>
          <p:nvPr/>
        </p:nvSpPr>
        <p:spPr>
          <a:xfrm>
            <a:off x="1993697" y="2316226"/>
            <a:ext cx="9017406" cy="512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sz="9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“The heart</a:t>
            </a:r>
          </a:p>
          <a:p>
            <a:pPr defTabSz="1300480">
              <a:defRPr sz="9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of her husband</a:t>
            </a:r>
          </a:p>
          <a:p>
            <a:pPr defTabSz="1300480">
              <a:defRPr sz="9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trusts in her.”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love-3604788_1280.jpg" descr="love-360478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66242" y="-59381"/>
            <a:ext cx="16200797" cy="9872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love-3604788_1280.jpg" descr="love-3604788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9270" y="-1747478"/>
            <a:ext cx="19024105" cy="11592815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he Role of a Wife"/>
          <p:cNvSpPr txBox="1"/>
          <p:nvPr/>
        </p:nvSpPr>
        <p:spPr>
          <a:xfrm>
            <a:off x="343776" y="6096000"/>
            <a:ext cx="6644814" cy="350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98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The Role</a:t>
            </a:r>
            <a:br/>
            <a:r>
              <a:t>of a Wife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flowers-3085457_1280.jpg" descr="flowers-3085457_128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800" y="-7370795"/>
            <a:ext cx="25769307" cy="1717282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extBox 3"/>
          <p:cNvSpPr txBox="1"/>
          <p:nvPr/>
        </p:nvSpPr>
        <p:spPr>
          <a:xfrm>
            <a:off x="1993697" y="2316226"/>
            <a:ext cx="9017406" cy="5121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1300480">
              <a:defRPr sz="9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“The heart</a:t>
            </a:r>
          </a:p>
          <a:p>
            <a:pPr defTabSz="1300480">
              <a:defRPr sz="9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of her husband</a:t>
            </a:r>
          </a:p>
          <a:p>
            <a:pPr defTabSz="1300480">
              <a:defRPr sz="9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trusts in her.”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2" name="Submission is NOT:"/>
          <p:cNvSpPr txBox="1"/>
          <p:nvPr/>
        </p:nvSpPr>
        <p:spPr>
          <a:xfrm>
            <a:off x="-40166" y="935980"/>
            <a:ext cx="13085132" cy="160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8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Submission is NOT:</a:t>
            </a:r>
          </a:p>
        </p:txBody>
      </p:sp>
      <p:sp>
        <p:nvSpPr>
          <p:cNvPr id="173" name="Mindlessly following…"/>
          <p:cNvSpPr txBox="1"/>
          <p:nvPr/>
        </p:nvSpPr>
        <p:spPr>
          <a:xfrm>
            <a:off x="1864834" y="3312492"/>
            <a:ext cx="10569540" cy="538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850900" indent="-850900" algn="l">
              <a:spcBef>
                <a:spcPts val="2400"/>
              </a:spcBef>
              <a:buSzPct val="123000"/>
              <a:buChar char="•"/>
              <a:defRPr sz="6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Mindlessly following</a:t>
            </a:r>
          </a:p>
          <a:p>
            <a:pPr marL="850900" indent="-850900" algn="l">
              <a:spcBef>
                <a:spcPts val="2400"/>
              </a:spcBef>
              <a:buSzPct val="123000"/>
              <a:buChar char="•"/>
              <a:defRPr sz="6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Being afraid of your husband</a:t>
            </a:r>
          </a:p>
          <a:p>
            <a:pPr marL="850900" indent="-850900" algn="l">
              <a:spcBef>
                <a:spcPts val="2400"/>
              </a:spcBef>
              <a:buSzPct val="123000"/>
              <a:buChar char="•"/>
              <a:defRPr sz="6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Weakness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6" name="Exile/babylon…"/>
          <p:cNvSpPr txBox="1"/>
          <p:nvPr/>
        </p:nvSpPr>
        <p:spPr>
          <a:xfrm>
            <a:off x="177371" y="2120899"/>
            <a:ext cx="13260551" cy="551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901700" indent="-901700" algn="l">
              <a:buSzPct val="123000"/>
              <a:buChar char="•"/>
              <a:defRPr sz="5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Exile/babylon</a:t>
            </a:r>
          </a:p>
          <a:p>
            <a:pPr marL="901700" indent="-901700" algn="l">
              <a:buSzPct val="123000"/>
              <a:buChar char="•"/>
              <a:defRPr sz="5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Value what others reject</a:t>
            </a:r>
          </a:p>
          <a:p>
            <a:pPr marL="901700" indent="-901700" algn="l">
              <a:buSzPct val="123000"/>
              <a:buChar char="•"/>
              <a:defRPr sz="5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Being God’s people</a:t>
            </a:r>
          </a:p>
          <a:p>
            <a:pPr marL="901700" indent="-901700" algn="l">
              <a:buSzPct val="123000"/>
              <a:buChar char="•"/>
              <a:defRPr sz="5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Living a pure life</a:t>
            </a:r>
          </a:p>
          <a:p>
            <a:pPr marL="901700" indent="-901700" algn="l">
              <a:buSzPct val="123000"/>
              <a:buChar char="•"/>
              <a:defRPr sz="5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Submission to others</a:t>
            </a:r>
          </a:p>
          <a:p>
            <a:pPr marL="901700" indent="-901700" algn="l">
              <a:buSzPct val="123000"/>
              <a:buChar char="•"/>
              <a:defRPr sz="52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Change the world from the inside out</a:t>
            </a:r>
          </a:p>
        </p:txBody>
      </p:sp>
      <p:sp>
        <p:nvSpPr>
          <p:cNvPr id="177" name="TextBox 3"/>
          <p:cNvSpPr txBox="1"/>
          <p:nvPr/>
        </p:nvSpPr>
        <p:spPr>
          <a:xfrm>
            <a:off x="99686" y="50218"/>
            <a:ext cx="9017406" cy="1793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96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lvl1pPr>
          </a:lstStyle>
          <a:p>
            <a:pPr/>
            <a:r>
              <a:t>1 Peter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185" name="Group"/>
          <p:cNvGrpSpPr/>
          <p:nvPr/>
        </p:nvGrpSpPr>
        <p:grpSpPr>
          <a:xfrm>
            <a:off x="3987800" y="418800"/>
            <a:ext cx="7413298" cy="8327135"/>
            <a:chOff x="0" y="0"/>
            <a:chExt cx="7413297" cy="8327134"/>
          </a:xfrm>
        </p:grpSpPr>
        <p:sp>
          <p:nvSpPr>
            <p:cNvPr id="180" name="Rectangle"/>
            <p:cNvSpPr/>
            <p:nvPr/>
          </p:nvSpPr>
          <p:spPr>
            <a:xfrm>
              <a:off x="0" y="6576766"/>
              <a:ext cx="7413298" cy="1750369"/>
            </a:xfrm>
            <a:prstGeom prst="rect">
              <a:avLst/>
            </a:prstGeom>
            <a:solidFill>
              <a:srgbClr val="10284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1" name="Rectangle"/>
            <p:cNvSpPr/>
            <p:nvPr/>
          </p:nvSpPr>
          <p:spPr>
            <a:xfrm>
              <a:off x="885682" y="4866482"/>
              <a:ext cx="5641933" cy="1750369"/>
            </a:xfrm>
            <a:prstGeom prst="rect">
              <a:avLst/>
            </a:prstGeom>
            <a:solidFill>
              <a:srgbClr val="10284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2" name="Rectangle"/>
            <p:cNvSpPr/>
            <p:nvPr/>
          </p:nvSpPr>
          <p:spPr>
            <a:xfrm>
              <a:off x="1679742" y="3156198"/>
              <a:ext cx="4053813" cy="1750370"/>
            </a:xfrm>
            <a:prstGeom prst="rect">
              <a:avLst/>
            </a:prstGeom>
            <a:solidFill>
              <a:srgbClr val="10284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3" name="Rectangle"/>
            <p:cNvSpPr/>
            <p:nvPr/>
          </p:nvSpPr>
          <p:spPr>
            <a:xfrm>
              <a:off x="2321099" y="1557579"/>
              <a:ext cx="2771099" cy="1750370"/>
            </a:xfrm>
            <a:prstGeom prst="rect">
              <a:avLst/>
            </a:prstGeom>
            <a:solidFill>
              <a:srgbClr val="10284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4" name="Rectangle"/>
            <p:cNvSpPr/>
            <p:nvPr/>
          </p:nvSpPr>
          <p:spPr>
            <a:xfrm>
              <a:off x="2901374" y="0"/>
              <a:ext cx="1610550" cy="1750369"/>
            </a:xfrm>
            <a:prstGeom prst="rect">
              <a:avLst/>
            </a:prstGeom>
            <a:solidFill>
              <a:srgbClr val="10284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191" name="Group"/>
          <p:cNvGrpSpPr/>
          <p:nvPr/>
        </p:nvGrpSpPr>
        <p:grpSpPr>
          <a:xfrm>
            <a:off x="-25400" y="2929731"/>
            <a:ext cx="6165454" cy="6925469"/>
            <a:chOff x="0" y="0"/>
            <a:chExt cx="6165453" cy="6925468"/>
          </a:xfrm>
        </p:grpSpPr>
        <p:sp>
          <p:nvSpPr>
            <p:cNvPr id="186" name="Rectangle"/>
            <p:cNvSpPr/>
            <p:nvPr/>
          </p:nvSpPr>
          <p:spPr>
            <a:xfrm>
              <a:off x="0" y="5469731"/>
              <a:ext cx="6165454" cy="14557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7" name="Rectangle"/>
            <p:cNvSpPr/>
            <p:nvPr/>
          </p:nvSpPr>
          <p:spPr>
            <a:xfrm>
              <a:off x="736600" y="4047331"/>
              <a:ext cx="4692254" cy="14557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8" name="Rectangle"/>
            <p:cNvSpPr/>
            <p:nvPr/>
          </p:nvSpPr>
          <p:spPr>
            <a:xfrm>
              <a:off x="1397000" y="2624931"/>
              <a:ext cx="3371454" cy="14557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89" name="Rectangle"/>
            <p:cNvSpPr/>
            <p:nvPr/>
          </p:nvSpPr>
          <p:spPr>
            <a:xfrm>
              <a:off x="1930400" y="1295400"/>
              <a:ext cx="2304654" cy="14557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0" name="Rectangle"/>
            <p:cNvSpPr/>
            <p:nvPr/>
          </p:nvSpPr>
          <p:spPr>
            <a:xfrm>
              <a:off x="2413000" y="0"/>
              <a:ext cx="1339454" cy="14557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197" name="Group"/>
          <p:cNvGrpSpPr/>
          <p:nvPr/>
        </p:nvGrpSpPr>
        <p:grpSpPr>
          <a:xfrm>
            <a:off x="9245600" y="3827817"/>
            <a:ext cx="2917481" cy="3436584"/>
            <a:chOff x="0" y="0"/>
            <a:chExt cx="2917480" cy="3436582"/>
          </a:xfrm>
        </p:grpSpPr>
        <p:sp>
          <p:nvSpPr>
            <p:cNvPr id="192" name="Rectangle"/>
            <p:cNvSpPr/>
            <p:nvPr/>
          </p:nvSpPr>
          <p:spPr>
            <a:xfrm>
              <a:off x="0" y="2714211"/>
              <a:ext cx="2917481" cy="72237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3" name="Rectangle"/>
            <p:cNvSpPr/>
            <p:nvPr/>
          </p:nvSpPr>
          <p:spPr>
            <a:xfrm>
              <a:off x="348557" y="2008382"/>
              <a:ext cx="2220366" cy="72237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4" name="Rectangle"/>
            <p:cNvSpPr/>
            <p:nvPr/>
          </p:nvSpPr>
          <p:spPr>
            <a:xfrm>
              <a:off x="661057" y="1302553"/>
              <a:ext cx="1595366" cy="72237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5" name="Rectangle"/>
            <p:cNvSpPr/>
            <p:nvPr/>
          </p:nvSpPr>
          <p:spPr>
            <a:xfrm>
              <a:off x="913461" y="642808"/>
              <a:ext cx="1090559" cy="72237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196" name="Rectangle"/>
            <p:cNvSpPr/>
            <p:nvPr/>
          </p:nvSpPr>
          <p:spPr>
            <a:xfrm>
              <a:off x="1141827" y="-1"/>
              <a:ext cx="633827" cy="72237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198" name="Rectangle"/>
          <p:cNvSpPr/>
          <p:nvPr/>
        </p:nvSpPr>
        <p:spPr>
          <a:xfrm>
            <a:off x="5525617" y="6359623"/>
            <a:ext cx="984694" cy="35650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9" name="Rectangle"/>
          <p:cNvSpPr/>
          <p:nvPr/>
        </p:nvSpPr>
        <p:spPr>
          <a:xfrm>
            <a:off x="6925615" y="6842224"/>
            <a:ext cx="984694" cy="356508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0" name="Rectangle"/>
          <p:cNvSpPr/>
          <p:nvPr/>
        </p:nvSpPr>
        <p:spPr>
          <a:xfrm>
            <a:off x="12313412" y="6644254"/>
            <a:ext cx="984694" cy="35650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1" name="Rectangle"/>
          <p:cNvSpPr/>
          <p:nvPr/>
        </p:nvSpPr>
        <p:spPr>
          <a:xfrm>
            <a:off x="7639812" y="7609454"/>
            <a:ext cx="1927967" cy="35650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2" name="Rectangle"/>
          <p:cNvSpPr/>
          <p:nvPr/>
        </p:nvSpPr>
        <p:spPr>
          <a:xfrm>
            <a:off x="6397586" y="7914254"/>
            <a:ext cx="984694" cy="35650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3" name="Rectangle"/>
          <p:cNvSpPr/>
          <p:nvPr/>
        </p:nvSpPr>
        <p:spPr>
          <a:xfrm>
            <a:off x="8326453" y="7076054"/>
            <a:ext cx="4334418" cy="35650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04" name="Rectangle"/>
          <p:cNvSpPr/>
          <p:nvPr/>
        </p:nvSpPr>
        <p:spPr>
          <a:xfrm>
            <a:off x="8593949" y="6025129"/>
            <a:ext cx="501320" cy="38540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07" name="Group"/>
          <p:cNvGrpSpPr/>
          <p:nvPr/>
        </p:nvGrpSpPr>
        <p:grpSpPr>
          <a:xfrm>
            <a:off x="7982932" y="8234314"/>
            <a:ext cx="1241728" cy="1234926"/>
            <a:chOff x="3419" y="0"/>
            <a:chExt cx="1241727" cy="1234925"/>
          </a:xfrm>
        </p:grpSpPr>
        <p:sp>
          <p:nvSpPr>
            <p:cNvPr id="205" name="Star"/>
            <p:cNvSpPr/>
            <p:nvPr/>
          </p:nvSpPr>
          <p:spPr>
            <a:xfrm>
              <a:off x="3419" y="0"/>
              <a:ext cx="1241729" cy="12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6" name="Star"/>
            <p:cNvSpPr/>
            <p:nvPr/>
          </p:nvSpPr>
          <p:spPr>
            <a:xfrm>
              <a:off x="273900" y="268999"/>
              <a:ext cx="700767" cy="69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10" name="Group"/>
          <p:cNvGrpSpPr/>
          <p:nvPr/>
        </p:nvGrpSpPr>
        <p:grpSpPr>
          <a:xfrm>
            <a:off x="3649031" y="7802514"/>
            <a:ext cx="1241728" cy="1234926"/>
            <a:chOff x="3419" y="0"/>
            <a:chExt cx="1241727" cy="1234925"/>
          </a:xfrm>
        </p:grpSpPr>
        <p:sp>
          <p:nvSpPr>
            <p:cNvPr id="208" name="Star"/>
            <p:cNvSpPr/>
            <p:nvPr/>
          </p:nvSpPr>
          <p:spPr>
            <a:xfrm>
              <a:off x="3419" y="0"/>
              <a:ext cx="1241729" cy="12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09" name="Star"/>
            <p:cNvSpPr/>
            <p:nvPr/>
          </p:nvSpPr>
          <p:spPr>
            <a:xfrm>
              <a:off x="273900" y="268999"/>
              <a:ext cx="700767" cy="69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13" name="Group"/>
          <p:cNvGrpSpPr/>
          <p:nvPr/>
        </p:nvGrpSpPr>
        <p:grpSpPr>
          <a:xfrm>
            <a:off x="1545181" y="8234314"/>
            <a:ext cx="1241728" cy="1234926"/>
            <a:chOff x="3419" y="0"/>
            <a:chExt cx="1241727" cy="1234925"/>
          </a:xfrm>
        </p:grpSpPr>
        <p:sp>
          <p:nvSpPr>
            <p:cNvPr id="211" name="Star"/>
            <p:cNvSpPr/>
            <p:nvPr/>
          </p:nvSpPr>
          <p:spPr>
            <a:xfrm>
              <a:off x="3419" y="0"/>
              <a:ext cx="1241729" cy="12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2" name="Star"/>
            <p:cNvSpPr/>
            <p:nvPr/>
          </p:nvSpPr>
          <p:spPr>
            <a:xfrm>
              <a:off x="273900" y="268999"/>
              <a:ext cx="700767" cy="69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16" name="Group"/>
          <p:cNvGrpSpPr/>
          <p:nvPr/>
        </p:nvGrpSpPr>
        <p:grpSpPr>
          <a:xfrm>
            <a:off x="10700700" y="8234314"/>
            <a:ext cx="1241728" cy="1234926"/>
            <a:chOff x="3419" y="0"/>
            <a:chExt cx="1241727" cy="1234925"/>
          </a:xfrm>
        </p:grpSpPr>
        <p:sp>
          <p:nvSpPr>
            <p:cNvPr id="214" name="Star"/>
            <p:cNvSpPr/>
            <p:nvPr/>
          </p:nvSpPr>
          <p:spPr>
            <a:xfrm>
              <a:off x="3419" y="0"/>
              <a:ext cx="1241729" cy="12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5" name="Star"/>
            <p:cNvSpPr/>
            <p:nvPr/>
          </p:nvSpPr>
          <p:spPr>
            <a:xfrm>
              <a:off x="273900" y="268999"/>
              <a:ext cx="700767" cy="69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19" name="Group"/>
          <p:cNvGrpSpPr/>
          <p:nvPr/>
        </p:nvGrpSpPr>
        <p:grpSpPr>
          <a:xfrm>
            <a:off x="11361100" y="6938914"/>
            <a:ext cx="1241728" cy="1234926"/>
            <a:chOff x="3419" y="0"/>
            <a:chExt cx="1241727" cy="1234925"/>
          </a:xfrm>
        </p:grpSpPr>
        <p:sp>
          <p:nvSpPr>
            <p:cNvPr id="217" name="Star"/>
            <p:cNvSpPr/>
            <p:nvPr/>
          </p:nvSpPr>
          <p:spPr>
            <a:xfrm>
              <a:off x="3419" y="0"/>
              <a:ext cx="1241729" cy="12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18" name="Star"/>
            <p:cNvSpPr/>
            <p:nvPr/>
          </p:nvSpPr>
          <p:spPr>
            <a:xfrm>
              <a:off x="273900" y="268999"/>
              <a:ext cx="700767" cy="69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22" name="Group"/>
          <p:cNvGrpSpPr/>
          <p:nvPr/>
        </p:nvGrpSpPr>
        <p:grpSpPr>
          <a:xfrm>
            <a:off x="7981951" y="7506842"/>
            <a:ext cx="885708" cy="880856"/>
            <a:chOff x="2439" y="0"/>
            <a:chExt cx="885707" cy="880855"/>
          </a:xfrm>
        </p:grpSpPr>
        <p:sp>
          <p:nvSpPr>
            <p:cNvPr id="220" name="Star"/>
            <p:cNvSpPr/>
            <p:nvPr/>
          </p:nvSpPr>
          <p:spPr>
            <a:xfrm>
              <a:off x="2439" y="0"/>
              <a:ext cx="885708" cy="880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1" name="Star"/>
            <p:cNvSpPr/>
            <p:nvPr/>
          </p:nvSpPr>
          <p:spPr>
            <a:xfrm>
              <a:off x="195369" y="191873"/>
              <a:ext cx="499848" cy="497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25" name="Group"/>
          <p:cNvGrpSpPr/>
          <p:nvPr/>
        </p:nvGrpSpPr>
        <p:grpSpPr>
          <a:xfrm>
            <a:off x="3383409" y="6303914"/>
            <a:ext cx="1241728" cy="1234926"/>
            <a:chOff x="3419" y="0"/>
            <a:chExt cx="1241727" cy="1234925"/>
          </a:xfrm>
        </p:grpSpPr>
        <p:sp>
          <p:nvSpPr>
            <p:cNvPr id="223" name="Star"/>
            <p:cNvSpPr/>
            <p:nvPr/>
          </p:nvSpPr>
          <p:spPr>
            <a:xfrm>
              <a:off x="3419" y="0"/>
              <a:ext cx="1241729" cy="12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4" name="Star"/>
            <p:cNvSpPr/>
            <p:nvPr/>
          </p:nvSpPr>
          <p:spPr>
            <a:xfrm>
              <a:off x="273900" y="268999"/>
              <a:ext cx="700767" cy="69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28" name="Group"/>
          <p:cNvGrpSpPr/>
          <p:nvPr/>
        </p:nvGrpSpPr>
        <p:grpSpPr>
          <a:xfrm>
            <a:off x="2234679" y="6649827"/>
            <a:ext cx="1816734" cy="1806782"/>
            <a:chOff x="5003" y="0"/>
            <a:chExt cx="1816733" cy="1806781"/>
          </a:xfrm>
        </p:grpSpPr>
        <p:sp>
          <p:nvSpPr>
            <p:cNvPr id="226" name="Star"/>
            <p:cNvSpPr/>
            <p:nvPr/>
          </p:nvSpPr>
          <p:spPr>
            <a:xfrm>
              <a:off x="5003" y="0"/>
              <a:ext cx="1816735" cy="1806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27" name="Star"/>
            <p:cNvSpPr/>
            <p:nvPr/>
          </p:nvSpPr>
          <p:spPr>
            <a:xfrm>
              <a:off x="400736" y="393564"/>
              <a:ext cx="1025269" cy="101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31" name="Group"/>
          <p:cNvGrpSpPr/>
          <p:nvPr/>
        </p:nvGrpSpPr>
        <p:grpSpPr>
          <a:xfrm>
            <a:off x="5751901" y="8615314"/>
            <a:ext cx="885708" cy="880856"/>
            <a:chOff x="2439" y="0"/>
            <a:chExt cx="885707" cy="880855"/>
          </a:xfrm>
        </p:grpSpPr>
        <p:sp>
          <p:nvSpPr>
            <p:cNvPr id="229" name="Star"/>
            <p:cNvSpPr/>
            <p:nvPr/>
          </p:nvSpPr>
          <p:spPr>
            <a:xfrm>
              <a:off x="2439" y="0"/>
              <a:ext cx="885708" cy="880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30" name="Star"/>
            <p:cNvSpPr/>
            <p:nvPr/>
          </p:nvSpPr>
          <p:spPr>
            <a:xfrm>
              <a:off x="195369" y="191873"/>
              <a:ext cx="499848" cy="497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34" name="Group"/>
          <p:cNvGrpSpPr/>
          <p:nvPr/>
        </p:nvGrpSpPr>
        <p:grpSpPr>
          <a:xfrm>
            <a:off x="9252145" y="6757269"/>
            <a:ext cx="2376642" cy="2363623"/>
            <a:chOff x="6545" y="0"/>
            <a:chExt cx="2376640" cy="2363621"/>
          </a:xfrm>
        </p:grpSpPr>
        <p:sp>
          <p:nvSpPr>
            <p:cNvPr id="232" name="Star"/>
            <p:cNvSpPr/>
            <p:nvPr/>
          </p:nvSpPr>
          <p:spPr>
            <a:xfrm>
              <a:off x="6545" y="0"/>
              <a:ext cx="2376642" cy="2363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33" name="Star"/>
            <p:cNvSpPr/>
            <p:nvPr/>
          </p:nvSpPr>
          <p:spPr>
            <a:xfrm>
              <a:off x="524240" y="514859"/>
              <a:ext cx="1341252" cy="133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37" name="Group"/>
          <p:cNvGrpSpPr/>
          <p:nvPr/>
        </p:nvGrpSpPr>
        <p:grpSpPr>
          <a:xfrm>
            <a:off x="447082" y="7517883"/>
            <a:ext cx="1241728" cy="1234926"/>
            <a:chOff x="3419" y="0"/>
            <a:chExt cx="1241727" cy="1234925"/>
          </a:xfrm>
        </p:grpSpPr>
        <p:sp>
          <p:nvSpPr>
            <p:cNvPr id="235" name="Star"/>
            <p:cNvSpPr/>
            <p:nvPr/>
          </p:nvSpPr>
          <p:spPr>
            <a:xfrm>
              <a:off x="3419" y="0"/>
              <a:ext cx="1241729" cy="12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36" name="Star"/>
            <p:cNvSpPr/>
            <p:nvPr/>
          </p:nvSpPr>
          <p:spPr>
            <a:xfrm>
              <a:off x="273900" y="268999"/>
              <a:ext cx="700767" cy="69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40" name="Group"/>
          <p:cNvGrpSpPr/>
          <p:nvPr/>
        </p:nvGrpSpPr>
        <p:grpSpPr>
          <a:xfrm>
            <a:off x="5215353" y="6272214"/>
            <a:ext cx="3719418" cy="3699043"/>
            <a:chOff x="10243" y="0"/>
            <a:chExt cx="3719417" cy="3699041"/>
          </a:xfrm>
        </p:grpSpPr>
        <p:sp>
          <p:nvSpPr>
            <p:cNvPr id="238" name="Star"/>
            <p:cNvSpPr/>
            <p:nvPr/>
          </p:nvSpPr>
          <p:spPr>
            <a:xfrm>
              <a:off x="10243" y="0"/>
              <a:ext cx="3719418" cy="369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39" name="Star"/>
            <p:cNvSpPr/>
            <p:nvPr/>
          </p:nvSpPr>
          <p:spPr>
            <a:xfrm>
              <a:off x="820430" y="805749"/>
              <a:ext cx="2099044" cy="208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Class="entr" nodeType="after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Class="entr" nodeType="after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Class="entr" nodeType="after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Class="entr" nodeType="after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11"/>
      <p:bldP build="whole" bldLvl="1" animBg="1" rev="0" advAuto="0" spid="207" grpId="3"/>
      <p:bldP build="whole" bldLvl="1" animBg="1" rev="0" advAuto="0" spid="237" grpId="4"/>
      <p:bldP build="whole" bldLvl="1" animBg="1" rev="0" advAuto="0" spid="228" grpId="7"/>
      <p:bldP build="whole" bldLvl="1" animBg="1" rev="0" advAuto="0" spid="240" grpId="12"/>
      <p:bldP build="whole" bldLvl="1" animBg="1" rev="0" advAuto="0" spid="210" grpId="5"/>
      <p:bldP build="whole" bldLvl="1" animBg="1" rev="0" advAuto="0" spid="225" grpId="8"/>
      <p:bldP build="whole" bldLvl="1" animBg="1" rev="0" advAuto="0" spid="222" grpId="6"/>
      <p:bldP build="whole" bldLvl="1" animBg="1" rev="0" advAuto="0" spid="213" grpId="10"/>
      <p:bldP build="whole" bldLvl="1" animBg="1" rev="0" advAuto="0" spid="231" grpId="1"/>
      <p:bldP build="whole" bldLvl="1" animBg="1" rev="0" advAuto="0" spid="219" grpId="2"/>
      <p:bldP build="whole" bldLvl="1" animBg="1" rev="0" advAuto="0" spid="234" grpId="9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48" name="Group"/>
          <p:cNvGrpSpPr/>
          <p:nvPr/>
        </p:nvGrpSpPr>
        <p:grpSpPr>
          <a:xfrm>
            <a:off x="3987800" y="418800"/>
            <a:ext cx="7413298" cy="8327135"/>
            <a:chOff x="0" y="0"/>
            <a:chExt cx="7413297" cy="8327134"/>
          </a:xfrm>
        </p:grpSpPr>
        <p:sp>
          <p:nvSpPr>
            <p:cNvPr id="243" name="Rectangle"/>
            <p:cNvSpPr/>
            <p:nvPr/>
          </p:nvSpPr>
          <p:spPr>
            <a:xfrm>
              <a:off x="0" y="6576766"/>
              <a:ext cx="7413298" cy="1750369"/>
            </a:xfrm>
            <a:prstGeom prst="rect">
              <a:avLst/>
            </a:prstGeom>
            <a:solidFill>
              <a:srgbClr val="10284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4" name="Rectangle"/>
            <p:cNvSpPr/>
            <p:nvPr/>
          </p:nvSpPr>
          <p:spPr>
            <a:xfrm>
              <a:off x="885682" y="4866482"/>
              <a:ext cx="5641933" cy="1750369"/>
            </a:xfrm>
            <a:prstGeom prst="rect">
              <a:avLst/>
            </a:prstGeom>
            <a:solidFill>
              <a:srgbClr val="10284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5" name="Rectangle"/>
            <p:cNvSpPr/>
            <p:nvPr/>
          </p:nvSpPr>
          <p:spPr>
            <a:xfrm>
              <a:off x="1679742" y="3156198"/>
              <a:ext cx="4053813" cy="1750370"/>
            </a:xfrm>
            <a:prstGeom prst="rect">
              <a:avLst/>
            </a:prstGeom>
            <a:solidFill>
              <a:srgbClr val="10284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6" name="Rectangle"/>
            <p:cNvSpPr/>
            <p:nvPr/>
          </p:nvSpPr>
          <p:spPr>
            <a:xfrm>
              <a:off x="2321099" y="1557579"/>
              <a:ext cx="2771099" cy="1750370"/>
            </a:xfrm>
            <a:prstGeom prst="rect">
              <a:avLst/>
            </a:prstGeom>
            <a:solidFill>
              <a:srgbClr val="10284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47" name="Rectangle"/>
            <p:cNvSpPr/>
            <p:nvPr/>
          </p:nvSpPr>
          <p:spPr>
            <a:xfrm>
              <a:off x="2901374" y="0"/>
              <a:ext cx="1610550" cy="1750369"/>
            </a:xfrm>
            <a:prstGeom prst="rect">
              <a:avLst/>
            </a:prstGeom>
            <a:solidFill>
              <a:srgbClr val="10284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54" name="Group"/>
          <p:cNvGrpSpPr/>
          <p:nvPr/>
        </p:nvGrpSpPr>
        <p:grpSpPr>
          <a:xfrm>
            <a:off x="-25400" y="2929731"/>
            <a:ext cx="6165454" cy="6925469"/>
            <a:chOff x="0" y="0"/>
            <a:chExt cx="6165453" cy="6925468"/>
          </a:xfrm>
        </p:grpSpPr>
        <p:sp>
          <p:nvSpPr>
            <p:cNvPr id="249" name="Rectangle"/>
            <p:cNvSpPr/>
            <p:nvPr/>
          </p:nvSpPr>
          <p:spPr>
            <a:xfrm>
              <a:off x="0" y="5469731"/>
              <a:ext cx="6165454" cy="14557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0" name="Rectangle"/>
            <p:cNvSpPr/>
            <p:nvPr/>
          </p:nvSpPr>
          <p:spPr>
            <a:xfrm>
              <a:off x="736600" y="4047331"/>
              <a:ext cx="4692254" cy="14557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1" name="Rectangle"/>
            <p:cNvSpPr/>
            <p:nvPr/>
          </p:nvSpPr>
          <p:spPr>
            <a:xfrm>
              <a:off x="1397000" y="2624931"/>
              <a:ext cx="3371454" cy="14557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2" name="Rectangle"/>
            <p:cNvSpPr/>
            <p:nvPr/>
          </p:nvSpPr>
          <p:spPr>
            <a:xfrm>
              <a:off x="1930400" y="1295400"/>
              <a:ext cx="2304654" cy="14557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3" name="Rectangle"/>
            <p:cNvSpPr/>
            <p:nvPr/>
          </p:nvSpPr>
          <p:spPr>
            <a:xfrm>
              <a:off x="2413000" y="0"/>
              <a:ext cx="1339454" cy="14557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60" name="Group"/>
          <p:cNvGrpSpPr/>
          <p:nvPr/>
        </p:nvGrpSpPr>
        <p:grpSpPr>
          <a:xfrm>
            <a:off x="9245600" y="3827817"/>
            <a:ext cx="2917481" cy="3436584"/>
            <a:chOff x="0" y="0"/>
            <a:chExt cx="2917480" cy="3436582"/>
          </a:xfrm>
        </p:grpSpPr>
        <p:sp>
          <p:nvSpPr>
            <p:cNvPr id="255" name="Rectangle"/>
            <p:cNvSpPr/>
            <p:nvPr/>
          </p:nvSpPr>
          <p:spPr>
            <a:xfrm>
              <a:off x="0" y="2714211"/>
              <a:ext cx="2917481" cy="72237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6" name="Rectangle"/>
            <p:cNvSpPr/>
            <p:nvPr/>
          </p:nvSpPr>
          <p:spPr>
            <a:xfrm>
              <a:off x="348557" y="2008382"/>
              <a:ext cx="2220366" cy="72237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7" name="Rectangle"/>
            <p:cNvSpPr/>
            <p:nvPr/>
          </p:nvSpPr>
          <p:spPr>
            <a:xfrm>
              <a:off x="661057" y="1302553"/>
              <a:ext cx="1595366" cy="72237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8" name="Rectangle"/>
            <p:cNvSpPr/>
            <p:nvPr/>
          </p:nvSpPr>
          <p:spPr>
            <a:xfrm>
              <a:off x="913461" y="642808"/>
              <a:ext cx="1090559" cy="72237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59" name="Rectangle"/>
            <p:cNvSpPr/>
            <p:nvPr/>
          </p:nvSpPr>
          <p:spPr>
            <a:xfrm>
              <a:off x="1141827" y="-1"/>
              <a:ext cx="633827" cy="72237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261" name="Rectangle"/>
          <p:cNvSpPr/>
          <p:nvPr/>
        </p:nvSpPr>
        <p:spPr>
          <a:xfrm>
            <a:off x="5525617" y="6359623"/>
            <a:ext cx="984694" cy="35650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2" name="Rectangle"/>
          <p:cNvSpPr/>
          <p:nvPr/>
        </p:nvSpPr>
        <p:spPr>
          <a:xfrm>
            <a:off x="6925615" y="6842224"/>
            <a:ext cx="984694" cy="356508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3" name="Rectangle"/>
          <p:cNvSpPr/>
          <p:nvPr/>
        </p:nvSpPr>
        <p:spPr>
          <a:xfrm>
            <a:off x="12313412" y="6644254"/>
            <a:ext cx="984694" cy="35650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4" name="Rectangle"/>
          <p:cNvSpPr/>
          <p:nvPr/>
        </p:nvSpPr>
        <p:spPr>
          <a:xfrm>
            <a:off x="7639812" y="7609454"/>
            <a:ext cx="1927967" cy="35650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5" name="Rectangle"/>
          <p:cNvSpPr/>
          <p:nvPr/>
        </p:nvSpPr>
        <p:spPr>
          <a:xfrm>
            <a:off x="6397586" y="7914254"/>
            <a:ext cx="984694" cy="35650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6" name="Rectangle"/>
          <p:cNvSpPr/>
          <p:nvPr/>
        </p:nvSpPr>
        <p:spPr>
          <a:xfrm>
            <a:off x="8326453" y="7076054"/>
            <a:ext cx="4334418" cy="356508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7" name="Rectangle"/>
          <p:cNvSpPr/>
          <p:nvPr/>
        </p:nvSpPr>
        <p:spPr>
          <a:xfrm>
            <a:off x="8593949" y="6025129"/>
            <a:ext cx="501320" cy="38540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70" name="Group"/>
          <p:cNvGrpSpPr/>
          <p:nvPr/>
        </p:nvGrpSpPr>
        <p:grpSpPr>
          <a:xfrm>
            <a:off x="7982932" y="8234314"/>
            <a:ext cx="1241728" cy="1234926"/>
            <a:chOff x="3419" y="0"/>
            <a:chExt cx="1241727" cy="1234925"/>
          </a:xfrm>
        </p:grpSpPr>
        <p:sp>
          <p:nvSpPr>
            <p:cNvPr id="268" name="Star"/>
            <p:cNvSpPr/>
            <p:nvPr/>
          </p:nvSpPr>
          <p:spPr>
            <a:xfrm>
              <a:off x="3419" y="0"/>
              <a:ext cx="1241729" cy="12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69" name="Star"/>
            <p:cNvSpPr/>
            <p:nvPr/>
          </p:nvSpPr>
          <p:spPr>
            <a:xfrm>
              <a:off x="273900" y="268999"/>
              <a:ext cx="700767" cy="69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73" name="Group"/>
          <p:cNvGrpSpPr/>
          <p:nvPr/>
        </p:nvGrpSpPr>
        <p:grpSpPr>
          <a:xfrm>
            <a:off x="3649031" y="7802514"/>
            <a:ext cx="1241728" cy="1234926"/>
            <a:chOff x="3419" y="0"/>
            <a:chExt cx="1241727" cy="1234925"/>
          </a:xfrm>
        </p:grpSpPr>
        <p:sp>
          <p:nvSpPr>
            <p:cNvPr id="271" name="Star"/>
            <p:cNvSpPr/>
            <p:nvPr/>
          </p:nvSpPr>
          <p:spPr>
            <a:xfrm>
              <a:off x="3419" y="0"/>
              <a:ext cx="1241729" cy="12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72" name="Star"/>
            <p:cNvSpPr/>
            <p:nvPr/>
          </p:nvSpPr>
          <p:spPr>
            <a:xfrm>
              <a:off x="273900" y="268999"/>
              <a:ext cx="700767" cy="69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76" name="Group"/>
          <p:cNvGrpSpPr/>
          <p:nvPr/>
        </p:nvGrpSpPr>
        <p:grpSpPr>
          <a:xfrm>
            <a:off x="1545181" y="8234314"/>
            <a:ext cx="1241728" cy="1234926"/>
            <a:chOff x="3419" y="0"/>
            <a:chExt cx="1241727" cy="1234925"/>
          </a:xfrm>
        </p:grpSpPr>
        <p:sp>
          <p:nvSpPr>
            <p:cNvPr id="274" name="Star"/>
            <p:cNvSpPr/>
            <p:nvPr/>
          </p:nvSpPr>
          <p:spPr>
            <a:xfrm>
              <a:off x="3419" y="0"/>
              <a:ext cx="1241729" cy="12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75" name="Star"/>
            <p:cNvSpPr/>
            <p:nvPr/>
          </p:nvSpPr>
          <p:spPr>
            <a:xfrm>
              <a:off x="273900" y="268999"/>
              <a:ext cx="700767" cy="69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79" name="Group"/>
          <p:cNvGrpSpPr/>
          <p:nvPr/>
        </p:nvGrpSpPr>
        <p:grpSpPr>
          <a:xfrm>
            <a:off x="10700700" y="8234314"/>
            <a:ext cx="1241728" cy="1234926"/>
            <a:chOff x="3419" y="0"/>
            <a:chExt cx="1241727" cy="1234925"/>
          </a:xfrm>
        </p:grpSpPr>
        <p:sp>
          <p:nvSpPr>
            <p:cNvPr id="277" name="Star"/>
            <p:cNvSpPr/>
            <p:nvPr/>
          </p:nvSpPr>
          <p:spPr>
            <a:xfrm>
              <a:off x="3419" y="0"/>
              <a:ext cx="1241729" cy="12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78" name="Star"/>
            <p:cNvSpPr/>
            <p:nvPr/>
          </p:nvSpPr>
          <p:spPr>
            <a:xfrm>
              <a:off x="273900" y="268999"/>
              <a:ext cx="700767" cy="69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82" name="Group"/>
          <p:cNvGrpSpPr/>
          <p:nvPr/>
        </p:nvGrpSpPr>
        <p:grpSpPr>
          <a:xfrm>
            <a:off x="11361100" y="6938914"/>
            <a:ext cx="1241728" cy="1234926"/>
            <a:chOff x="3419" y="0"/>
            <a:chExt cx="1241727" cy="1234925"/>
          </a:xfrm>
        </p:grpSpPr>
        <p:sp>
          <p:nvSpPr>
            <p:cNvPr id="280" name="Star"/>
            <p:cNvSpPr/>
            <p:nvPr/>
          </p:nvSpPr>
          <p:spPr>
            <a:xfrm>
              <a:off x="3419" y="0"/>
              <a:ext cx="1241729" cy="12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1" name="Star"/>
            <p:cNvSpPr/>
            <p:nvPr/>
          </p:nvSpPr>
          <p:spPr>
            <a:xfrm>
              <a:off x="273900" y="268999"/>
              <a:ext cx="700767" cy="69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85" name="Group"/>
          <p:cNvGrpSpPr/>
          <p:nvPr/>
        </p:nvGrpSpPr>
        <p:grpSpPr>
          <a:xfrm>
            <a:off x="7981951" y="7506842"/>
            <a:ext cx="885708" cy="880856"/>
            <a:chOff x="2439" y="0"/>
            <a:chExt cx="885707" cy="880855"/>
          </a:xfrm>
        </p:grpSpPr>
        <p:sp>
          <p:nvSpPr>
            <p:cNvPr id="283" name="Star"/>
            <p:cNvSpPr/>
            <p:nvPr/>
          </p:nvSpPr>
          <p:spPr>
            <a:xfrm>
              <a:off x="2439" y="0"/>
              <a:ext cx="885708" cy="880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4" name="Star"/>
            <p:cNvSpPr/>
            <p:nvPr/>
          </p:nvSpPr>
          <p:spPr>
            <a:xfrm>
              <a:off x="195369" y="191873"/>
              <a:ext cx="499848" cy="497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88" name="Group"/>
          <p:cNvGrpSpPr/>
          <p:nvPr/>
        </p:nvGrpSpPr>
        <p:grpSpPr>
          <a:xfrm>
            <a:off x="3383409" y="6303914"/>
            <a:ext cx="1241728" cy="1234926"/>
            <a:chOff x="3419" y="0"/>
            <a:chExt cx="1241727" cy="1234925"/>
          </a:xfrm>
        </p:grpSpPr>
        <p:sp>
          <p:nvSpPr>
            <p:cNvPr id="286" name="Star"/>
            <p:cNvSpPr/>
            <p:nvPr/>
          </p:nvSpPr>
          <p:spPr>
            <a:xfrm>
              <a:off x="3419" y="0"/>
              <a:ext cx="1241729" cy="12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87" name="Star"/>
            <p:cNvSpPr/>
            <p:nvPr/>
          </p:nvSpPr>
          <p:spPr>
            <a:xfrm>
              <a:off x="273900" y="268999"/>
              <a:ext cx="700767" cy="69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91" name="Group"/>
          <p:cNvGrpSpPr/>
          <p:nvPr/>
        </p:nvGrpSpPr>
        <p:grpSpPr>
          <a:xfrm>
            <a:off x="2234679" y="6649827"/>
            <a:ext cx="1816734" cy="1806782"/>
            <a:chOff x="5003" y="0"/>
            <a:chExt cx="1816733" cy="1806781"/>
          </a:xfrm>
        </p:grpSpPr>
        <p:sp>
          <p:nvSpPr>
            <p:cNvPr id="289" name="Star"/>
            <p:cNvSpPr/>
            <p:nvPr/>
          </p:nvSpPr>
          <p:spPr>
            <a:xfrm>
              <a:off x="5003" y="0"/>
              <a:ext cx="1816735" cy="1806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0" name="Star"/>
            <p:cNvSpPr/>
            <p:nvPr/>
          </p:nvSpPr>
          <p:spPr>
            <a:xfrm>
              <a:off x="400736" y="393564"/>
              <a:ext cx="1025269" cy="101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94" name="Group"/>
          <p:cNvGrpSpPr/>
          <p:nvPr/>
        </p:nvGrpSpPr>
        <p:grpSpPr>
          <a:xfrm>
            <a:off x="5751901" y="8615314"/>
            <a:ext cx="885708" cy="880856"/>
            <a:chOff x="2439" y="0"/>
            <a:chExt cx="885707" cy="880855"/>
          </a:xfrm>
        </p:grpSpPr>
        <p:sp>
          <p:nvSpPr>
            <p:cNvPr id="292" name="Star"/>
            <p:cNvSpPr/>
            <p:nvPr/>
          </p:nvSpPr>
          <p:spPr>
            <a:xfrm>
              <a:off x="2439" y="0"/>
              <a:ext cx="885708" cy="880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3" name="Star"/>
            <p:cNvSpPr/>
            <p:nvPr/>
          </p:nvSpPr>
          <p:spPr>
            <a:xfrm>
              <a:off x="195369" y="191873"/>
              <a:ext cx="499848" cy="497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297" name="Group"/>
          <p:cNvGrpSpPr/>
          <p:nvPr/>
        </p:nvGrpSpPr>
        <p:grpSpPr>
          <a:xfrm>
            <a:off x="9252145" y="6757269"/>
            <a:ext cx="2376642" cy="2363623"/>
            <a:chOff x="6545" y="0"/>
            <a:chExt cx="2376640" cy="2363621"/>
          </a:xfrm>
        </p:grpSpPr>
        <p:sp>
          <p:nvSpPr>
            <p:cNvPr id="295" name="Star"/>
            <p:cNvSpPr/>
            <p:nvPr/>
          </p:nvSpPr>
          <p:spPr>
            <a:xfrm>
              <a:off x="6545" y="0"/>
              <a:ext cx="2376642" cy="2363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6" name="Star"/>
            <p:cNvSpPr/>
            <p:nvPr/>
          </p:nvSpPr>
          <p:spPr>
            <a:xfrm>
              <a:off x="524240" y="514859"/>
              <a:ext cx="1341252" cy="133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300" name="Group"/>
          <p:cNvGrpSpPr/>
          <p:nvPr/>
        </p:nvGrpSpPr>
        <p:grpSpPr>
          <a:xfrm>
            <a:off x="447082" y="7517883"/>
            <a:ext cx="1241728" cy="1234926"/>
            <a:chOff x="3419" y="0"/>
            <a:chExt cx="1241727" cy="1234925"/>
          </a:xfrm>
        </p:grpSpPr>
        <p:sp>
          <p:nvSpPr>
            <p:cNvPr id="298" name="Star"/>
            <p:cNvSpPr/>
            <p:nvPr/>
          </p:nvSpPr>
          <p:spPr>
            <a:xfrm>
              <a:off x="3419" y="0"/>
              <a:ext cx="1241729" cy="12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99" name="Star"/>
            <p:cNvSpPr/>
            <p:nvPr/>
          </p:nvSpPr>
          <p:spPr>
            <a:xfrm>
              <a:off x="273900" y="268999"/>
              <a:ext cx="700767" cy="696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grpSp>
        <p:nvGrpSpPr>
          <p:cNvPr id="303" name="Group"/>
          <p:cNvGrpSpPr/>
          <p:nvPr/>
        </p:nvGrpSpPr>
        <p:grpSpPr>
          <a:xfrm>
            <a:off x="5215353" y="6272214"/>
            <a:ext cx="3719418" cy="3699043"/>
            <a:chOff x="10243" y="0"/>
            <a:chExt cx="3719417" cy="3699041"/>
          </a:xfrm>
        </p:grpSpPr>
        <p:sp>
          <p:nvSpPr>
            <p:cNvPr id="301" name="Star"/>
            <p:cNvSpPr/>
            <p:nvPr/>
          </p:nvSpPr>
          <p:spPr>
            <a:xfrm>
              <a:off x="10243" y="0"/>
              <a:ext cx="3719418" cy="369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4012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302" name="Star"/>
            <p:cNvSpPr/>
            <p:nvPr/>
          </p:nvSpPr>
          <p:spPr>
            <a:xfrm>
              <a:off x="820430" y="805749"/>
              <a:ext cx="2099044" cy="208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316" y="8480"/>
                  </a:lnTo>
                  <a:lnTo>
                    <a:pt x="15217" y="944"/>
                  </a:lnTo>
                  <a:lnTo>
                    <a:pt x="12258" y="8901"/>
                  </a:lnTo>
                  <a:lnTo>
                    <a:pt x="18870" y="3613"/>
                  </a:lnTo>
                  <a:lnTo>
                    <a:pt x="12948" y="9672"/>
                  </a:lnTo>
                  <a:lnTo>
                    <a:pt x="21128" y="7545"/>
                  </a:lnTo>
                  <a:lnTo>
                    <a:pt x="13267" y="10659"/>
                  </a:lnTo>
                  <a:lnTo>
                    <a:pt x="21600" y="12061"/>
                  </a:lnTo>
                  <a:lnTo>
                    <a:pt x="13159" y="11690"/>
                  </a:lnTo>
                  <a:lnTo>
                    <a:pt x="20205" y="16379"/>
                  </a:lnTo>
                  <a:lnTo>
                    <a:pt x="12643" y="12588"/>
                  </a:lnTo>
                  <a:lnTo>
                    <a:pt x="17183" y="19753"/>
                  </a:lnTo>
                  <a:lnTo>
                    <a:pt x="11809" y="13198"/>
                  </a:lnTo>
                  <a:lnTo>
                    <a:pt x="13058" y="21600"/>
                  </a:lnTo>
                  <a:lnTo>
                    <a:pt x="10800" y="13414"/>
                  </a:lnTo>
                  <a:lnTo>
                    <a:pt x="8542" y="21600"/>
                  </a:lnTo>
                  <a:lnTo>
                    <a:pt x="9791" y="13198"/>
                  </a:lnTo>
                  <a:lnTo>
                    <a:pt x="4417" y="19753"/>
                  </a:lnTo>
                  <a:lnTo>
                    <a:pt x="8957" y="12588"/>
                  </a:lnTo>
                  <a:lnTo>
                    <a:pt x="1395" y="16379"/>
                  </a:lnTo>
                  <a:lnTo>
                    <a:pt x="8441" y="11690"/>
                  </a:lnTo>
                  <a:lnTo>
                    <a:pt x="0" y="12061"/>
                  </a:lnTo>
                  <a:lnTo>
                    <a:pt x="8333" y="10659"/>
                  </a:lnTo>
                  <a:lnTo>
                    <a:pt x="472" y="7545"/>
                  </a:lnTo>
                  <a:lnTo>
                    <a:pt x="8652" y="9672"/>
                  </a:lnTo>
                  <a:lnTo>
                    <a:pt x="2730" y="3613"/>
                  </a:lnTo>
                  <a:lnTo>
                    <a:pt x="9342" y="8901"/>
                  </a:lnTo>
                  <a:lnTo>
                    <a:pt x="6383" y="944"/>
                  </a:lnTo>
                  <a:lnTo>
                    <a:pt x="10284" y="8480"/>
                  </a:lnTo>
                  <a:close/>
                </a:path>
              </a:pathLst>
            </a:custGeom>
            <a:solidFill>
              <a:srgbClr val="FFFFFF">
                <a:alpha val="85813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584200"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304" name="Star"/>
          <p:cNvSpPr/>
          <p:nvPr/>
        </p:nvSpPr>
        <p:spPr>
          <a:xfrm>
            <a:off x="1977734" y="3072763"/>
            <a:ext cx="10194655" cy="101388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11316" y="8480"/>
                </a:lnTo>
                <a:lnTo>
                  <a:pt x="15217" y="944"/>
                </a:lnTo>
                <a:lnTo>
                  <a:pt x="12258" y="8901"/>
                </a:lnTo>
                <a:lnTo>
                  <a:pt x="18870" y="3613"/>
                </a:lnTo>
                <a:lnTo>
                  <a:pt x="12948" y="9672"/>
                </a:lnTo>
                <a:lnTo>
                  <a:pt x="21128" y="7545"/>
                </a:lnTo>
                <a:lnTo>
                  <a:pt x="13267" y="10659"/>
                </a:lnTo>
                <a:lnTo>
                  <a:pt x="21600" y="12061"/>
                </a:lnTo>
                <a:lnTo>
                  <a:pt x="13159" y="11690"/>
                </a:lnTo>
                <a:lnTo>
                  <a:pt x="20205" y="16379"/>
                </a:lnTo>
                <a:lnTo>
                  <a:pt x="12643" y="12588"/>
                </a:lnTo>
                <a:lnTo>
                  <a:pt x="17183" y="19753"/>
                </a:lnTo>
                <a:lnTo>
                  <a:pt x="11809" y="13198"/>
                </a:lnTo>
                <a:lnTo>
                  <a:pt x="13058" y="21600"/>
                </a:lnTo>
                <a:lnTo>
                  <a:pt x="10800" y="13414"/>
                </a:lnTo>
                <a:lnTo>
                  <a:pt x="8542" y="21600"/>
                </a:lnTo>
                <a:lnTo>
                  <a:pt x="9791" y="13198"/>
                </a:lnTo>
                <a:lnTo>
                  <a:pt x="4417" y="19753"/>
                </a:lnTo>
                <a:lnTo>
                  <a:pt x="8957" y="12588"/>
                </a:lnTo>
                <a:lnTo>
                  <a:pt x="1395" y="16379"/>
                </a:lnTo>
                <a:lnTo>
                  <a:pt x="8441" y="11690"/>
                </a:lnTo>
                <a:lnTo>
                  <a:pt x="0" y="12061"/>
                </a:lnTo>
                <a:lnTo>
                  <a:pt x="8333" y="10659"/>
                </a:lnTo>
                <a:lnTo>
                  <a:pt x="472" y="7545"/>
                </a:lnTo>
                <a:lnTo>
                  <a:pt x="8652" y="9672"/>
                </a:lnTo>
                <a:lnTo>
                  <a:pt x="2730" y="3613"/>
                </a:lnTo>
                <a:lnTo>
                  <a:pt x="9342" y="8901"/>
                </a:lnTo>
                <a:lnTo>
                  <a:pt x="6383" y="944"/>
                </a:lnTo>
                <a:lnTo>
                  <a:pt x="10284" y="8480"/>
                </a:lnTo>
                <a:close/>
              </a:path>
            </a:pathLst>
          </a:custGeom>
          <a:solidFill>
            <a:srgbClr val="FFFFFF">
              <a:alpha val="392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5" name="Star"/>
          <p:cNvSpPr/>
          <p:nvPr/>
        </p:nvSpPr>
        <p:spPr>
          <a:xfrm>
            <a:off x="-669112" y="3857174"/>
            <a:ext cx="7452877" cy="7412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11316" y="8480"/>
                </a:lnTo>
                <a:lnTo>
                  <a:pt x="15217" y="944"/>
                </a:lnTo>
                <a:lnTo>
                  <a:pt x="12258" y="8901"/>
                </a:lnTo>
                <a:lnTo>
                  <a:pt x="18870" y="3613"/>
                </a:lnTo>
                <a:lnTo>
                  <a:pt x="12948" y="9672"/>
                </a:lnTo>
                <a:lnTo>
                  <a:pt x="21128" y="7545"/>
                </a:lnTo>
                <a:lnTo>
                  <a:pt x="13267" y="10659"/>
                </a:lnTo>
                <a:lnTo>
                  <a:pt x="21600" y="12061"/>
                </a:lnTo>
                <a:lnTo>
                  <a:pt x="13159" y="11690"/>
                </a:lnTo>
                <a:lnTo>
                  <a:pt x="20205" y="16379"/>
                </a:lnTo>
                <a:lnTo>
                  <a:pt x="12643" y="12588"/>
                </a:lnTo>
                <a:lnTo>
                  <a:pt x="17183" y="19753"/>
                </a:lnTo>
                <a:lnTo>
                  <a:pt x="11809" y="13198"/>
                </a:lnTo>
                <a:lnTo>
                  <a:pt x="13058" y="21600"/>
                </a:lnTo>
                <a:lnTo>
                  <a:pt x="10800" y="13414"/>
                </a:lnTo>
                <a:lnTo>
                  <a:pt x="8542" y="21600"/>
                </a:lnTo>
                <a:lnTo>
                  <a:pt x="9791" y="13198"/>
                </a:lnTo>
                <a:lnTo>
                  <a:pt x="4417" y="19753"/>
                </a:lnTo>
                <a:lnTo>
                  <a:pt x="8957" y="12588"/>
                </a:lnTo>
                <a:lnTo>
                  <a:pt x="1395" y="16379"/>
                </a:lnTo>
                <a:lnTo>
                  <a:pt x="8441" y="11690"/>
                </a:lnTo>
                <a:lnTo>
                  <a:pt x="0" y="12061"/>
                </a:lnTo>
                <a:lnTo>
                  <a:pt x="8333" y="10659"/>
                </a:lnTo>
                <a:lnTo>
                  <a:pt x="472" y="7545"/>
                </a:lnTo>
                <a:lnTo>
                  <a:pt x="8652" y="9672"/>
                </a:lnTo>
                <a:lnTo>
                  <a:pt x="2730" y="3613"/>
                </a:lnTo>
                <a:lnTo>
                  <a:pt x="9342" y="8901"/>
                </a:lnTo>
                <a:lnTo>
                  <a:pt x="6383" y="944"/>
                </a:lnTo>
                <a:lnTo>
                  <a:pt x="10284" y="8480"/>
                </a:lnTo>
                <a:close/>
              </a:path>
            </a:pathLst>
          </a:custGeom>
          <a:solidFill>
            <a:srgbClr val="FFFFFF">
              <a:alpha val="392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6" name="Star"/>
          <p:cNvSpPr/>
          <p:nvPr/>
        </p:nvSpPr>
        <p:spPr>
          <a:xfrm>
            <a:off x="4342286" y="1887362"/>
            <a:ext cx="12196360" cy="12129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11316" y="8480"/>
                </a:lnTo>
                <a:lnTo>
                  <a:pt x="15217" y="944"/>
                </a:lnTo>
                <a:lnTo>
                  <a:pt x="12258" y="8901"/>
                </a:lnTo>
                <a:lnTo>
                  <a:pt x="18870" y="3613"/>
                </a:lnTo>
                <a:lnTo>
                  <a:pt x="12948" y="9672"/>
                </a:lnTo>
                <a:lnTo>
                  <a:pt x="21128" y="7545"/>
                </a:lnTo>
                <a:lnTo>
                  <a:pt x="13267" y="10659"/>
                </a:lnTo>
                <a:lnTo>
                  <a:pt x="21600" y="12061"/>
                </a:lnTo>
                <a:lnTo>
                  <a:pt x="13159" y="11690"/>
                </a:lnTo>
                <a:lnTo>
                  <a:pt x="20205" y="16379"/>
                </a:lnTo>
                <a:lnTo>
                  <a:pt x="12643" y="12588"/>
                </a:lnTo>
                <a:lnTo>
                  <a:pt x="17183" y="19753"/>
                </a:lnTo>
                <a:lnTo>
                  <a:pt x="11809" y="13198"/>
                </a:lnTo>
                <a:lnTo>
                  <a:pt x="13058" y="21600"/>
                </a:lnTo>
                <a:lnTo>
                  <a:pt x="10800" y="13414"/>
                </a:lnTo>
                <a:lnTo>
                  <a:pt x="8542" y="21600"/>
                </a:lnTo>
                <a:lnTo>
                  <a:pt x="9791" y="13198"/>
                </a:lnTo>
                <a:lnTo>
                  <a:pt x="4417" y="19753"/>
                </a:lnTo>
                <a:lnTo>
                  <a:pt x="8957" y="12588"/>
                </a:lnTo>
                <a:lnTo>
                  <a:pt x="1395" y="16379"/>
                </a:lnTo>
                <a:lnTo>
                  <a:pt x="8441" y="11690"/>
                </a:lnTo>
                <a:lnTo>
                  <a:pt x="0" y="12061"/>
                </a:lnTo>
                <a:lnTo>
                  <a:pt x="8333" y="10659"/>
                </a:lnTo>
                <a:lnTo>
                  <a:pt x="472" y="7545"/>
                </a:lnTo>
                <a:lnTo>
                  <a:pt x="8652" y="9672"/>
                </a:lnTo>
                <a:lnTo>
                  <a:pt x="2730" y="3613"/>
                </a:lnTo>
                <a:lnTo>
                  <a:pt x="9342" y="8901"/>
                </a:lnTo>
                <a:lnTo>
                  <a:pt x="6383" y="944"/>
                </a:lnTo>
                <a:lnTo>
                  <a:pt x="10284" y="8480"/>
                </a:lnTo>
                <a:close/>
              </a:path>
            </a:pathLst>
          </a:custGeom>
          <a:solidFill>
            <a:srgbClr val="FFFFFF">
              <a:alpha val="22238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7" name="Star"/>
          <p:cNvSpPr/>
          <p:nvPr/>
        </p:nvSpPr>
        <p:spPr>
          <a:xfrm>
            <a:off x="792216" y="1532097"/>
            <a:ext cx="12565692" cy="124968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11316" y="8480"/>
                </a:lnTo>
                <a:lnTo>
                  <a:pt x="15217" y="944"/>
                </a:lnTo>
                <a:lnTo>
                  <a:pt x="12258" y="8901"/>
                </a:lnTo>
                <a:lnTo>
                  <a:pt x="18870" y="3613"/>
                </a:lnTo>
                <a:lnTo>
                  <a:pt x="12948" y="9672"/>
                </a:lnTo>
                <a:lnTo>
                  <a:pt x="21128" y="7545"/>
                </a:lnTo>
                <a:lnTo>
                  <a:pt x="13267" y="10659"/>
                </a:lnTo>
                <a:lnTo>
                  <a:pt x="21600" y="12061"/>
                </a:lnTo>
                <a:lnTo>
                  <a:pt x="13159" y="11690"/>
                </a:lnTo>
                <a:lnTo>
                  <a:pt x="20205" y="16379"/>
                </a:lnTo>
                <a:lnTo>
                  <a:pt x="12643" y="12588"/>
                </a:lnTo>
                <a:lnTo>
                  <a:pt x="17183" y="19753"/>
                </a:lnTo>
                <a:lnTo>
                  <a:pt x="11809" y="13198"/>
                </a:lnTo>
                <a:lnTo>
                  <a:pt x="13058" y="21600"/>
                </a:lnTo>
                <a:lnTo>
                  <a:pt x="10800" y="13414"/>
                </a:lnTo>
                <a:lnTo>
                  <a:pt x="8542" y="21600"/>
                </a:lnTo>
                <a:lnTo>
                  <a:pt x="9791" y="13198"/>
                </a:lnTo>
                <a:lnTo>
                  <a:pt x="4417" y="19753"/>
                </a:lnTo>
                <a:lnTo>
                  <a:pt x="8957" y="12588"/>
                </a:lnTo>
                <a:lnTo>
                  <a:pt x="1395" y="16379"/>
                </a:lnTo>
                <a:lnTo>
                  <a:pt x="8441" y="11690"/>
                </a:lnTo>
                <a:lnTo>
                  <a:pt x="0" y="12061"/>
                </a:lnTo>
                <a:lnTo>
                  <a:pt x="8333" y="10659"/>
                </a:lnTo>
                <a:lnTo>
                  <a:pt x="472" y="7545"/>
                </a:lnTo>
                <a:lnTo>
                  <a:pt x="8652" y="9672"/>
                </a:lnTo>
                <a:lnTo>
                  <a:pt x="2730" y="3613"/>
                </a:lnTo>
                <a:lnTo>
                  <a:pt x="9342" y="8901"/>
                </a:lnTo>
                <a:lnTo>
                  <a:pt x="6383" y="944"/>
                </a:lnTo>
                <a:lnTo>
                  <a:pt x="10284" y="8480"/>
                </a:lnTo>
                <a:close/>
              </a:path>
            </a:pathLst>
          </a:custGeom>
          <a:solidFill>
            <a:srgbClr val="FFFFFF">
              <a:alpha val="39299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tangle"/>
          <p:cNvSpPr/>
          <p:nvPr/>
        </p:nvSpPr>
        <p:spPr>
          <a:xfrm>
            <a:off x="0" y="-25400"/>
            <a:ext cx="13004800" cy="9804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5842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0" name="The wife’s role of Submission"/>
          <p:cNvSpPr txBox="1"/>
          <p:nvPr/>
        </p:nvSpPr>
        <p:spPr>
          <a:xfrm>
            <a:off x="60938" y="1708150"/>
            <a:ext cx="12882924" cy="293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rPr sz="5700"/>
              <a:t>The wife’s role of </a:t>
            </a:r>
            <a:r>
              <a:rPr sz="10700"/>
              <a:t>Submission</a:t>
            </a:r>
          </a:p>
        </p:txBody>
      </p:sp>
      <p:sp>
        <p:nvSpPr>
          <p:cNvPr id="311" name="Challenge:…"/>
          <p:cNvSpPr txBox="1"/>
          <p:nvPr/>
        </p:nvSpPr>
        <p:spPr>
          <a:xfrm>
            <a:off x="238738" y="5429089"/>
            <a:ext cx="4376405" cy="406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Challenge:</a:t>
            </a:r>
          </a:p>
          <a:p>
            <a:pPr algn="l">
              <a:defRPr sz="5700">
                <a:solidFill>
                  <a:srgbClr val="FFFFFF"/>
                </a:solidFill>
                <a:latin typeface="Open Sans Regular Regular"/>
                <a:ea typeface="Open Sans Regular Regular"/>
                <a:cs typeface="Open Sans Regular Regular"/>
                <a:sym typeface="Open Sans Regular Regular"/>
              </a:defRPr>
            </a:pPr>
            <a:r>
              <a:t>Husband not a Christian</a:t>
            </a:r>
          </a:p>
        </p:txBody>
      </p:sp>
      <p:pic>
        <p:nvPicPr>
          <p:cNvPr id="312" name="black-1296170_1280.png" descr="black-1296170_128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0914" y="4981267"/>
            <a:ext cx="5642973" cy="49596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0" grpId="1"/>
      <p:bldP build="whole" bldLvl="1" animBg="1" rev="0" advAuto="0" spid="311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