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sixteen-miles-out-bi8X7gJYSbg-unsplash.jpg" descr="sixteen-miles-out-bi8X7gJYSbg-unsplash.jpg"/>
          <p:cNvPicPr>
            <a:picLocks noChangeAspect="1"/>
          </p:cNvPicPr>
          <p:nvPr/>
        </p:nvPicPr>
        <p:blipFill>
          <a:blip r:embed="rId2">
            <a:extLst/>
          </a:blip>
          <a:stretch>
            <a:fillRect/>
          </a:stretch>
        </p:blipFill>
        <p:spPr>
          <a:xfrm>
            <a:off x="-5825177" y="-2178390"/>
            <a:ext cx="22066961" cy="14712571"/>
          </a:xfrm>
          <a:prstGeom prst="rect">
            <a:avLst/>
          </a:prstGeom>
          <a:ln w="12700">
            <a:miter lim="400000"/>
          </a:ln>
        </p:spPr>
      </p:pic>
      <p:sp>
        <p:nvSpPr>
          <p:cNvPr id="152" name="How to Prepare…"/>
          <p:cNvSpPr txBox="1"/>
          <p:nvPr/>
        </p:nvSpPr>
        <p:spPr>
          <a:xfrm>
            <a:off x="5897694" y="990600"/>
            <a:ext cx="6612468" cy="563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000">
                <a:solidFill>
                  <a:srgbClr val="000000"/>
                </a:solidFill>
                <a:latin typeface="Open Sans Regular Regular"/>
                <a:ea typeface="Open Sans Regular Regular"/>
                <a:cs typeface="Open Sans Regular Regular"/>
                <a:sym typeface="Open Sans Regular Regular"/>
              </a:defRPr>
            </a:pPr>
            <a:r>
              <a:t>How to Prepare</a:t>
            </a:r>
          </a:p>
          <a:p>
            <a:pPr>
              <a:defRPr sz="8000">
                <a:solidFill>
                  <a:srgbClr val="000000"/>
                </a:solidFill>
                <a:latin typeface="Open Sans Regular Regular"/>
                <a:ea typeface="Open Sans Regular Regular"/>
                <a:cs typeface="Open Sans Regular Regular"/>
                <a:sym typeface="Open Sans Regular Regular"/>
              </a:defRPr>
            </a:pPr>
            <a:r>
              <a:t>a Sermon</a:t>
            </a:r>
          </a:p>
          <a:p>
            <a:pPr>
              <a:defRPr sz="8000">
                <a:solidFill>
                  <a:srgbClr val="000000"/>
                </a:solidFill>
                <a:latin typeface="Open Sans Regular Regular"/>
                <a:ea typeface="Open Sans Regular Regular"/>
                <a:cs typeface="Open Sans Regular Regular"/>
                <a:sym typeface="Open Sans Regular Regular"/>
              </a:defRPr>
            </a:pPr>
            <a:r>
              <a:t>or Devotional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2" name="3 Ways to Start:"/>
          <p:cNvSpPr txBox="1"/>
          <p:nvPr/>
        </p:nvSpPr>
        <p:spPr>
          <a:xfrm>
            <a:off x="-11824" y="1215380"/>
            <a:ext cx="13028449"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3 Ways to Start:</a:t>
            </a:r>
          </a:p>
        </p:txBody>
      </p:sp>
      <p:sp>
        <p:nvSpPr>
          <p:cNvPr id="253" name="With a scripture idea…"/>
          <p:cNvSpPr txBox="1"/>
          <p:nvPr/>
        </p:nvSpPr>
        <p:spPr>
          <a:xfrm>
            <a:off x="1664576" y="4125292"/>
            <a:ext cx="13028449"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244600" indent="-1244600" algn="l">
              <a:buSzPct val="100000"/>
              <a:buAutoNum type="arabicPeriod" startAt="1"/>
              <a:defRPr sz="7000">
                <a:solidFill>
                  <a:srgbClr val="000000"/>
                </a:solidFill>
                <a:latin typeface="Open Sans Regular Regular"/>
                <a:ea typeface="Open Sans Regular Regular"/>
                <a:cs typeface="Open Sans Regular Regular"/>
                <a:sym typeface="Open Sans Regular Regular"/>
              </a:defRPr>
            </a:pPr>
            <a:r>
              <a:t>With a scripture idea</a:t>
            </a:r>
          </a:p>
          <a:p>
            <a:pPr marL="1244600" indent="-1244600" algn="l">
              <a:buSzPct val="100000"/>
              <a:buAutoNum type="arabicPeriod" startAt="1"/>
              <a:defRPr sz="7000">
                <a:solidFill>
                  <a:srgbClr val="000000"/>
                </a:solidFill>
                <a:latin typeface="Open Sans Regular Regular"/>
                <a:ea typeface="Open Sans Regular Regular"/>
                <a:cs typeface="Open Sans Regular Regular"/>
                <a:sym typeface="Open Sans Regular Regular"/>
              </a:defRPr>
            </a:pPr>
            <a:r>
              <a:t>With a topic idea</a:t>
            </a:r>
          </a:p>
          <a:p>
            <a:pPr marL="1244600" indent="-1244600" algn="l">
              <a:buSzPct val="100000"/>
              <a:buAutoNum type="arabicPeriod" startAt="1"/>
              <a:defRPr sz="7000">
                <a:solidFill>
                  <a:srgbClr val="000000"/>
                </a:solidFill>
                <a:latin typeface="Open Sans Regular Regular"/>
                <a:ea typeface="Open Sans Regular Regular"/>
                <a:cs typeface="Open Sans Regular Regular"/>
                <a:sym typeface="Open Sans Regular Regular"/>
              </a:defRPr>
            </a:pPr>
            <a:r>
              <a:t>With a message idea</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animEffect filter="fade" transition="in">
                                      <p:cBhvr>
                                        <p:cTn id="7" dur="1000"/>
                                        <p:tgtEl>
                                          <p:spTgt spid="25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3">
                                            <p:txEl>
                                              <p:pRg st="0" end="0"/>
                                            </p:txEl>
                                          </p:spTgt>
                                        </p:tgtEl>
                                        <p:attrNameLst>
                                          <p:attrName>style.visibility</p:attrName>
                                        </p:attrNameLst>
                                      </p:cBhvr>
                                      <p:to>
                                        <p:strVal val="visible"/>
                                      </p:to>
                                    </p:set>
                                    <p:animEffect filter="fade" transition="in">
                                      <p:cBhvr>
                                        <p:cTn id="10" dur="1000"/>
                                        <p:tgtEl>
                                          <p:spTgt spid="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53">
                                            <p:txEl>
                                              <p:pRg st="1" end="1"/>
                                            </p:txEl>
                                          </p:spTgt>
                                        </p:tgtEl>
                                        <p:attrNameLst>
                                          <p:attrName>style.visibility</p:attrName>
                                        </p:attrNameLst>
                                      </p:cBhvr>
                                      <p:to>
                                        <p:strVal val="visible"/>
                                      </p:to>
                                    </p:set>
                                    <p:animEffect filter="fade" transition="in">
                                      <p:cBhvr>
                                        <p:cTn id="15" dur="1000"/>
                                        <p:tgtEl>
                                          <p:spTgt spid="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53">
                                            <p:txEl>
                                              <p:pRg st="2" end="2"/>
                                            </p:txEl>
                                          </p:spTgt>
                                        </p:tgtEl>
                                        <p:attrNameLst>
                                          <p:attrName>style.visibility</p:attrName>
                                        </p:attrNameLst>
                                      </p:cBhvr>
                                      <p:to>
                                        <p:strVal val="visible"/>
                                      </p:to>
                                    </p:set>
                                    <p:animEffect filter="fade" transition="in">
                                      <p:cBhvr>
                                        <p:cTn id="20" dur="1000"/>
                                        <p:tgtEl>
                                          <p:spTgt spid="25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3"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6" name="Starting with a Scripture Idea"/>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Starting with a Scripture Idea</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9" name="1 Timothy 2:1-7…"/>
          <p:cNvSpPr txBox="1"/>
          <p:nvPr/>
        </p:nvSpPr>
        <p:spPr>
          <a:xfrm>
            <a:off x="245003" y="184150"/>
            <a:ext cx="8606170" cy="938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Timothy 2:1-7</a:t>
            </a:r>
          </a:p>
          <a:p>
            <a:pPr algn="l">
              <a:defRPr sz="3200">
                <a:solidFill>
                  <a:srgbClr val="FFFFFF"/>
                </a:solidFill>
                <a:latin typeface="Open Sans Regular Regular"/>
                <a:ea typeface="Open Sans Regular Regular"/>
                <a:cs typeface="Open Sans Regular Regular"/>
                <a:sym typeface="Open Sans Regular Regular"/>
              </a:defRPr>
            </a:pPr>
            <a:r>
              <a:t>First of all, then, I urge that supplications, prayers, intercessions, and thanksgivings be made for all people, for kings and all who are in high positions, that we may lead a peaceful and quiet life, godly and dignified in every way. This is good, and it is pleasing in the sight of God our Savior, who desires all people to be saved and to come to the knowledge of the truth. For there is one God, and there is one mediator between God and men, the man Christ Jesus, who gave himself as a ransom for all, which is the testimony given at the proper time. For this I was appointed a preacher and an apostle (I am telling the truth, I am not lying), a teacher of the Gentiles in faith and truth.</a:t>
            </a:r>
          </a:p>
        </p:txBody>
      </p:sp>
      <p:sp>
        <p:nvSpPr>
          <p:cNvPr id="260" name="One Point:…"/>
          <p:cNvSpPr txBox="1"/>
          <p:nvPr/>
        </p:nvSpPr>
        <p:spPr>
          <a:xfrm>
            <a:off x="9287403" y="1204292"/>
            <a:ext cx="3547998"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B00"/>
                </a:solidFill>
                <a:latin typeface="Open Sans Regular Regular"/>
                <a:ea typeface="Open Sans Regular Regular"/>
                <a:cs typeface="Open Sans Regular Regular"/>
                <a:sym typeface="Open Sans Regular Regular"/>
              </a:defRPr>
            </a:pPr>
            <a:r>
              <a:t>One Point:</a:t>
            </a:r>
          </a:p>
          <a:p>
            <a:pPr algn="l">
              <a:defRPr sz="3200">
                <a:solidFill>
                  <a:srgbClr val="FFFB00"/>
                </a:solidFill>
                <a:latin typeface="Open Sans Regular Regular"/>
                <a:ea typeface="Open Sans Regular Regular"/>
                <a:cs typeface="Open Sans Regular Regular"/>
                <a:sym typeface="Open Sans Regular Regular"/>
              </a:defRPr>
            </a:pPr>
          </a:p>
          <a:p>
            <a:pPr algn="l">
              <a:defRPr sz="3200">
                <a:solidFill>
                  <a:srgbClr val="FFFB00"/>
                </a:solidFill>
                <a:latin typeface="Open Sans Regular Regular"/>
                <a:ea typeface="Open Sans Regular Regular"/>
                <a:cs typeface="Open Sans Regular Regular"/>
                <a:sym typeface="Open Sans Regular Regular"/>
              </a:defRPr>
            </a:pPr>
            <a:r>
              <a:t>We should pray for our leaders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0"/>
                                        </p:tgtEl>
                                        <p:attrNameLst>
                                          <p:attrName>style.visibility</p:attrName>
                                        </p:attrNameLst>
                                      </p:cBhvr>
                                      <p:to>
                                        <p:strVal val="visible"/>
                                      </p:to>
                                    </p:set>
                                    <p:animEffect filter="fade" transition="in">
                                      <p:cBhvr>
                                        <p:cTn id="7"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3" name="1 Timothy 2:1-7…"/>
          <p:cNvSpPr txBox="1"/>
          <p:nvPr/>
        </p:nvSpPr>
        <p:spPr>
          <a:xfrm>
            <a:off x="245003" y="184150"/>
            <a:ext cx="8606170" cy="938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Timothy 2:1-7</a:t>
            </a:r>
          </a:p>
          <a:p>
            <a:pPr algn="l">
              <a:defRPr sz="3200">
                <a:solidFill>
                  <a:srgbClr val="FFFFFF"/>
                </a:solidFill>
                <a:latin typeface="Open Sans Regular Regular"/>
                <a:ea typeface="Open Sans Regular Regular"/>
                <a:cs typeface="Open Sans Regular Regular"/>
                <a:sym typeface="Open Sans Regular Regular"/>
              </a:defRPr>
            </a:pPr>
            <a:r>
              <a:t>First of all, then, I urge that supplications, prayers, intercessions, and thanksgivings be made for all people, for kings and all who are in high positions, that we may lead a peaceful and quiet life, godly and dignified in every way. This is good, and it is pleasing in the sight of God our Savior, who desires all people to be saved and to come to the knowledge of the truth. For there is one God, and there is one mediator between God and men, the man Christ Jesus, who gave himself as a ransom for all, which is the testimony given at the proper time. For this I was appointed a preacher and an apostle (I am telling the truth, I am not lying), a teacher of the Gentiles in faith and truth.</a:t>
            </a:r>
          </a:p>
        </p:txBody>
      </p:sp>
      <p:sp>
        <p:nvSpPr>
          <p:cNvPr id="264" name="We should pray for people"/>
          <p:cNvSpPr txBox="1"/>
          <p:nvPr/>
        </p:nvSpPr>
        <p:spPr>
          <a:xfrm>
            <a:off x="9490603" y="1724992"/>
            <a:ext cx="3547999"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We should pray for people</a:t>
            </a:r>
          </a:p>
        </p:txBody>
      </p:sp>
      <p:sp>
        <p:nvSpPr>
          <p:cNvPr id="265" name="God wants everyone to be saved"/>
          <p:cNvSpPr txBox="1"/>
          <p:nvPr/>
        </p:nvSpPr>
        <p:spPr>
          <a:xfrm>
            <a:off x="9490603" y="3687142"/>
            <a:ext cx="3547999"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God wants everyone to be saved</a:t>
            </a:r>
          </a:p>
        </p:txBody>
      </p:sp>
      <p:sp>
        <p:nvSpPr>
          <p:cNvPr id="266" name="Jesus died for everyone"/>
          <p:cNvSpPr txBox="1"/>
          <p:nvPr/>
        </p:nvSpPr>
        <p:spPr>
          <a:xfrm>
            <a:off x="9490603" y="6195392"/>
            <a:ext cx="3547999"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Jesus died for everyone</a:t>
            </a:r>
          </a:p>
        </p:txBody>
      </p:sp>
      <p:sp>
        <p:nvSpPr>
          <p:cNvPr id="267" name="Paul was appointed a preacher"/>
          <p:cNvSpPr txBox="1"/>
          <p:nvPr/>
        </p:nvSpPr>
        <p:spPr>
          <a:xfrm>
            <a:off x="9490603" y="7884492"/>
            <a:ext cx="3547999"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Paul was appointed a preacher</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4"/>
                                        </p:tgtEl>
                                        <p:attrNameLst>
                                          <p:attrName>style.visibility</p:attrName>
                                        </p:attrNameLst>
                                      </p:cBhvr>
                                      <p:to>
                                        <p:strVal val="visible"/>
                                      </p:to>
                                    </p:set>
                                    <p:animEffect filter="fade" transition="in">
                                      <p:cBhvr>
                                        <p:cTn id="7" dur="10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65"/>
                                        </p:tgtEl>
                                        <p:attrNameLst>
                                          <p:attrName>style.visibility</p:attrName>
                                        </p:attrNameLst>
                                      </p:cBhvr>
                                      <p:to>
                                        <p:strVal val="visible"/>
                                      </p:to>
                                    </p:set>
                                    <p:animEffect filter="fade" transition="in">
                                      <p:cBhvr>
                                        <p:cTn id="12" dur="10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66"/>
                                        </p:tgtEl>
                                        <p:attrNameLst>
                                          <p:attrName>style.visibility</p:attrName>
                                        </p:attrNameLst>
                                      </p:cBhvr>
                                      <p:to>
                                        <p:strVal val="visible"/>
                                      </p:to>
                                    </p:set>
                                    <p:animEffect filter="fade" transition="in">
                                      <p:cBhvr>
                                        <p:cTn id="17" dur="1000"/>
                                        <p:tgtEl>
                                          <p:spTgt spid="26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67"/>
                                        </p:tgtEl>
                                        <p:attrNameLst>
                                          <p:attrName>style.visibility</p:attrName>
                                        </p:attrNameLst>
                                      </p:cBhvr>
                                      <p:to>
                                        <p:strVal val="visible"/>
                                      </p:to>
                                    </p:set>
                                    <p:animEffect filter="fade" transition="in">
                                      <p:cBhvr>
                                        <p:cTn id="22"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4"/>
      <p:bldP build="whole" bldLvl="1" animBg="1" rev="0" advAuto="0" spid="264" grpId="1"/>
      <p:bldP build="whole" bldLvl="1" animBg="1" rev="0" advAuto="0" spid="265" grpId="2"/>
      <p:bldP build="whole" bldLvl="1" animBg="1" rev="0" advAuto="0" spid="266"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0" name="1 Timothy 2:1-7…"/>
          <p:cNvSpPr txBox="1"/>
          <p:nvPr/>
        </p:nvSpPr>
        <p:spPr>
          <a:xfrm>
            <a:off x="245003" y="184150"/>
            <a:ext cx="8606170" cy="938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Timothy 2:1-7</a:t>
            </a:r>
          </a:p>
          <a:p>
            <a:pPr algn="l">
              <a:defRPr sz="3200">
                <a:solidFill>
                  <a:srgbClr val="FFFFFF"/>
                </a:solidFill>
                <a:latin typeface="Open Sans Regular Regular"/>
                <a:ea typeface="Open Sans Regular Regular"/>
                <a:cs typeface="Open Sans Regular Regular"/>
                <a:sym typeface="Open Sans Regular Regular"/>
              </a:defRPr>
            </a:pPr>
            <a:r>
              <a:t>First of all, then, I urge that supplications, prayers, intercessions, and thanksgivings be made for all people, for kings and all who are in high positions, that we may lead a peaceful and quiet life, godly and dignified in every way. This is good, and it is pleasing in the sight of God our Savior, who desires all people to be saved and to come to the knowledge of the truth. For there is one God, and there is one mediator between God and men, the man Christ Jesus, who gave himself as a ransom for all, which is the testimony given at the proper time. For this I was appointed a preacher and an apostle (I am telling the truth, I am not lying), a teacher of the Gentiles in faith and truth.</a:t>
            </a:r>
          </a:p>
        </p:txBody>
      </p:sp>
      <p:sp>
        <p:nvSpPr>
          <p:cNvPr id="271" name="Why should we pray for our leaders?"/>
          <p:cNvSpPr txBox="1"/>
          <p:nvPr/>
        </p:nvSpPr>
        <p:spPr>
          <a:xfrm>
            <a:off x="9025267" y="23192"/>
            <a:ext cx="411493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Why should we pray for our leaders?</a:t>
            </a:r>
          </a:p>
        </p:txBody>
      </p:sp>
      <p:sp>
        <p:nvSpPr>
          <p:cNvPr id="272" name="Reason: So we can live peaceful, quiet life"/>
          <p:cNvSpPr txBox="1"/>
          <p:nvPr/>
        </p:nvSpPr>
        <p:spPr>
          <a:xfrm>
            <a:off x="9308735" y="1336054"/>
            <a:ext cx="3547998"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Reason: So we can live peaceful, quiet life</a:t>
            </a:r>
          </a:p>
        </p:txBody>
      </p:sp>
      <p:sp>
        <p:nvSpPr>
          <p:cNvPr id="273" name="Why does God want that?"/>
          <p:cNvSpPr txBox="1"/>
          <p:nvPr/>
        </p:nvSpPr>
        <p:spPr>
          <a:xfrm>
            <a:off x="9029335" y="3195017"/>
            <a:ext cx="3547998"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Why does God want that?</a:t>
            </a:r>
          </a:p>
        </p:txBody>
      </p:sp>
      <p:sp>
        <p:nvSpPr>
          <p:cNvPr id="274" name="God wants everyone to be saved…"/>
          <p:cNvSpPr txBox="1"/>
          <p:nvPr/>
        </p:nvSpPr>
        <p:spPr>
          <a:xfrm>
            <a:off x="9308735" y="4436442"/>
            <a:ext cx="3547998" cy="501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AutoNum type="arabicPeriod" startAt="1"/>
              <a:defRPr sz="3200">
                <a:solidFill>
                  <a:srgbClr val="FFFB00"/>
                </a:solidFill>
                <a:latin typeface="Open Sans Regular Regular"/>
                <a:ea typeface="Open Sans Regular Regular"/>
                <a:cs typeface="Open Sans Regular Regular"/>
                <a:sym typeface="Open Sans Regular Regular"/>
              </a:defRPr>
            </a:pPr>
            <a:r>
              <a:t>God wants everyone to be saved</a:t>
            </a:r>
          </a:p>
          <a:p>
            <a:pPr marL="228600" indent="-228600" algn="l">
              <a:buSzPct val="100000"/>
              <a:buAutoNum type="arabicPeriod" startAt="1"/>
              <a:defRPr sz="3200">
                <a:solidFill>
                  <a:srgbClr val="FFFB00"/>
                </a:solidFill>
                <a:latin typeface="Open Sans Regular Regular"/>
                <a:ea typeface="Open Sans Regular Regular"/>
                <a:cs typeface="Open Sans Regular Regular"/>
                <a:sym typeface="Open Sans Regular Regular"/>
              </a:defRPr>
            </a:pPr>
            <a:r>
              <a:t>And Jesus is the only  way to salvation</a:t>
            </a:r>
          </a:p>
          <a:p>
            <a:pPr marL="228600" indent="-228600" algn="l">
              <a:buSzPct val="100000"/>
              <a:buAutoNum type="arabicPeriod" startAt="1"/>
              <a:defRPr sz="3200">
                <a:solidFill>
                  <a:srgbClr val="FFFB00"/>
                </a:solidFill>
                <a:latin typeface="Open Sans Regular Regular"/>
                <a:ea typeface="Open Sans Regular Regular"/>
                <a:cs typeface="Open Sans Regular Regular"/>
                <a:sym typeface="Open Sans Regular Regular"/>
              </a:defRPr>
            </a:pPr>
            <a:r>
              <a:t>And he’s given us responsibility to teach others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1"/>
                                        </p:tgtEl>
                                        <p:attrNameLst>
                                          <p:attrName>style.visibility</p:attrName>
                                        </p:attrNameLst>
                                      </p:cBhvr>
                                      <p:to>
                                        <p:strVal val="visible"/>
                                      </p:to>
                                    </p:set>
                                    <p:animEffect filter="fade" transition="in">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72"/>
                                        </p:tgtEl>
                                        <p:attrNameLst>
                                          <p:attrName>style.visibility</p:attrName>
                                        </p:attrNameLst>
                                      </p:cBhvr>
                                      <p:to>
                                        <p:strVal val="visible"/>
                                      </p:to>
                                    </p:set>
                                    <p:animEffect filter="fade" transition="in">
                                      <p:cBhvr>
                                        <p:cTn id="12" dur="1000"/>
                                        <p:tgtEl>
                                          <p:spTgt spid="27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73"/>
                                        </p:tgtEl>
                                        <p:attrNameLst>
                                          <p:attrName>style.visibility</p:attrName>
                                        </p:attrNameLst>
                                      </p:cBhvr>
                                      <p:to>
                                        <p:strVal val="visible"/>
                                      </p:to>
                                    </p:set>
                                    <p:animEffect filter="fade" transition="in">
                                      <p:cBhvr>
                                        <p:cTn id="17" dur="1000"/>
                                        <p:tgtEl>
                                          <p:spTgt spid="27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74">
                                            <p:bg/>
                                          </p:spTgt>
                                        </p:tgtEl>
                                        <p:attrNameLst>
                                          <p:attrName>style.visibility</p:attrName>
                                        </p:attrNameLst>
                                      </p:cBhvr>
                                      <p:to>
                                        <p:strVal val="visible"/>
                                      </p:to>
                                    </p:set>
                                    <p:animEffect filter="fade" transition="in">
                                      <p:cBhvr>
                                        <p:cTn id="22" dur="1000"/>
                                        <p:tgtEl>
                                          <p:spTgt spid="274">
                                            <p:bg/>
                                          </p:spTgt>
                                        </p:tgtEl>
                                      </p:cBhvr>
                                    </p:animEffect>
                                  </p:childTnLst>
                                </p:cTn>
                              </p:par>
                              <p:par>
                                <p:cTn id="23" presetClass="entr" nodeType="withEffect" presetSubtype="0" presetID="10" grpId="4" fill="hold">
                                  <p:stCondLst>
                                    <p:cond delay="0"/>
                                  </p:stCondLst>
                                  <p:iterate type="el" backwards="0">
                                    <p:tmAbs val="0"/>
                                  </p:iterate>
                                  <p:childTnLst>
                                    <p:set>
                                      <p:cBhvr>
                                        <p:cTn id="24" fill="hold"/>
                                        <p:tgtEl>
                                          <p:spTgt spid="274">
                                            <p:txEl>
                                              <p:pRg st="0" end="0"/>
                                            </p:txEl>
                                          </p:spTgt>
                                        </p:tgtEl>
                                        <p:attrNameLst>
                                          <p:attrName>style.visibility</p:attrName>
                                        </p:attrNameLst>
                                      </p:cBhvr>
                                      <p:to>
                                        <p:strVal val="visible"/>
                                      </p:to>
                                    </p:set>
                                    <p:animEffect filter="fade" transition="in">
                                      <p:cBhvr>
                                        <p:cTn id="25" dur="1000"/>
                                        <p:tgtEl>
                                          <p:spTgt spid="27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4" fill="hold">
                                  <p:stCondLst>
                                    <p:cond delay="0"/>
                                  </p:stCondLst>
                                  <p:iterate type="el" backwards="0">
                                    <p:tmAbs val="0"/>
                                  </p:iterate>
                                  <p:childTnLst>
                                    <p:set>
                                      <p:cBhvr>
                                        <p:cTn id="29" fill="hold"/>
                                        <p:tgtEl>
                                          <p:spTgt spid="274">
                                            <p:txEl>
                                              <p:pRg st="1" end="1"/>
                                            </p:txEl>
                                          </p:spTgt>
                                        </p:tgtEl>
                                        <p:attrNameLst>
                                          <p:attrName>style.visibility</p:attrName>
                                        </p:attrNameLst>
                                      </p:cBhvr>
                                      <p:to>
                                        <p:strVal val="visible"/>
                                      </p:to>
                                    </p:set>
                                    <p:animEffect filter="fade" transition="in">
                                      <p:cBhvr>
                                        <p:cTn id="30" dur="1000"/>
                                        <p:tgtEl>
                                          <p:spTgt spid="27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4" fill="hold">
                                  <p:stCondLst>
                                    <p:cond delay="0"/>
                                  </p:stCondLst>
                                  <p:iterate type="el" backwards="0">
                                    <p:tmAbs val="0"/>
                                  </p:iterate>
                                  <p:childTnLst>
                                    <p:set>
                                      <p:cBhvr>
                                        <p:cTn id="34" fill="hold"/>
                                        <p:tgtEl>
                                          <p:spTgt spid="274">
                                            <p:txEl>
                                              <p:pRg st="2" end="2"/>
                                            </p:txEl>
                                          </p:spTgt>
                                        </p:tgtEl>
                                        <p:attrNameLst>
                                          <p:attrName>style.visibility</p:attrName>
                                        </p:attrNameLst>
                                      </p:cBhvr>
                                      <p:to>
                                        <p:strVal val="visible"/>
                                      </p:to>
                                    </p:set>
                                    <p:animEffect filter="fade" transition="in">
                                      <p:cBhvr>
                                        <p:cTn id="35" dur="1000"/>
                                        <p:tgtEl>
                                          <p:spTgt spid="27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1"/>
      <p:bldP build="p" bldLvl="5" animBg="1" rev="0" advAuto="0" spid="274" grpId="4"/>
      <p:bldP build="whole" bldLvl="1" animBg="1" rev="0" advAuto="0" spid="272" grpId="2"/>
      <p:bldP build="whole" bldLvl="1" animBg="1" rev="0" advAuto="0" spid="273"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7" name="1 Timothy 2:1-7…"/>
          <p:cNvSpPr txBox="1"/>
          <p:nvPr/>
        </p:nvSpPr>
        <p:spPr>
          <a:xfrm>
            <a:off x="245003" y="184150"/>
            <a:ext cx="8606170" cy="938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Timothy 2:1-7</a:t>
            </a:r>
          </a:p>
          <a:p>
            <a:pPr algn="l">
              <a:defRPr sz="3200">
                <a:solidFill>
                  <a:srgbClr val="FFFFFF"/>
                </a:solidFill>
                <a:latin typeface="Open Sans Regular Regular"/>
                <a:ea typeface="Open Sans Regular Regular"/>
                <a:cs typeface="Open Sans Regular Regular"/>
                <a:sym typeface="Open Sans Regular Regular"/>
              </a:defRPr>
            </a:pPr>
            <a:r>
              <a:t>First of all, then, I urge that supplications, prayers, intercessions, and thanksgivings be made for all people, for kings and all who are in high positions, that we may lead a peaceful and quiet life, godly and dignified in every way. This is good, and it is pleasing in the sight of God our Savior, who desires all people to be saved and to come to the knowledge of the truth. For there is one God, and there is one mediator between God and men, the man Christ Jesus, who gave himself as a ransom for all, which is the testimony given at the proper time. For this I was appointed a preacher and an apostle (I am telling the truth, I am not lying), a teacher of the Gentiles in faith and truth.</a:t>
            </a:r>
          </a:p>
        </p:txBody>
      </p:sp>
      <p:sp>
        <p:nvSpPr>
          <p:cNvPr id="278" name="Title: Why Should We Pray for Everyone?"/>
          <p:cNvSpPr txBox="1"/>
          <p:nvPr/>
        </p:nvSpPr>
        <p:spPr>
          <a:xfrm>
            <a:off x="8848063" y="350192"/>
            <a:ext cx="4114934"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Title: Why Should We Pray for Everyone?</a:t>
            </a:r>
          </a:p>
        </p:txBody>
      </p:sp>
      <p:sp>
        <p:nvSpPr>
          <p:cNvPr id="279" name="So we can live a peaceful, quiet, godly life…"/>
          <p:cNvSpPr txBox="1"/>
          <p:nvPr/>
        </p:nvSpPr>
        <p:spPr>
          <a:xfrm>
            <a:off x="9029335" y="1769442"/>
            <a:ext cx="3752389" cy="720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AutoNum type="arabicPeriod" startAt="1"/>
              <a:defRPr sz="3200">
                <a:solidFill>
                  <a:srgbClr val="FFFB00"/>
                </a:solidFill>
                <a:latin typeface="Open Sans Regular Regular"/>
                <a:ea typeface="Open Sans Regular Regular"/>
                <a:cs typeface="Open Sans Regular Regular"/>
                <a:sym typeface="Open Sans Regular Regular"/>
              </a:defRPr>
            </a:pPr>
            <a:r>
              <a:t>So we can live a peaceful, quiet, godly life</a:t>
            </a:r>
          </a:p>
          <a:p>
            <a:pPr marL="228600" indent="-228600" algn="l">
              <a:buSzPct val="100000"/>
              <a:buAutoNum type="arabicPeriod" startAt="1"/>
              <a:defRPr sz="3200">
                <a:solidFill>
                  <a:srgbClr val="FFFB00"/>
                </a:solidFill>
                <a:latin typeface="Open Sans Regular Regular"/>
                <a:ea typeface="Open Sans Regular Regular"/>
                <a:cs typeface="Open Sans Regular Regular"/>
                <a:sym typeface="Open Sans Regular Regular"/>
              </a:defRPr>
            </a:pPr>
            <a:r>
              <a:t>Because God wants everyone to be saved</a:t>
            </a:r>
          </a:p>
          <a:p>
            <a:pPr marL="228600" indent="-228600" algn="l">
              <a:buSzPct val="100000"/>
              <a:buAutoNum type="arabicPeriod" startAt="1"/>
              <a:defRPr sz="3200">
                <a:solidFill>
                  <a:srgbClr val="FFFB00"/>
                </a:solidFill>
                <a:latin typeface="Open Sans Regular Regular"/>
                <a:ea typeface="Open Sans Regular Regular"/>
                <a:cs typeface="Open Sans Regular Regular"/>
                <a:sym typeface="Open Sans Regular Regular"/>
              </a:defRPr>
            </a:pPr>
            <a:r>
              <a:t>Because Jesus is the only  way to salvation</a:t>
            </a:r>
          </a:p>
          <a:p>
            <a:pPr marL="228600" indent="-228600" algn="l">
              <a:buSzPct val="100000"/>
              <a:buAutoNum type="arabicPeriod" startAt="1"/>
              <a:defRPr sz="3200">
                <a:solidFill>
                  <a:srgbClr val="FFFB00"/>
                </a:solidFill>
                <a:latin typeface="Open Sans Regular Regular"/>
                <a:ea typeface="Open Sans Regular Regular"/>
                <a:cs typeface="Open Sans Regular Regular"/>
                <a:sym typeface="Open Sans Regular Regular"/>
              </a:defRPr>
            </a:pPr>
            <a:r>
              <a:t>Because God wants his followers to share that salvation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8"/>
                                        </p:tgtEl>
                                        <p:attrNameLst>
                                          <p:attrName>style.visibility</p:attrName>
                                        </p:attrNameLst>
                                      </p:cBhvr>
                                      <p:to>
                                        <p:strVal val="visible"/>
                                      </p:to>
                                    </p:set>
                                    <p:animEffect filter="fade" transition="in">
                                      <p:cBhvr>
                                        <p:cTn id="7" dur="10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79">
                                            <p:bg/>
                                          </p:spTgt>
                                        </p:tgtEl>
                                        <p:attrNameLst>
                                          <p:attrName>style.visibility</p:attrName>
                                        </p:attrNameLst>
                                      </p:cBhvr>
                                      <p:to>
                                        <p:strVal val="visible"/>
                                      </p:to>
                                    </p:set>
                                    <p:animEffect filter="fade" transition="in">
                                      <p:cBhvr>
                                        <p:cTn id="12" dur="1000"/>
                                        <p:tgtEl>
                                          <p:spTgt spid="279">
                                            <p:bg/>
                                          </p:spTgt>
                                        </p:tgtEl>
                                      </p:cBhvr>
                                    </p:animEffect>
                                  </p:childTnLst>
                                </p:cTn>
                              </p:par>
                              <p:par>
                                <p:cTn id="13" presetClass="entr" nodeType="withEffect" presetSubtype="0" presetID="10" grpId="2" fill="hold">
                                  <p:stCondLst>
                                    <p:cond delay="0"/>
                                  </p:stCondLst>
                                  <p:iterate type="el" backwards="0">
                                    <p:tmAbs val="0"/>
                                  </p:iterate>
                                  <p:childTnLst>
                                    <p:set>
                                      <p:cBhvr>
                                        <p:cTn id="14" fill="hold"/>
                                        <p:tgtEl>
                                          <p:spTgt spid="279">
                                            <p:txEl>
                                              <p:pRg st="0" end="0"/>
                                            </p:txEl>
                                          </p:spTgt>
                                        </p:tgtEl>
                                        <p:attrNameLst>
                                          <p:attrName>style.visibility</p:attrName>
                                        </p:attrNameLst>
                                      </p:cBhvr>
                                      <p:to>
                                        <p:strVal val="visible"/>
                                      </p:to>
                                    </p:set>
                                    <p:animEffect filter="fade" transition="in">
                                      <p:cBhvr>
                                        <p:cTn id="15" dur="1000"/>
                                        <p:tgtEl>
                                          <p:spTgt spid="27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2" fill="hold">
                                  <p:stCondLst>
                                    <p:cond delay="0"/>
                                  </p:stCondLst>
                                  <p:iterate type="el" backwards="0">
                                    <p:tmAbs val="0"/>
                                  </p:iterate>
                                  <p:childTnLst>
                                    <p:set>
                                      <p:cBhvr>
                                        <p:cTn id="19" fill="hold"/>
                                        <p:tgtEl>
                                          <p:spTgt spid="279">
                                            <p:txEl>
                                              <p:pRg st="1" end="1"/>
                                            </p:txEl>
                                          </p:spTgt>
                                        </p:tgtEl>
                                        <p:attrNameLst>
                                          <p:attrName>style.visibility</p:attrName>
                                        </p:attrNameLst>
                                      </p:cBhvr>
                                      <p:to>
                                        <p:strVal val="visible"/>
                                      </p:to>
                                    </p:set>
                                    <p:animEffect filter="fade" transition="in">
                                      <p:cBhvr>
                                        <p:cTn id="20" dur="1000"/>
                                        <p:tgtEl>
                                          <p:spTgt spid="2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2" fill="hold">
                                  <p:stCondLst>
                                    <p:cond delay="0"/>
                                  </p:stCondLst>
                                  <p:iterate type="el" backwards="0">
                                    <p:tmAbs val="0"/>
                                  </p:iterate>
                                  <p:childTnLst>
                                    <p:set>
                                      <p:cBhvr>
                                        <p:cTn id="24" fill="hold"/>
                                        <p:tgtEl>
                                          <p:spTgt spid="279">
                                            <p:txEl>
                                              <p:pRg st="2" end="2"/>
                                            </p:txEl>
                                          </p:spTgt>
                                        </p:tgtEl>
                                        <p:attrNameLst>
                                          <p:attrName>style.visibility</p:attrName>
                                        </p:attrNameLst>
                                      </p:cBhvr>
                                      <p:to>
                                        <p:strVal val="visible"/>
                                      </p:to>
                                    </p:set>
                                    <p:animEffect filter="fade" transition="in">
                                      <p:cBhvr>
                                        <p:cTn id="25" dur="1000"/>
                                        <p:tgtEl>
                                          <p:spTgt spid="27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2" fill="hold">
                                  <p:stCondLst>
                                    <p:cond delay="0"/>
                                  </p:stCondLst>
                                  <p:iterate type="el" backwards="0">
                                    <p:tmAbs val="0"/>
                                  </p:iterate>
                                  <p:childTnLst>
                                    <p:set>
                                      <p:cBhvr>
                                        <p:cTn id="29" fill="hold"/>
                                        <p:tgtEl>
                                          <p:spTgt spid="279">
                                            <p:txEl>
                                              <p:pRg st="3" end="3"/>
                                            </p:txEl>
                                          </p:spTgt>
                                        </p:tgtEl>
                                        <p:attrNameLst>
                                          <p:attrName>style.visibility</p:attrName>
                                        </p:attrNameLst>
                                      </p:cBhvr>
                                      <p:to>
                                        <p:strVal val="visible"/>
                                      </p:to>
                                    </p:set>
                                    <p:animEffect filter="fade" transition="in">
                                      <p:cBhvr>
                                        <p:cTn id="30" dur="1000"/>
                                        <p:tgtEl>
                                          <p:spTgt spid="27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9" grpId="2"/>
      <p:bldP build="whole" bldLvl="1" animBg="1" rev="0" advAuto="0" spid="278"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2" name="Starting with a Topic Idea"/>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Starting with a Topic Idea</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5" name="Topic: Prayer"/>
          <p:cNvSpPr txBox="1"/>
          <p:nvPr/>
        </p:nvSpPr>
        <p:spPr>
          <a:xfrm>
            <a:off x="626003" y="4203700"/>
            <a:ext cx="8606170"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200">
                <a:solidFill>
                  <a:srgbClr val="FFFFFF"/>
                </a:solidFill>
                <a:latin typeface="Open Sans Regular Regular"/>
                <a:ea typeface="Open Sans Regular Regular"/>
                <a:cs typeface="Open Sans Regular Regular"/>
                <a:sym typeface="Open Sans Regular Regular"/>
              </a:defRPr>
            </a:lvl1pPr>
          </a:lstStyle>
          <a:p>
            <a:pPr/>
            <a:r>
              <a:t>Topic: Prayer</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8" name="1 Thessalonians 5:17…"/>
          <p:cNvSpPr txBox="1"/>
          <p:nvPr/>
        </p:nvSpPr>
        <p:spPr>
          <a:xfrm>
            <a:off x="321203" y="1139180"/>
            <a:ext cx="860617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Thessalonians 5:17</a:t>
            </a:r>
          </a:p>
          <a:p>
            <a:pPr algn="l">
              <a:defRPr sz="3200">
                <a:solidFill>
                  <a:srgbClr val="FFFFFF"/>
                </a:solidFill>
                <a:latin typeface="Open Sans Regular Regular"/>
                <a:ea typeface="Open Sans Regular Regular"/>
                <a:cs typeface="Open Sans Regular Regular"/>
                <a:sym typeface="Open Sans Regular Regular"/>
              </a:defRPr>
            </a:pPr>
            <a:r>
              <a:t>“pray without ceasing"</a:t>
            </a:r>
          </a:p>
        </p:txBody>
      </p:sp>
      <p:sp>
        <p:nvSpPr>
          <p:cNvPr id="289" name="James 5:16…"/>
          <p:cNvSpPr txBox="1"/>
          <p:nvPr/>
        </p:nvSpPr>
        <p:spPr>
          <a:xfrm>
            <a:off x="346603" y="2464792"/>
            <a:ext cx="650690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James 5:16</a:t>
            </a:r>
          </a:p>
          <a:p>
            <a:pPr algn="l">
              <a:defRPr sz="3200">
                <a:solidFill>
                  <a:srgbClr val="FFFFFF"/>
                </a:solidFill>
                <a:latin typeface="Open Sans Regular Regular"/>
                <a:ea typeface="Open Sans Regular Regular"/>
                <a:cs typeface="Open Sans Regular Regular"/>
                <a:sym typeface="Open Sans Regular Regular"/>
              </a:defRPr>
            </a:pPr>
            <a:r>
              <a:t>Therefore, confess your sins to one another and pray for one another, that you may be healed.</a:t>
            </a:r>
          </a:p>
        </p:txBody>
      </p:sp>
      <p:sp>
        <p:nvSpPr>
          <p:cNvPr id="290" name="James 1:6…"/>
          <p:cNvSpPr txBox="1"/>
          <p:nvPr/>
        </p:nvSpPr>
        <p:spPr>
          <a:xfrm>
            <a:off x="321203" y="4861892"/>
            <a:ext cx="860617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James 1:6</a:t>
            </a:r>
          </a:p>
          <a:p>
            <a:pPr algn="l">
              <a:defRPr sz="3200">
                <a:solidFill>
                  <a:srgbClr val="FFFFFF"/>
                </a:solidFill>
                <a:latin typeface="Open Sans Regular Regular"/>
                <a:ea typeface="Open Sans Regular Regular"/>
                <a:cs typeface="Open Sans Regular Regular"/>
                <a:sym typeface="Open Sans Regular Regular"/>
              </a:defRPr>
            </a:pPr>
            <a:r>
              <a:t>But let him ask in faith, with no doubting, for the one who doubts is like a wave of the sea that is driven and tossed by the wind.</a:t>
            </a:r>
          </a:p>
        </p:txBody>
      </p:sp>
      <p:sp>
        <p:nvSpPr>
          <p:cNvPr id="291" name="1 John 1:9…"/>
          <p:cNvSpPr txBox="1"/>
          <p:nvPr/>
        </p:nvSpPr>
        <p:spPr>
          <a:xfrm>
            <a:off x="321203" y="7258992"/>
            <a:ext cx="860617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John 1:9</a:t>
            </a:r>
          </a:p>
          <a:p>
            <a:pPr algn="l">
              <a:defRPr sz="3200">
                <a:solidFill>
                  <a:srgbClr val="FFFFFF"/>
                </a:solidFill>
                <a:latin typeface="Open Sans Regular Regular"/>
                <a:ea typeface="Open Sans Regular Regular"/>
                <a:cs typeface="Open Sans Regular Regular"/>
                <a:sym typeface="Open Sans Regular Regular"/>
              </a:defRPr>
            </a:pPr>
            <a:r>
              <a:t>If we confess our sins, he is faithful and just to forgive us our sins and to cleanse us from all unrighteousness.</a:t>
            </a:r>
          </a:p>
        </p:txBody>
      </p:sp>
      <p:sp>
        <p:nvSpPr>
          <p:cNvPr id="292" name="How should we pray?"/>
          <p:cNvSpPr txBox="1"/>
          <p:nvPr/>
        </p:nvSpPr>
        <p:spPr>
          <a:xfrm>
            <a:off x="8118408" y="296242"/>
            <a:ext cx="50217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How should we pray?</a:t>
            </a:r>
          </a:p>
        </p:txBody>
      </p:sp>
      <p:sp>
        <p:nvSpPr>
          <p:cNvPr id="293" name="1. Pray often"/>
          <p:cNvSpPr txBox="1"/>
          <p:nvPr/>
        </p:nvSpPr>
        <p:spPr>
          <a:xfrm>
            <a:off x="8321608" y="1412230"/>
            <a:ext cx="50217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1. Pray often</a:t>
            </a:r>
          </a:p>
        </p:txBody>
      </p:sp>
      <p:sp>
        <p:nvSpPr>
          <p:cNvPr id="294" name="2. Pray for each other"/>
          <p:cNvSpPr txBox="1"/>
          <p:nvPr/>
        </p:nvSpPr>
        <p:spPr>
          <a:xfrm>
            <a:off x="8651808" y="3137061"/>
            <a:ext cx="50217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2. Pray for each other</a:t>
            </a:r>
          </a:p>
        </p:txBody>
      </p:sp>
      <p:sp>
        <p:nvSpPr>
          <p:cNvPr id="295" name="3. Pray with faith"/>
          <p:cNvSpPr txBox="1"/>
          <p:nvPr/>
        </p:nvSpPr>
        <p:spPr>
          <a:xfrm>
            <a:off x="9236008" y="5704830"/>
            <a:ext cx="50217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3. Pray with faith</a:t>
            </a:r>
          </a:p>
        </p:txBody>
      </p:sp>
      <p:sp>
        <p:nvSpPr>
          <p:cNvPr id="296" name="4. Pray about sin"/>
          <p:cNvSpPr txBox="1"/>
          <p:nvPr/>
        </p:nvSpPr>
        <p:spPr>
          <a:xfrm>
            <a:off x="9515408" y="8078142"/>
            <a:ext cx="50217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4. Pray about sin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2"/>
                                        </p:tgtEl>
                                        <p:attrNameLst>
                                          <p:attrName>style.visibility</p:attrName>
                                        </p:attrNameLst>
                                      </p:cBhvr>
                                      <p:to>
                                        <p:strVal val="visible"/>
                                      </p:to>
                                    </p:set>
                                    <p:animEffect filter="fade" transition="in">
                                      <p:cBhvr>
                                        <p:cTn id="7" dur="1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93"/>
                                        </p:tgtEl>
                                        <p:attrNameLst>
                                          <p:attrName>style.visibility</p:attrName>
                                        </p:attrNameLst>
                                      </p:cBhvr>
                                      <p:to>
                                        <p:strVal val="visible"/>
                                      </p:to>
                                    </p:set>
                                    <p:animEffect filter="fade" transition="in">
                                      <p:cBhvr>
                                        <p:cTn id="12" dur="1000"/>
                                        <p:tgtEl>
                                          <p:spTgt spid="29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94"/>
                                        </p:tgtEl>
                                        <p:attrNameLst>
                                          <p:attrName>style.visibility</p:attrName>
                                        </p:attrNameLst>
                                      </p:cBhvr>
                                      <p:to>
                                        <p:strVal val="visible"/>
                                      </p:to>
                                    </p:set>
                                    <p:animEffect filter="fade" transition="in">
                                      <p:cBhvr>
                                        <p:cTn id="17" dur="1000"/>
                                        <p:tgtEl>
                                          <p:spTgt spid="29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95"/>
                                        </p:tgtEl>
                                        <p:attrNameLst>
                                          <p:attrName>style.visibility</p:attrName>
                                        </p:attrNameLst>
                                      </p:cBhvr>
                                      <p:to>
                                        <p:strVal val="visible"/>
                                      </p:to>
                                    </p:set>
                                    <p:animEffect filter="fade" transition="in">
                                      <p:cBhvr>
                                        <p:cTn id="22" dur="1000"/>
                                        <p:tgtEl>
                                          <p:spTgt spid="29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296"/>
                                        </p:tgtEl>
                                        <p:attrNameLst>
                                          <p:attrName>style.visibility</p:attrName>
                                        </p:attrNameLst>
                                      </p:cBhvr>
                                      <p:to>
                                        <p:strVal val="visible"/>
                                      </p:to>
                                    </p:set>
                                    <p:animEffect filter="fade" transition="in">
                                      <p:cBhvr>
                                        <p:cTn id="27"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4"/>
      <p:bldP build="whole" bldLvl="1" animBg="1" rev="0" advAuto="0" spid="292" grpId="1"/>
      <p:bldP build="whole" bldLvl="1" animBg="1" rev="0" advAuto="0" spid="293" grpId="2"/>
      <p:bldP build="whole" bldLvl="1" animBg="1" rev="0" advAuto="0" spid="294" grpId="3"/>
      <p:bldP build="whole" bldLvl="1" animBg="1" rev="0" advAuto="0" spid="296" grpId="5"/>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9" name="1 Thessalonians 5:17…"/>
          <p:cNvSpPr txBox="1"/>
          <p:nvPr/>
        </p:nvSpPr>
        <p:spPr>
          <a:xfrm>
            <a:off x="321203" y="1139180"/>
            <a:ext cx="860617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Thessalonians 5:17</a:t>
            </a:r>
          </a:p>
          <a:p>
            <a:pPr algn="l">
              <a:defRPr sz="3200">
                <a:solidFill>
                  <a:srgbClr val="FFFFFF"/>
                </a:solidFill>
                <a:latin typeface="Open Sans Regular Regular"/>
                <a:ea typeface="Open Sans Regular Regular"/>
                <a:cs typeface="Open Sans Regular Regular"/>
                <a:sym typeface="Open Sans Regular Regular"/>
              </a:defRPr>
            </a:pPr>
            <a:r>
              <a:t>“pray without ceasing"</a:t>
            </a:r>
          </a:p>
        </p:txBody>
      </p:sp>
      <p:sp>
        <p:nvSpPr>
          <p:cNvPr id="300" name="James 5:16…"/>
          <p:cNvSpPr txBox="1"/>
          <p:nvPr/>
        </p:nvSpPr>
        <p:spPr>
          <a:xfrm>
            <a:off x="346603" y="2464792"/>
            <a:ext cx="650690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James 5:16</a:t>
            </a:r>
          </a:p>
          <a:p>
            <a:pPr algn="l">
              <a:defRPr sz="3200">
                <a:solidFill>
                  <a:srgbClr val="FFFFFF"/>
                </a:solidFill>
                <a:latin typeface="Open Sans Regular Regular"/>
                <a:ea typeface="Open Sans Regular Regular"/>
                <a:cs typeface="Open Sans Regular Regular"/>
                <a:sym typeface="Open Sans Regular Regular"/>
              </a:defRPr>
            </a:pPr>
            <a:r>
              <a:t>Therefore, confess your sins to one another and pray for one another, that you may be healed.</a:t>
            </a:r>
          </a:p>
        </p:txBody>
      </p:sp>
      <p:sp>
        <p:nvSpPr>
          <p:cNvPr id="301" name="James 1:6…"/>
          <p:cNvSpPr txBox="1"/>
          <p:nvPr/>
        </p:nvSpPr>
        <p:spPr>
          <a:xfrm>
            <a:off x="321203" y="4861892"/>
            <a:ext cx="860617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James 1:6</a:t>
            </a:r>
          </a:p>
          <a:p>
            <a:pPr algn="l">
              <a:defRPr sz="3200">
                <a:solidFill>
                  <a:srgbClr val="FFFFFF"/>
                </a:solidFill>
                <a:latin typeface="Open Sans Regular Regular"/>
                <a:ea typeface="Open Sans Regular Regular"/>
                <a:cs typeface="Open Sans Regular Regular"/>
                <a:sym typeface="Open Sans Regular Regular"/>
              </a:defRPr>
            </a:pPr>
            <a:r>
              <a:t>But let him ask in faith, with no doubting, for the one who doubts is like a wave of the sea that is driven and tossed by the wind.</a:t>
            </a:r>
          </a:p>
        </p:txBody>
      </p:sp>
      <p:sp>
        <p:nvSpPr>
          <p:cNvPr id="302" name="1 John 1:9…"/>
          <p:cNvSpPr txBox="1"/>
          <p:nvPr/>
        </p:nvSpPr>
        <p:spPr>
          <a:xfrm>
            <a:off x="321203" y="7258992"/>
            <a:ext cx="860617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1 John 1:9</a:t>
            </a:r>
          </a:p>
          <a:p>
            <a:pPr algn="l">
              <a:defRPr sz="3200">
                <a:solidFill>
                  <a:srgbClr val="FFFFFF"/>
                </a:solidFill>
                <a:latin typeface="Open Sans Regular Regular"/>
                <a:ea typeface="Open Sans Regular Regular"/>
                <a:cs typeface="Open Sans Regular Regular"/>
                <a:sym typeface="Open Sans Regular Regular"/>
              </a:defRPr>
            </a:pPr>
            <a:r>
              <a:t>If we confess our sins, he is faithful and just to forgive us our sins and to cleanse us from all unrighteousness.</a:t>
            </a:r>
          </a:p>
        </p:txBody>
      </p:sp>
      <p:sp>
        <p:nvSpPr>
          <p:cNvPr id="303" name="Praying About Sin"/>
          <p:cNvSpPr txBox="1"/>
          <p:nvPr/>
        </p:nvSpPr>
        <p:spPr>
          <a:xfrm>
            <a:off x="7127808" y="359667"/>
            <a:ext cx="50217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Praying About Sin</a:t>
            </a:r>
          </a:p>
        </p:txBody>
      </p:sp>
      <p:sp>
        <p:nvSpPr>
          <p:cNvPr id="304" name="2. We should pray for forgiveness for other people’s sins"/>
          <p:cNvSpPr txBox="1"/>
          <p:nvPr/>
        </p:nvSpPr>
        <p:spPr>
          <a:xfrm>
            <a:off x="7940608" y="3012430"/>
            <a:ext cx="5021794"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2. We should pray for forgiveness for other people’s sins</a:t>
            </a:r>
          </a:p>
        </p:txBody>
      </p:sp>
      <p:sp>
        <p:nvSpPr>
          <p:cNvPr id="305" name="1. We should pray for forgiveness for our sins"/>
          <p:cNvSpPr txBox="1"/>
          <p:nvPr/>
        </p:nvSpPr>
        <p:spPr>
          <a:xfrm>
            <a:off x="8956608" y="7532042"/>
            <a:ext cx="3613979"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1. We should pray for forgiveness for our sins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3"/>
                                        </p:tgtEl>
                                        <p:attrNameLst>
                                          <p:attrName>style.visibility</p:attrName>
                                        </p:attrNameLst>
                                      </p:cBhvr>
                                      <p:to>
                                        <p:strVal val="visible"/>
                                      </p:to>
                                    </p:set>
                                    <p:animEffect filter="fade" transition="in">
                                      <p:cBhvr>
                                        <p:cTn id="7" dur="10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04"/>
                                        </p:tgtEl>
                                        <p:attrNameLst>
                                          <p:attrName>style.visibility</p:attrName>
                                        </p:attrNameLst>
                                      </p:cBhvr>
                                      <p:to>
                                        <p:strVal val="visible"/>
                                      </p:to>
                                    </p:set>
                                    <p:animEffect filter="fade" transition="in">
                                      <p:cBhvr>
                                        <p:cTn id="12" dur="10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05"/>
                                        </p:tgtEl>
                                        <p:attrNameLst>
                                          <p:attrName>style.visibility</p:attrName>
                                        </p:attrNameLst>
                                      </p:cBhvr>
                                      <p:to>
                                        <p:strVal val="visible"/>
                                      </p:to>
                                    </p:set>
                                    <p:animEffect filter="fade" transition="in">
                                      <p:cBhvr>
                                        <p:cTn id="17"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3"/>
      <p:bldP build="whole" bldLvl="1" animBg="1" rev="0" advAuto="0" spid="304" grpId="2"/>
      <p:bldP build="whole" bldLvl="1" animBg="1" rev="0" advAuto="0" spid="30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55" name="The Basis for Preaching"/>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The Basis for Preaching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8" name="Praying About Sin"/>
          <p:cNvSpPr txBox="1"/>
          <p:nvPr/>
        </p:nvSpPr>
        <p:spPr>
          <a:xfrm>
            <a:off x="4714808" y="414635"/>
            <a:ext cx="5021794"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Praying About Sin</a:t>
            </a:r>
          </a:p>
        </p:txBody>
      </p:sp>
      <p:sp>
        <p:nvSpPr>
          <p:cNvPr id="309" name="2. We should pray for forgiveness for other people’s sins"/>
          <p:cNvSpPr txBox="1"/>
          <p:nvPr/>
        </p:nvSpPr>
        <p:spPr>
          <a:xfrm>
            <a:off x="5585700" y="1664642"/>
            <a:ext cx="5021794"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2. We should pray for forgiveness for other people’s sins</a:t>
            </a:r>
          </a:p>
        </p:txBody>
      </p:sp>
      <p:sp>
        <p:nvSpPr>
          <p:cNvPr id="310" name="1. We should pray for forgiveness for our sins"/>
          <p:cNvSpPr txBox="1"/>
          <p:nvPr/>
        </p:nvSpPr>
        <p:spPr>
          <a:xfrm>
            <a:off x="1006408" y="1664642"/>
            <a:ext cx="3613979"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1. We should pray for forgiveness for our sins</a:t>
            </a:r>
          </a:p>
        </p:txBody>
      </p:sp>
      <p:sp>
        <p:nvSpPr>
          <p:cNvPr id="311" name="Matthew 6:13…"/>
          <p:cNvSpPr txBox="1"/>
          <p:nvPr/>
        </p:nvSpPr>
        <p:spPr>
          <a:xfrm>
            <a:off x="575203" y="3652204"/>
            <a:ext cx="6506900"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Matthew 6:13</a:t>
            </a:r>
          </a:p>
          <a:p>
            <a:pPr algn="l">
              <a:defRPr sz="3200">
                <a:solidFill>
                  <a:srgbClr val="FFFFFF"/>
                </a:solidFill>
                <a:latin typeface="Open Sans Regular Regular"/>
                <a:ea typeface="Open Sans Regular Regular"/>
                <a:cs typeface="Open Sans Regular Regular"/>
                <a:sym typeface="Open Sans Regular Regular"/>
              </a:defRPr>
            </a:pPr>
            <a:r>
              <a:t>And lead us not into temptation,</a:t>
            </a:r>
            <a:br/>
            <a:r>
              <a:t>    but deliver us from evil.</a:t>
            </a:r>
          </a:p>
        </p:txBody>
      </p:sp>
      <p:sp>
        <p:nvSpPr>
          <p:cNvPr id="312" name="Matthew 6:5…"/>
          <p:cNvSpPr txBox="1"/>
          <p:nvPr/>
        </p:nvSpPr>
        <p:spPr>
          <a:xfrm>
            <a:off x="626003" y="5639767"/>
            <a:ext cx="8606170"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FFFFFF"/>
                </a:solidFill>
                <a:latin typeface="Open Sans Regular Regular"/>
                <a:ea typeface="Open Sans Regular Regular"/>
                <a:cs typeface="Open Sans Regular Regular"/>
                <a:sym typeface="Open Sans Regular Regular"/>
              </a:defRPr>
            </a:pPr>
            <a:r>
              <a:t>Matthew 6:5</a:t>
            </a:r>
          </a:p>
          <a:p>
            <a:pPr algn="l">
              <a:defRPr sz="3200">
                <a:solidFill>
                  <a:srgbClr val="FFFFFF"/>
                </a:solidFill>
                <a:latin typeface="Open Sans Regular Regular"/>
                <a:ea typeface="Open Sans Regular Regular"/>
                <a:cs typeface="Open Sans Regular Regular"/>
                <a:sym typeface="Open Sans Regular Regular"/>
              </a:defRPr>
            </a:pPr>
            <a:r>
              <a:t>“And when you pray, you must not be like the hypocrites. For they love to stand and pray in the synagogues and at the street corners, that they may be seen by others. Truly, I say to you, they have received their reward.</a:t>
            </a:r>
          </a:p>
        </p:txBody>
      </p:sp>
      <p:sp>
        <p:nvSpPr>
          <p:cNvPr id="313" name="3. We should pray not to be led into sin"/>
          <p:cNvSpPr txBox="1"/>
          <p:nvPr/>
        </p:nvSpPr>
        <p:spPr>
          <a:xfrm>
            <a:off x="8601008" y="4006849"/>
            <a:ext cx="3613979"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3. We should pray not to be led into sin</a:t>
            </a:r>
          </a:p>
        </p:txBody>
      </p:sp>
      <p:sp>
        <p:nvSpPr>
          <p:cNvPr id="314" name="4. We should make sure our prayers don’t lead us into sin"/>
          <p:cNvSpPr txBox="1"/>
          <p:nvPr/>
        </p:nvSpPr>
        <p:spPr>
          <a:xfrm>
            <a:off x="9185208" y="6458917"/>
            <a:ext cx="3613979"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FFFB00"/>
                </a:solidFill>
                <a:latin typeface="Open Sans Regular Regular"/>
                <a:ea typeface="Open Sans Regular Regular"/>
                <a:cs typeface="Open Sans Regular Regular"/>
                <a:sym typeface="Open Sans Regular Regular"/>
              </a:defRPr>
            </a:lvl1pPr>
          </a:lstStyle>
          <a:p>
            <a:pPr/>
            <a:r>
              <a:t>4. We should make sure our prayers don’t lead us into sin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1"/>
                                        </p:tgtEl>
                                        <p:attrNameLst>
                                          <p:attrName>style.visibility</p:attrName>
                                        </p:attrNameLst>
                                      </p:cBhvr>
                                      <p:to>
                                        <p:strVal val="visible"/>
                                      </p:to>
                                    </p:set>
                                    <p:animEffect filter="fade" transition="in">
                                      <p:cBhvr>
                                        <p:cTn id="7" dur="10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13"/>
                                        </p:tgtEl>
                                        <p:attrNameLst>
                                          <p:attrName>style.visibility</p:attrName>
                                        </p:attrNameLst>
                                      </p:cBhvr>
                                      <p:to>
                                        <p:strVal val="visible"/>
                                      </p:to>
                                    </p:set>
                                    <p:animEffect filter="fade" transition="in">
                                      <p:cBhvr>
                                        <p:cTn id="12" dur="1000"/>
                                        <p:tgtEl>
                                          <p:spTgt spid="31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12"/>
                                        </p:tgtEl>
                                        <p:attrNameLst>
                                          <p:attrName>style.visibility</p:attrName>
                                        </p:attrNameLst>
                                      </p:cBhvr>
                                      <p:to>
                                        <p:strVal val="visible"/>
                                      </p:to>
                                    </p:set>
                                    <p:animEffect filter="fade" transition="in">
                                      <p:cBhvr>
                                        <p:cTn id="17" dur="1000"/>
                                        <p:tgtEl>
                                          <p:spTgt spid="31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14"/>
                                        </p:tgtEl>
                                        <p:attrNameLst>
                                          <p:attrName>style.visibility</p:attrName>
                                        </p:attrNameLst>
                                      </p:cBhvr>
                                      <p:to>
                                        <p:strVal val="visible"/>
                                      </p:to>
                                    </p:set>
                                    <p:animEffect filter="fade" transition="in">
                                      <p:cBhvr>
                                        <p:cTn id="22"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4" grpId="4"/>
      <p:bldP build="whole" bldLvl="1" animBg="1" rev="0" advAuto="0" spid="311" grpId="1"/>
      <p:bldP build="whole" bldLvl="1" animBg="1" rev="0" advAuto="0" spid="313" grpId="2"/>
      <p:bldP build="whole" bldLvl="1" animBg="1" rev="0" advAuto="0" spid="312"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7" name="Starting with a Message Idea"/>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Starting with a Message Idea</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0" name="Message:…"/>
          <p:cNvSpPr txBox="1"/>
          <p:nvPr/>
        </p:nvSpPr>
        <p:spPr>
          <a:xfrm>
            <a:off x="626003" y="2336800"/>
            <a:ext cx="8606170" cy="508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7200">
                <a:solidFill>
                  <a:srgbClr val="FFFFFF"/>
                </a:solidFill>
                <a:latin typeface="Open Sans Regular Regular"/>
                <a:ea typeface="Open Sans Regular Regular"/>
                <a:cs typeface="Open Sans Regular Regular"/>
                <a:sym typeface="Open Sans Regular Regular"/>
              </a:defRPr>
            </a:pPr>
            <a:r>
              <a:t>Message:</a:t>
            </a:r>
          </a:p>
          <a:p>
            <a:pPr algn="l">
              <a:defRPr sz="7200">
                <a:solidFill>
                  <a:srgbClr val="FFFFFF"/>
                </a:solidFill>
                <a:latin typeface="Open Sans Regular Regular"/>
                <a:ea typeface="Open Sans Regular Regular"/>
                <a:cs typeface="Open Sans Regular Regular"/>
                <a:sym typeface="Open Sans Regular Regular"/>
              </a:defRPr>
            </a:pPr>
            <a:r>
              <a:t>Christians should always be happy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3" name="1 Thessalonians 5:16-17…"/>
          <p:cNvSpPr txBox="1"/>
          <p:nvPr/>
        </p:nvSpPr>
        <p:spPr>
          <a:xfrm>
            <a:off x="480995" y="4833342"/>
            <a:ext cx="12042810" cy="461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200">
                <a:solidFill>
                  <a:srgbClr val="FFFFFF"/>
                </a:solidFill>
                <a:latin typeface="Open Sans Regular Regular"/>
                <a:ea typeface="Open Sans Regular Regular"/>
                <a:cs typeface="Open Sans Regular Regular"/>
                <a:sym typeface="Open Sans Regular Regular"/>
              </a:defRPr>
            </a:pPr>
            <a:r>
              <a:t>1 Thessalonians 5:16-17</a:t>
            </a:r>
          </a:p>
          <a:p>
            <a:pPr algn="l">
              <a:defRPr sz="5200">
                <a:solidFill>
                  <a:srgbClr val="FFFFFF"/>
                </a:solidFill>
                <a:latin typeface="Open Sans Regular Regular"/>
                <a:ea typeface="Open Sans Regular Regular"/>
                <a:cs typeface="Open Sans Regular Regular"/>
                <a:sym typeface="Open Sans Regular Regular"/>
              </a:defRPr>
            </a:pPr>
            <a:r>
              <a:t>“Rejoice always, pray without ceasing, give thanks in all circumstances; for this is the will of God in Christ Jesus for you”</a:t>
            </a:r>
          </a:p>
        </p:txBody>
      </p:sp>
      <p:sp>
        <p:nvSpPr>
          <p:cNvPr id="324" name="Message:…"/>
          <p:cNvSpPr txBox="1"/>
          <p:nvPr/>
        </p:nvSpPr>
        <p:spPr>
          <a:xfrm>
            <a:off x="321203" y="317500"/>
            <a:ext cx="11752795" cy="383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7200">
                <a:solidFill>
                  <a:srgbClr val="FFFFFF"/>
                </a:solidFill>
                <a:latin typeface="Open Sans Regular Regular"/>
                <a:ea typeface="Open Sans Regular Regular"/>
                <a:cs typeface="Open Sans Regular Regular"/>
                <a:sym typeface="Open Sans Regular Regular"/>
              </a:defRPr>
            </a:pPr>
            <a:r>
              <a:t>Message:</a:t>
            </a:r>
          </a:p>
          <a:p>
            <a:pPr algn="l">
              <a:defRPr sz="7200">
                <a:solidFill>
                  <a:srgbClr val="FFFFFF"/>
                </a:solidFill>
                <a:latin typeface="Open Sans Regular Regular"/>
                <a:ea typeface="Open Sans Regular Regular"/>
                <a:cs typeface="Open Sans Regular Regular"/>
                <a:sym typeface="Open Sans Regular Regular"/>
              </a:defRPr>
            </a:pPr>
            <a:r>
              <a:t>Christians should always be happy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3"/>
                                        </p:tgtEl>
                                        <p:attrNameLst>
                                          <p:attrName>style.visibility</p:attrName>
                                        </p:attrNameLst>
                                      </p:cBhvr>
                                      <p:to>
                                        <p:strVal val="visible"/>
                                      </p:to>
                                    </p:set>
                                    <p:animEffect filter="fade" transition="in">
                                      <p:cBhvr>
                                        <p:cTn id="7"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3"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7" name="Message:…"/>
          <p:cNvSpPr txBox="1"/>
          <p:nvPr/>
        </p:nvSpPr>
        <p:spPr>
          <a:xfrm>
            <a:off x="626003" y="2959100"/>
            <a:ext cx="8606170" cy="383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7200">
                <a:solidFill>
                  <a:srgbClr val="FFFFFF"/>
                </a:solidFill>
                <a:latin typeface="Open Sans Regular Regular"/>
                <a:ea typeface="Open Sans Regular Regular"/>
                <a:cs typeface="Open Sans Regular Regular"/>
                <a:sym typeface="Open Sans Regular Regular"/>
              </a:defRPr>
            </a:pPr>
            <a:r>
              <a:t>Message:</a:t>
            </a:r>
          </a:p>
          <a:p>
            <a:pPr algn="l">
              <a:defRPr sz="7200">
                <a:solidFill>
                  <a:srgbClr val="FFFFFF"/>
                </a:solidFill>
                <a:latin typeface="Open Sans Regular Regular"/>
                <a:ea typeface="Open Sans Regular Regular"/>
                <a:cs typeface="Open Sans Regular Regular"/>
                <a:sym typeface="Open Sans Regular Regular"/>
              </a:defRPr>
            </a:pPr>
            <a:r>
              <a:t>Christians Should Be More Loving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0" name="The Key to All of This"/>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The Key</a:t>
            </a:r>
            <a:br/>
            <a:r>
              <a:t>to All of This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3" name="Romans 1:16…"/>
          <p:cNvSpPr txBox="1"/>
          <p:nvPr/>
        </p:nvSpPr>
        <p:spPr>
          <a:xfrm>
            <a:off x="626003" y="469899"/>
            <a:ext cx="11968892" cy="881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7200">
                <a:solidFill>
                  <a:srgbClr val="FFFFFF"/>
                </a:solidFill>
                <a:latin typeface="Open Sans Regular Regular"/>
                <a:ea typeface="Open Sans Regular Regular"/>
                <a:cs typeface="Open Sans Regular Regular"/>
                <a:sym typeface="Open Sans Regular Regular"/>
              </a:defRPr>
            </a:pPr>
            <a:r>
              <a:t>Romans 1:16</a:t>
            </a:r>
          </a:p>
          <a:p>
            <a:pPr algn="l">
              <a:defRPr sz="7200">
                <a:solidFill>
                  <a:srgbClr val="FFFFFF"/>
                </a:solidFill>
                <a:latin typeface="Open Sans Regular Regular"/>
                <a:ea typeface="Open Sans Regular Regular"/>
                <a:cs typeface="Open Sans Regular Regular"/>
                <a:sym typeface="Open Sans Regular Regular"/>
              </a:defRPr>
            </a:pPr>
            <a:r>
              <a:t>For I am not ashamed of the gospel, </a:t>
            </a:r>
            <a:r>
              <a:rPr>
                <a:solidFill>
                  <a:srgbClr val="FFFB00"/>
                </a:solidFill>
              </a:rPr>
              <a:t>for it is the power of God</a:t>
            </a:r>
            <a:r>
              <a:t> for salvation to everyone who believes, to the Jew first and also to the Greek.</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6" name="Rounded Rectangle"/>
          <p:cNvSpPr/>
          <p:nvPr/>
        </p:nvSpPr>
        <p:spPr>
          <a:xfrm rot="419702">
            <a:off x="1422400" y="1864717"/>
            <a:ext cx="2107308" cy="2834283"/>
          </a:xfrm>
          <a:prstGeom prst="roundRect">
            <a:avLst>
              <a:gd name="adj" fmla="val 3622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7" name="Rounded Rectangle"/>
          <p:cNvSpPr/>
          <p:nvPr/>
        </p:nvSpPr>
        <p:spPr>
          <a:xfrm rot="374645">
            <a:off x="471359" y="4783304"/>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8" name="Rounded Rectangle"/>
          <p:cNvSpPr/>
          <p:nvPr/>
        </p:nvSpPr>
        <p:spPr>
          <a:xfrm rot="980526">
            <a:off x="1434136" y="3642508"/>
            <a:ext cx="838839" cy="2184769"/>
          </a:xfrm>
          <a:prstGeom prst="roundRect">
            <a:avLst>
              <a:gd name="adj" fmla="val 376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9" name="Rounded Rectangle"/>
          <p:cNvSpPr/>
          <p:nvPr/>
        </p:nvSpPr>
        <p:spPr>
          <a:xfrm rot="453924">
            <a:off x="9837196" y="1662140"/>
            <a:ext cx="2107308" cy="2834283"/>
          </a:xfrm>
          <a:prstGeom prst="roundRect">
            <a:avLst>
              <a:gd name="adj" fmla="val 34702"/>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0" name="Rounded Rectangle"/>
          <p:cNvSpPr/>
          <p:nvPr/>
        </p:nvSpPr>
        <p:spPr>
          <a:xfrm rot="21532527">
            <a:off x="9978355" y="4484385"/>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1" name="Rounded Rectangle"/>
          <p:cNvSpPr/>
          <p:nvPr/>
        </p:nvSpPr>
        <p:spPr>
          <a:xfrm rot="20494019">
            <a:off x="2237812" y="6338899"/>
            <a:ext cx="2703715" cy="1182260"/>
          </a:xfrm>
          <a:prstGeom prst="roundRect">
            <a:avLst>
              <a:gd name="adj" fmla="val 2784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pic>
        <p:nvPicPr>
          <p:cNvPr id="342" name="logos-g89a2cbfce_1280.jpg" descr="logos-g89a2cbfce_1280.jpg"/>
          <p:cNvPicPr>
            <a:picLocks noChangeAspect="1"/>
          </p:cNvPicPr>
          <p:nvPr/>
        </p:nvPicPr>
        <p:blipFill>
          <a:blip r:embed="rId2">
            <a:extLst/>
          </a:blip>
          <a:srcRect l="6365" t="10222" r="56520" b="10293"/>
          <a:stretch>
            <a:fillRect/>
          </a:stretch>
        </p:blipFill>
        <p:spPr>
          <a:xfrm flipH="1">
            <a:off x="3663514" y="5944329"/>
            <a:ext cx="3804351" cy="3500885"/>
          </a:xfrm>
          <a:custGeom>
            <a:avLst/>
            <a:gdLst/>
            <a:ahLst/>
            <a:cxnLst>
              <a:cxn ang="0">
                <a:pos x="wd2" y="hd2"/>
              </a:cxn>
              <a:cxn ang="5400000">
                <a:pos x="wd2" y="hd2"/>
              </a:cxn>
              <a:cxn ang="10800000">
                <a:pos x="wd2" y="hd2"/>
              </a:cxn>
              <a:cxn ang="16200000">
                <a:pos x="wd2" y="hd2"/>
              </a:cxn>
            </a:cxnLst>
            <a:rect l="0" t="0" r="r" b="b"/>
            <a:pathLst>
              <a:path w="21529" h="21556" fill="norm" stroke="1" extrusionOk="0">
                <a:moveTo>
                  <a:pt x="16103" y="1"/>
                </a:moveTo>
                <a:cubicBezTo>
                  <a:pt x="15532" y="-6"/>
                  <a:pt x="14913" y="30"/>
                  <a:pt x="14571" y="113"/>
                </a:cubicBezTo>
                <a:cubicBezTo>
                  <a:pt x="13276" y="426"/>
                  <a:pt x="11983" y="1177"/>
                  <a:pt x="10362" y="2557"/>
                </a:cubicBezTo>
                <a:cubicBezTo>
                  <a:pt x="10029" y="2840"/>
                  <a:pt x="9719" y="3102"/>
                  <a:pt x="9672" y="3138"/>
                </a:cubicBezTo>
                <a:cubicBezTo>
                  <a:pt x="9600" y="3195"/>
                  <a:pt x="9472" y="3173"/>
                  <a:pt x="8738" y="2979"/>
                </a:cubicBezTo>
                <a:cubicBezTo>
                  <a:pt x="6425" y="2369"/>
                  <a:pt x="5095" y="2324"/>
                  <a:pt x="3278" y="2794"/>
                </a:cubicBezTo>
                <a:cubicBezTo>
                  <a:pt x="2499" y="2995"/>
                  <a:pt x="1868" y="3242"/>
                  <a:pt x="1699" y="3414"/>
                </a:cubicBezTo>
                <a:cubicBezTo>
                  <a:pt x="1612" y="3504"/>
                  <a:pt x="1490" y="3595"/>
                  <a:pt x="1428" y="3615"/>
                </a:cubicBezTo>
                <a:cubicBezTo>
                  <a:pt x="993" y="3754"/>
                  <a:pt x="873" y="3937"/>
                  <a:pt x="866" y="4465"/>
                </a:cubicBezTo>
                <a:lnTo>
                  <a:pt x="862" y="4788"/>
                </a:lnTo>
                <a:lnTo>
                  <a:pt x="608" y="4844"/>
                </a:lnTo>
                <a:cubicBezTo>
                  <a:pt x="283" y="4914"/>
                  <a:pt x="125" y="5030"/>
                  <a:pt x="37" y="5257"/>
                </a:cubicBezTo>
                <a:cubicBezTo>
                  <a:pt x="-28" y="5427"/>
                  <a:pt x="-20" y="5536"/>
                  <a:pt x="159" y="7016"/>
                </a:cubicBezTo>
                <a:cubicBezTo>
                  <a:pt x="264" y="7884"/>
                  <a:pt x="418" y="9170"/>
                  <a:pt x="502" y="9875"/>
                </a:cubicBezTo>
                <a:cubicBezTo>
                  <a:pt x="586" y="10580"/>
                  <a:pt x="788" y="12254"/>
                  <a:pt x="951" y="13597"/>
                </a:cubicBezTo>
                <a:cubicBezTo>
                  <a:pt x="1115" y="14939"/>
                  <a:pt x="1320" y="16627"/>
                  <a:pt x="1405" y="17345"/>
                </a:cubicBezTo>
                <a:cubicBezTo>
                  <a:pt x="1727" y="20059"/>
                  <a:pt x="1838" y="20926"/>
                  <a:pt x="1881" y="21096"/>
                </a:cubicBezTo>
                <a:cubicBezTo>
                  <a:pt x="1937" y="21313"/>
                  <a:pt x="2081" y="21465"/>
                  <a:pt x="2290" y="21526"/>
                </a:cubicBezTo>
                <a:cubicBezTo>
                  <a:pt x="2496" y="21588"/>
                  <a:pt x="2464" y="21594"/>
                  <a:pt x="4284" y="21109"/>
                </a:cubicBezTo>
                <a:cubicBezTo>
                  <a:pt x="7722" y="20192"/>
                  <a:pt x="9134" y="19839"/>
                  <a:pt x="9589" y="19782"/>
                </a:cubicBezTo>
                <a:lnTo>
                  <a:pt x="9843" y="19750"/>
                </a:lnTo>
                <a:lnTo>
                  <a:pt x="10009" y="19997"/>
                </a:lnTo>
                <a:cubicBezTo>
                  <a:pt x="10289" y="20412"/>
                  <a:pt x="10608" y="20626"/>
                  <a:pt x="11164" y="20771"/>
                </a:cubicBezTo>
                <a:cubicBezTo>
                  <a:pt x="11433" y="20842"/>
                  <a:pt x="11619" y="20854"/>
                  <a:pt x="12161" y="20833"/>
                </a:cubicBezTo>
                <a:cubicBezTo>
                  <a:pt x="13116" y="20794"/>
                  <a:pt x="13691" y="20640"/>
                  <a:pt x="14452" y="20217"/>
                </a:cubicBezTo>
                <a:cubicBezTo>
                  <a:pt x="15099" y="19857"/>
                  <a:pt x="15482" y="19412"/>
                  <a:pt x="15631" y="18853"/>
                </a:cubicBezTo>
                <a:lnTo>
                  <a:pt x="15685" y="18655"/>
                </a:lnTo>
                <a:lnTo>
                  <a:pt x="16022" y="18594"/>
                </a:lnTo>
                <a:cubicBezTo>
                  <a:pt x="21478" y="17638"/>
                  <a:pt x="21185" y="17703"/>
                  <a:pt x="21392" y="17436"/>
                </a:cubicBezTo>
                <a:cubicBezTo>
                  <a:pt x="21569" y="17206"/>
                  <a:pt x="21572" y="17031"/>
                  <a:pt x="21414" y="16380"/>
                </a:cubicBezTo>
                <a:cubicBezTo>
                  <a:pt x="21258" y="15735"/>
                  <a:pt x="21013" y="14693"/>
                  <a:pt x="20484" y="12439"/>
                </a:cubicBezTo>
                <a:cubicBezTo>
                  <a:pt x="20294" y="11625"/>
                  <a:pt x="19987" y="10328"/>
                  <a:pt x="19804" y="9555"/>
                </a:cubicBezTo>
                <a:cubicBezTo>
                  <a:pt x="19621" y="8782"/>
                  <a:pt x="19360" y="7673"/>
                  <a:pt x="19222" y="7089"/>
                </a:cubicBezTo>
                <a:cubicBezTo>
                  <a:pt x="19084" y="6506"/>
                  <a:pt x="18785" y="5085"/>
                  <a:pt x="18557" y="3932"/>
                </a:cubicBezTo>
                <a:cubicBezTo>
                  <a:pt x="18330" y="2780"/>
                  <a:pt x="18105" y="1637"/>
                  <a:pt x="18057" y="1393"/>
                </a:cubicBezTo>
                <a:cubicBezTo>
                  <a:pt x="18008" y="1149"/>
                  <a:pt x="17948" y="880"/>
                  <a:pt x="17922" y="795"/>
                </a:cubicBezTo>
                <a:cubicBezTo>
                  <a:pt x="17875" y="641"/>
                  <a:pt x="17532" y="251"/>
                  <a:pt x="17349" y="145"/>
                </a:cubicBezTo>
                <a:cubicBezTo>
                  <a:pt x="17198" y="56"/>
                  <a:pt x="16674" y="7"/>
                  <a:pt x="16103" y="1"/>
                </a:cubicBezTo>
                <a:close/>
              </a:path>
            </a:pathLst>
          </a:custGeom>
          <a:ln w="12700">
            <a:miter lim="400000"/>
          </a:ln>
        </p:spPr>
      </p:pic>
      <p:sp>
        <p:nvSpPr>
          <p:cNvPr id="343" name="1"/>
          <p:cNvSpPr txBox="1"/>
          <p:nvPr/>
        </p:nvSpPr>
        <p:spPr>
          <a:xfrm>
            <a:off x="5052735" y="6780371"/>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000000"/>
                </a:solidFill>
                <a:latin typeface="Open Sans Regular Regular"/>
                <a:ea typeface="Open Sans Regular Regular"/>
                <a:cs typeface="Open Sans Regular Regular"/>
                <a:sym typeface="Open Sans Regular Regular"/>
              </a:defRPr>
            </a:lvl1pPr>
          </a:lstStyle>
          <a:p>
            <a:pPr/>
            <a:r>
              <a:t>1</a:t>
            </a:r>
          </a:p>
        </p:txBody>
      </p:sp>
      <p:sp>
        <p:nvSpPr>
          <p:cNvPr id="344" name="2"/>
          <p:cNvSpPr txBox="1"/>
          <p:nvPr/>
        </p:nvSpPr>
        <p:spPr>
          <a:xfrm>
            <a:off x="747844" y="4843525"/>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2</a:t>
            </a:r>
          </a:p>
        </p:txBody>
      </p:sp>
      <p:sp>
        <p:nvSpPr>
          <p:cNvPr id="345" name="3"/>
          <p:cNvSpPr txBox="1"/>
          <p:nvPr/>
        </p:nvSpPr>
        <p:spPr>
          <a:xfrm>
            <a:off x="9988139" y="4564125"/>
            <a:ext cx="2211423"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3</a:t>
            </a:r>
          </a:p>
        </p:txBody>
      </p:sp>
      <p:sp>
        <p:nvSpPr>
          <p:cNvPr id="346" name="Arrow"/>
          <p:cNvSpPr/>
          <p:nvPr/>
        </p:nvSpPr>
        <p:spPr>
          <a:xfrm rot="12489165">
            <a:off x="2123259" y="6293300"/>
            <a:ext cx="3273129" cy="1270001"/>
          </a:xfrm>
          <a:prstGeom prst="rightArrow">
            <a:avLst>
              <a:gd name="adj1" fmla="val 32000"/>
              <a:gd name="adj2" fmla="val 64000"/>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7" name="Arrow"/>
          <p:cNvSpPr/>
          <p:nvPr/>
        </p:nvSpPr>
        <p:spPr>
          <a:xfrm rot="15771">
            <a:off x="3418875" y="4589102"/>
            <a:ext cx="6915819" cy="1270353"/>
          </a:xfrm>
          <a:prstGeom prst="rightArrow">
            <a:avLst>
              <a:gd name="adj1" fmla="val 32000"/>
              <a:gd name="adj2" fmla="val 63982"/>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58" name="Rounded Rectangle"/>
          <p:cNvSpPr/>
          <p:nvPr/>
        </p:nvSpPr>
        <p:spPr>
          <a:xfrm rot="419702">
            <a:off x="1422400" y="1864717"/>
            <a:ext cx="2107308" cy="2834283"/>
          </a:xfrm>
          <a:prstGeom prst="roundRect">
            <a:avLst>
              <a:gd name="adj" fmla="val 3622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59" name="Rounded Rectangle"/>
          <p:cNvSpPr/>
          <p:nvPr/>
        </p:nvSpPr>
        <p:spPr>
          <a:xfrm rot="374645">
            <a:off x="471359" y="4783304"/>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0" name="Rounded Rectangle"/>
          <p:cNvSpPr/>
          <p:nvPr/>
        </p:nvSpPr>
        <p:spPr>
          <a:xfrm rot="980526">
            <a:off x="1434136" y="3642508"/>
            <a:ext cx="838839" cy="2184769"/>
          </a:xfrm>
          <a:prstGeom prst="roundRect">
            <a:avLst>
              <a:gd name="adj" fmla="val 376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1" name="Rounded Rectangle"/>
          <p:cNvSpPr/>
          <p:nvPr/>
        </p:nvSpPr>
        <p:spPr>
          <a:xfrm rot="453924">
            <a:off x="9837196" y="1662140"/>
            <a:ext cx="2107308" cy="2834283"/>
          </a:xfrm>
          <a:prstGeom prst="roundRect">
            <a:avLst>
              <a:gd name="adj" fmla="val 34702"/>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2" name="Rounded Rectangle"/>
          <p:cNvSpPr/>
          <p:nvPr/>
        </p:nvSpPr>
        <p:spPr>
          <a:xfrm rot="21532527">
            <a:off x="9978355" y="4484385"/>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3" name="Rounded Rectangle"/>
          <p:cNvSpPr/>
          <p:nvPr/>
        </p:nvSpPr>
        <p:spPr>
          <a:xfrm rot="20494019">
            <a:off x="2237812" y="6338899"/>
            <a:ext cx="2703715" cy="1182260"/>
          </a:xfrm>
          <a:prstGeom prst="roundRect">
            <a:avLst>
              <a:gd name="adj" fmla="val 2784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pic>
        <p:nvPicPr>
          <p:cNvPr id="164" name="logos-g89a2cbfce_1280.jpg" descr="logos-g89a2cbfce_1280.jpg"/>
          <p:cNvPicPr>
            <a:picLocks noChangeAspect="1"/>
          </p:cNvPicPr>
          <p:nvPr/>
        </p:nvPicPr>
        <p:blipFill>
          <a:blip r:embed="rId2">
            <a:extLst/>
          </a:blip>
          <a:srcRect l="6365" t="10222" r="56520" b="10293"/>
          <a:stretch>
            <a:fillRect/>
          </a:stretch>
        </p:blipFill>
        <p:spPr>
          <a:xfrm flipH="1">
            <a:off x="3663514" y="5944329"/>
            <a:ext cx="3804351" cy="3500885"/>
          </a:xfrm>
          <a:custGeom>
            <a:avLst/>
            <a:gdLst/>
            <a:ahLst/>
            <a:cxnLst>
              <a:cxn ang="0">
                <a:pos x="wd2" y="hd2"/>
              </a:cxn>
              <a:cxn ang="5400000">
                <a:pos x="wd2" y="hd2"/>
              </a:cxn>
              <a:cxn ang="10800000">
                <a:pos x="wd2" y="hd2"/>
              </a:cxn>
              <a:cxn ang="16200000">
                <a:pos x="wd2" y="hd2"/>
              </a:cxn>
            </a:cxnLst>
            <a:rect l="0" t="0" r="r" b="b"/>
            <a:pathLst>
              <a:path w="21529" h="21556" fill="norm" stroke="1" extrusionOk="0">
                <a:moveTo>
                  <a:pt x="16103" y="1"/>
                </a:moveTo>
                <a:cubicBezTo>
                  <a:pt x="15532" y="-6"/>
                  <a:pt x="14913" y="30"/>
                  <a:pt x="14571" y="113"/>
                </a:cubicBezTo>
                <a:cubicBezTo>
                  <a:pt x="13276" y="426"/>
                  <a:pt x="11983" y="1177"/>
                  <a:pt x="10362" y="2557"/>
                </a:cubicBezTo>
                <a:cubicBezTo>
                  <a:pt x="10029" y="2840"/>
                  <a:pt x="9719" y="3102"/>
                  <a:pt x="9672" y="3138"/>
                </a:cubicBezTo>
                <a:cubicBezTo>
                  <a:pt x="9600" y="3195"/>
                  <a:pt x="9472" y="3173"/>
                  <a:pt x="8738" y="2979"/>
                </a:cubicBezTo>
                <a:cubicBezTo>
                  <a:pt x="6425" y="2369"/>
                  <a:pt x="5095" y="2324"/>
                  <a:pt x="3278" y="2794"/>
                </a:cubicBezTo>
                <a:cubicBezTo>
                  <a:pt x="2499" y="2995"/>
                  <a:pt x="1868" y="3242"/>
                  <a:pt x="1699" y="3414"/>
                </a:cubicBezTo>
                <a:cubicBezTo>
                  <a:pt x="1612" y="3504"/>
                  <a:pt x="1490" y="3595"/>
                  <a:pt x="1428" y="3615"/>
                </a:cubicBezTo>
                <a:cubicBezTo>
                  <a:pt x="993" y="3754"/>
                  <a:pt x="873" y="3937"/>
                  <a:pt x="866" y="4465"/>
                </a:cubicBezTo>
                <a:lnTo>
                  <a:pt x="862" y="4788"/>
                </a:lnTo>
                <a:lnTo>
                  <a:pt x="608" y="4844"/>
                </a:lnTo>
                <a:cubicBezTo>
                  <a:pt x="283" y="4914"/>
                  <a:pt x="125" y="5030"/>
                  <a:pt x="37" y="5257"/>
                </a:cubicBezTo>
                <a:cubicBezTo>
                  <a:pt x="-28" y="5427"/>
                  <a:pt x="-20" y="5536"/>
                  <a:pt x="159" y="7016"/>
                </a:cubicBezTo>
                <a:cubicBezTo>
                  <a:pt x="264" y="7884"/>
                  <a:pt x="418" y="9170"/>
                  <a:pt x="502" y="9875"/>
                </a:cubicBezTo>
                <a:cubicBezTo>
                  <a:pt x="586" y="10580"/>
                  <a:pt x="788" y="12254"/>
                  <a:pt x="951" y="13597"/>
                </a:cubicBezTo>
                <a:cubicBezTo>
                  <a:pt x="1115" y="14939"/>
                  <a:pt x="1320" y="16627"/>
                  <a:pt x="1405" y="17345"/>
                </a:cubicBezTo>
                <a:cubicBezTo>
                  <a:pt x="1727" y="20059"/>
                  <a:pt x="1838" y="20926"/>
                  <a:pt x="1881" y="21096"/>
                </a:cubicBezTo>
                <a:cubicBezTo>
                  <a:pt x="1937" y="21313"/>
                  <a:pt x="2081" y="21465"/>
                  <a:pt x="2290" y="21526"/>
                </a:cubicBezTo>
                <a:cubicBezTo>
                  <a:pt x="2496" y="21588"/>
                  <a:pt x="2464" y="21594"/>
                  <a:pt x="4284" y="21109"/>
                </a:cubicBezTo>
                <a:cubicBezTo>
                  <a:pt x="7722" y="20192"/>
                  <a:pt x="9134" y="19839"/>
                  <a:pt x="9589" y="19782"/>
                </a:cubicBezTo>
                <a:lnTo>
                  <a:pt x="9843" y="19750"/>
                </a:lnTo>
                <a:lnTo>
                  <a:pt x="10009" y="19997"/>
                </a:lnTo>
                <a:cubicBezTo>
                  <a:pt x="10289" y="20412"/>
                  <a:pt x="10608" y="20626"/>
                  <a:pt x="11164" y="20771"/>
                </a:cubicBezTo>
                <a:cubicBezTo>
                  <a:pt x="11433" y="20842"/>
                  <a:pt x="11619" y="20854"/>
                  <a:pt x="12161" y="20833"/>
                </a:cubicBezTo>
                <a:cubicBezTo>
                  <a:pt x="13116" y="20794"/>
                  <a:pt x="13691" y="20640"/>
                  <a:pt x="14452" y="20217"/>
                </a:cubicBezTo>
                <a:cubicBezTo>
                  <a:pt x="15099" y="19857"/>
                  <a:pt x="15482" y="19412"/>
                  <a:pt x="15631" y="18853"/>
                </a:cubicBezTo>
                <a:lnTo>
                  <a:pt x="15685" y="18655"/>
                </a:lnTo>
                <a:lnTo>
                  <a:pt x="16022" y="18594"/>
                </a:lnTo>
                <a:cubicBezTo>
                  <a:pt x="21478" y="17638"/>
                  <a:pt x="21185" y="17703"/>
                  <a:pt x="21392" y="17436"/>
                </a:cubicBezTo>
                <a:cubicBezTo>
                  <a:pt x="21569" y="17206"/>
                  <a:pt x="21572" y="17031"/>
                  <a:pt x="21414" y="16380"/>
                </a:cubicBezTo>
                <a:cubicBezTo>
                  <a:pt x="21258" y="15735"/>
                  <a:pt x="21013" y="14693"/>
                  <a:pt x="20484" y="12439"/>
                </a:cubicBezTo>
                <a:cubicBezTo>
                  <a:pt x="20294" y="11625"/>
                  <a:pt x="19987" y="10328"/>
                  <a:pt x="19804" y="9555"/>
                </a:cubicBezTo>
                <a:cubicBezTo>
                  <a:pt x="19621" y="8782"/>
                  <a:pt x="19360" y="7673"/>
                  <a:pt x="19222" y="7089"/>
                </a:cubicBezTo>
                <a:cubicBezTo>
                  <a:pt x="19084" y="6506"/>
                  <a:pt x="18785" y="5085"/>
                  <a:pt x="18557" y="3932"/>
                </a:cubicBezTo>
                <a:cubicBezTo>
                  <a:pt x="18330" y="2780"/>
                  <a:pt x="18105" y="1637"/>
                  <a:pt x="18057" y="1393"/>
                </a:cubicBezTo>
                <a:cubicBezTo>
                  <a:pt x="18008" y="1149"/>
                  <a:pt x="17948" y="880"/>
                  <a:pt x="17922" y="795"/>
                </a:cubicBezTo>
                <a:cubicBezTo>
                  <a:pt x="17875" y="641"/>
                  <a:pt x="17532" y="251"/>
                  <a:pt x="17349" y="145"/>
                </a:cubicBezTo>
                <a:cubicBezTo>
                  <a:pt x="17198" y="56"/>
                  <a:pt x="16674" y="7"/>
                  <a:pt x="16103" y="1"/>
                </a:cubicBezTo>
                <a:close/>
              </a:path>
            </a:pathLst>
          </a:custGeom>
          <a:ln w="12700">
            <a:miter lim="400000"/>
          </a:ln>
        </p:spPr>
      </p:pic>
      <p:sp>
        <p:nvSpPr>
          <p:cNvPr id="165" name="1"/>
          <p:cNvSpPr txBox="1"/>
          <p:nvPr/>
        </p:nvSpPr>
        <p:spPr>
          <a:xfrm>
            <a:off x="5052735" y="6780371"/>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000000"/>
                </a:solidFill>
                <a:latin typeface="Open Sans Regular Regular"/>
                <a:ea typeface="Open Sans Regular Regular"/>
                <a:cs typeface="Open Sans Regular Regular"/>
                <a:sym typeface="Open Sans Regular Regular"/>
              </a:defRPr>
            </a:lvl1pPr>
          </a:lstStyle>
          <a:p>
            <a:pPr/>
            <a:r>
              <a:t>1</a:t>
            </a:r>
          </a:p>
        </p:txBody>
      </p:sp>
      <p:sp>
        <p:nvSpPr>
          <p:cNvPr id="166" name="Understand God’s word &amp; its power"/>
          <p:cNvSpPr/>
          <p:nvPr/>
        </p:nvSpPr>
        <p:spPr>
          <a:xfrm>
            <a:off x="3808610" y="1659235"/>
            <a:ext cx="5387580" cy="5270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9" y="0"/>
                </a:moveTo>
                <a:cubicBezTo>
                  <a:pt x="295" y="0"/>
                  <a:pt x="0" y="301"/>
                  <a:pt x="0" y="673"/>
                </a:cubicBezTo>
                <a:lnTo>
                  <a:pt x="0" y="16261"/>
                </a:lnTo>
                <a:cubicBezTo>
                  <a:pt x="0" y="16634"/>
                  <a:pt x="295" y="16935"/>
                  <a:pt x="659" y="16935"/>
                </a:cubicBezTo>
                <a:lnTo>
                  <a:pt x="8027" y="16935"/>
                </a:lnTo>
                <a:lnTo>
                  <a:pt x="9345" y="21600"/>
                </a:lnTo>
                <a:lnTo>
                  <a:pt x="10664" y="16935"/>
                </a:lnTo>
                <a:lnTo>
                  <a:pt x="20941" y="16935"/>
                </a:lnTo>
                <a:cubicBezTo>
                  <a:pt x="21305" y="16935"/>
                  <a:pt x="21600" y="16634"/>
                  <a:pt x="21600" y="16261"/>
                </a:cubicBezTo>
                <a:lnTo>
                  <a:pt x="21600" y="673"/>
                </a:lnTo>
                <a:cubicBezTo>
                  <a:pt x="21600" y="301"/>
                  <a:pt x="21305" y="0"/>
                  <a:pt x="20941" y="0"/>
                </a:cubicBezTo>
                <a:lnTo>
                  <a:pt x="659" y="0"/>
                </a:lnTo>
                <a:close/>
              </a:path>
            </a:pathLst>
          </a:custGeom>
          <a:solidFill>
            <a:schemeClr val="accent4">
              <a:hueOff val="348544"/>
              <a:lumOff val="7139"/>
            </a:schemeClr>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sz="6000">
                <a:solidFill>
                  <a:srgbClr val="000000"/>
                </a:solidFill>
                <a:latin typeface="Open Sans Regular Regular"/>
                <a:ea typeface="Open Sans Regular Regular"/>
                <a:cs typeface="Open Sans Regular Regular"/>
                <a:sym typeface="Open Sans Regular Regular"/>
              </a:defRPr>
            </a:pPr>
            <a:r>
              <a:t>Understand God’s word</a:t>
            </a:r>
            <a:br/>
            <a:r>
              <a:t>&amp; its power</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fade" transition="in">
                                      <p:cBhvr>
                                        <p:cTn id="7"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9" name="Rounded Rectangle"/>
          <p:cNvSpPr/>
          <p:nvPr/>
        </p:nvSpPr>
        <p:spPr>
          <a:xfrm rot="419702">
            <a:off x="1422400" y="1864717"/>
            <a:ext cx="2107308" cy="2834283"/>
          </a:xfrm>
          <a:prstGeom prst="roundRect">
            <a:avLst>
              <a:gd name="adj" fmla="val 3622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0" name="Rounded Rectangle"/>
          <p:cNvSpPr/>
          <p:nvPr/>
        </p:nvSpPr>
        <p:spPr>
          <a:xfrm rot="374645">
            <a:off x="471359" y="4783304"/>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1" name="Rounded Rectangle"/>
          <p:cNvSpPr/>
          <p:nvPr/>
        </p:nvSpPr>
        <p:spPr>
          <a:xfrm rot="980526">
            <a:off x="1434136" y="3642508"/>
            <a:ext cx="838839" cy="2184769"/>
          </a:xfrm>
          <a:prstGeom prst="roundRect">
            <a:avLst>
              <a:gd name="adj" fmla="val 376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2" name="Rounded Rectangle"/>
          <p:cNvSpPr/>
          <p:nvPr/>
        </p:nvSpPr>
        <p:spPr>
          <a:xfrm rot="453924">
            <a:off x="9837196" y="1662140"/>
            <a:ext cx="2107308" cy="2834283"/>
          </a:xfrm>
          <a:prstGeom prst="roundRect">
            <a:avLst>
              <a:gd name="adj" fmla="val 34702"/>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3" name="Rounded Rectangle"/>
          <p:cNvSpPr/>
          <p:nvPr/>
        </p:nvSpPr>
        <p:spPr>
          <a:xfrm rot="21532527">
            <a:off x="9978355" y="4484385"/>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4" name="Rounded Rectangle"/>
          <p:cNvSpPr/>
          <p:nvPr/>
        </p:nvSpPr>
        <p:spPr>
          <a:xfrm rot="20494019">
            <a:off x="2237812" y="6338899"/>
            <a:ext cx="2703715" cy="1182260"/>
          </a:xfrm>
          <a:prstGeom prst="roundRect">
            <a:avLst>
              <a:gd name="adj" fmla="val 2784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pic>
        <p:nvPicPr>
          <p:cNvPr id="175" name="logos-g89a2cbfce_1280.jpg" descr="logos-g89a2cbfce_1280.jpg"/>
          <p:cNvPicPr>
            <a:picLocks noChangeAspect="1"/>
          </p:cNvPicPr>
          <p:nvPr/>
        </p:nvPicPr>
        <p:blipFill>
          <a:blip r:embed="rId2">
            <a:extLst/>
          </a:blip>
          <a:srcRect l="6365" t="10222" r="56520" b="10293"/>
          <a:stretch>
            <a:fillRect/>
          </a:stretch>
        </p:blipFill>
        <p:spPr>
          <a:xfrm flipH="1">
            <a:off x="3663514" y="5944329"/>
            <a:ext cx="3804351" cy="3500885"/>
          </a:xfrm>
          <a:custGeom>
            <a:avLst/>
            <a:gdLst/>
            <a:ahLst/>
            <a:cxnLst>
              <a:cxn ang="0">
                <a:pos x="wd2" y="hd2"/>
              </a:cxn>
              <a:cxn ang="5400000">
                <a:pos x="wd2" y="hd2"/>
              </a:cxn>
              <a:cxn ang="10800000">
                <a:pos x="wd2" y="hd2"/>
              </a:cxn>
              <a:cxn ang="16200000">
                <a:pos x="wd2" y="hd2"/>
              </a:cxn>
            </a:cxnLst>
            <a:rect l="0" t="0" r="r" b="b"/>
            <a:pathLst>
              <a:path w="21529" h="21556" fill="norm" stroke="1" extrusionOk="0">
                <a:moveTo>
                  <a:pt x="16103" y="1"/>
                </a:moveTo>
                <a:cubicBezTo>
                  <a:pt x="15532" y="-6"/>
                  <a:pt x="14913" y="30"/>
                  <a:pt x="14571" y="113"/>
                </a:cubicBezTo>
                <a:cubicBezTo>
                  <a:pt x="13276" y="426"/>
                  <a:pt x="11983" y="1177"/>
                  <a:pt x="10362" y="2557"/>
                </a:cubicBezTo>
                <a:cubicBezTo>
                  <a:pt x="10029" y="2840"/>
                  <a:pt x="9719" y="3102"/>
                  <a:pt x="9672" y="3138"/>
                </a:cubicBezTo>
                <a:cubicBezTo>
                  <a:pt x="9600" y="3195"/>
                  <a:pt x="9472" y="3173"/>
                  <a:pt x="8738" y="2979"/>
                </a:cubicBezTo>
                <a:cubicBezTo>
                  <a:pt x="6425" y="2369"/>
                  <a:pt x="5095" y="2324"/>
                  <a:pt x="3278" y="2794"/>
                </a:cubicBezTo>
                <a:cubicBezTo>
                  <a:pt x="2499" y="2995"/>
                  <a:pt x="1868" y="3242"/>
                  <a:pt x="1699" y="3414"/>
                </a:cubicBezTo>
                <a:cubicBezTo>
                  <a:pt x="1612" y="3504"/>
                  <a:pt x="1490" y="3595"/>
                  <a:pt x="1428" y="3615"/>
                </a:cubicBezTo>
                <a:cubicBezTo>
                  <a:pt x="993" y="3754"/>
                  <a:pt x="873" y="3937"/>
                  <a:pt x="866" y="4465"/>
                </a:cubicBezTo>
                <a:lnTo>
                  <a:pt x="862" y="4788"/>
                </a:lnTo>
                <a:lnTo>
                  <a:pt x="608" y="4844"/>
                </a:lnTo>
                <a:cubicBezTo>
                  <a:pt x="283" y="4914"/>
                  <a:pt x="125" y="5030"/>
                  <a:pt x="37" y="5257"/>
                </a:cubicBezTo>
                <a:cubicBezTo>
                  <a:pt x="-28" y="5427"/>
                  <a:pt x="-20" y="5536"/>
                  <a:pt x="159" y="7016"/>
                </a:cubicBezTo>
                <a:cubicBezTo>
                  <a:pt x="264" y="7884"/>
                  <a:pt x="418" y="9170"/>
                  <a:pt x="502" y="9875"/>
                </a:cubicBezTo>
                <a:cubicBezTo>
                  <a:pt x="586" y="10580"/>
                  <a:pt x="788" y="12254"/>
                  <a:pt x="951" y="13597"/>
                </a:cubicBezTo>
                <a:cubicBezTo>
                  <a:pt x="1115" y="14939"/>
                  <a:pt x="1320" y="16627"/>
                  <a:pt x="1405" y="17345"/>
                </a:cubicBezTo>
                <a:cubicBezTo>
                  <a:pt x="1727" y="20059"/>
                  <a:pt x="1838" y="20926"/>
                  <a:pt x="1881" y="21096"/>
                </a:cubicBezTo>
                <a:cubicBezTo>
                  <a:pt x="1937" y="21313"/>
                  <a:pt x="2081" y="21465"/>
                  <a:pt x="2290" y="21526"/>
                </a:cubicBezTo>
                <a:cubicBezTo>
                  <a:pt x="2496" y="21588"/>
                  <a:pt x="2464" y="21594"/>
                  <a:pt x="4284" y="21109"/>
                </a:cubicBezTo>
                <a:cubicBezTo>
                  <a:pt x="7722" y="20192"/>
                  <a:pt x="9134" y="19839"/>
                  <a:pt x="9589" y="19782"/>
                </a:cubicBezTo>
                <a:lnTo>
                  <a:pt x="9843" y="19750"/>
                </a:lnTo>
                <a:lnTo>
                  <a:pt x="10009" y="19997"/>
                </a:lnTo>
                <a:cubicBezTo>
                  <a:pt x="10289" y="20412"/>
                  <a:pt x="10608" y="20626"/>
                  <a:pt x="11164" y="20771"/>
                </a:cubicBezTo>
                <a:cubicBezTo>
                  <a:pt x="11433" y="20842"/>
                  <a:pt x="11619" y="20854"/>
                  <a:pt x="12161" y="20833"/>
                </a:cubicBezTo>
                <a:cubicBezTo>
                  <a:pt x="13116" y="20794"/>
                  <a:pt x="13691" y="20640"/>
                  <a:pt x="14452" y="20217"/>
                </a:cubicBezTo>
                <a:cubicBezTo>
                  <a:pt x="15099" y="19857"/>
                  <a:pt x="15482" y="19412"/>
                  <a:pt x="15631" y="18853"/>
                </a:cubicBezTo>
                <a:lnTo>
                  <a:pt x="15685" y="18655"/>
                </a:lnTo>
                <a:lnTo>
                  <a:pt x="16022" y="18594"/>
                </a:lnTo>
                <a:cubicBezTo>
                  <a:pt x="21478" y="17638"/>
                  <a:pt x="21185" y="17703"/>
                  <a:pt x="21392" y="17436"/>
                </a:cubicBezTo>
                <a:cubicBezTo>
                  <a:pt x="21569" y="17206"/>
                  <a:pt x="21572" y="17031"/>
                  <a:pt x="21414" y="16380"/>
                </a:cubicBezTo>
                <a:cubicBezTo>
                  <a:pt x="21258" y="15735"/>
                  <a:pt x="21013" y="14693"/>
                  <a:pt x="20484" y="12439"/>
                </a:cubicBezTo>
                <a:cubicBezTo>
                  <a:pt x="20294" y="11625"/>
                  <a:pt x="19987" y="10328"/>
                  <a:pt x="19804" y="9555"/>
                </a:cubicBezTo>
                <a:cubicBezTo>
                  <a:pt x="19621" y="8782"/>
                  <a:pt x="19360" y="7673"/>
                  <a:pt x="19222" y="7089"/>
                </a:cubicBezTo>
                <a:cubicBezTo>
                  <a:pt x="19084" y="6506"/>
                  <a:pt x="18785" y="5085"/>
                  <a:pt x="18557" y="3932"/>
                </a:cubicBezTo>
                <a:cubicBezTo>
                  <a:pt x="18330" y="2780"/>
                  <a:pt x="18105" y="1637"/>
                  <a:pt x="18057" y="1393"/>
                </a:cubicBezTo>
                <a:cubicBezTo>
                  <a:pt x="18008" y="1149"/>
                  <a:pt x="17948" y="880"/>
                  <a:pt x="17922" y="795"/>
                </a:cubicBezTo>
                <a:cubicBezTo>
                  <a:pt x="17875" y="641"/>
                  <a:pt x="17532" y="251"/>
                  <a:pt x="17349" y="145"/>
                </a:cubicBezTo>
                <a:cubicBezTo>
                  <a:pt x="17198" y="56"/>
                  <a:pt x="16674" y="7"/>
                  <a:pt x="16103" y="1"/>
                </a:cubicBezTo>
                <a:close/>
              </a:path>
            </a:pathLst>
          </a:custGeom>
          <a:ln w="12700">
            <a:miter lim="400000"/>
          </a:ln>
        </p:spPr>
      </p:pic>
      <p:sp>
        <p:nvSpPr>
          <p:cNvPr id="176" name="1"/>
          <p:cNvSpPr txBox="1"/>
          <p:nvPr/>
        </p:nvSpPr>
        <p:spPr>
          <a:xfrm>
            <a:off x="5052735" y="6780371"/>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000000"/>
                </a:solidFill>
                <a:latin typeface="Open Sans Regular Regular"/>
                <a:ea typeface="Open Sans Regular Regular"/>
                <a:cs typeface="Open Sans Regular Regular"/>
                <a:sym typeface="Open Sans Regular Regular"/>
              </a:defRPr>
            </a:lvl1pPr>
          </a:lstStyle>
          <a:p>
            <a:pPr/>
            <a:r>
              <a:t>1</a:t>
            </a:r>
          </a:p>
        </p:txBody>
      </p:sp>
      <p:sp>
        <p:nvSpPr>
          <p:cNvPr id="177" name="2"/>
          <p:cNvSpPr txBox="1"/>
          <p:nvPr/>
        </p:nvSpPr>
        <p:spPr>
          <a:xfrm>
            <a:off x="747844" y="4843525"/>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2</a:t>
            </a:r>
          </a:p>
        </p:txBody>
      </p:sp>
      <p:sp>
        <p:nvSpPr>
          <p:cNvPr id="178" name="Arrow"/>
          <p:cNvSpPr/>
          <p:nvPr/>
        </p:nvSpPr>
        <p:spPr>
          <a:xfrm rot="12489165">
            <a:off x="2123259" y="6293300"/>
            <a:ext cx="3273129" cy="1270001"/>
          </a:xfrm>
          <a:prstGeom prst="rightArrow">
            <a:avLst>
              <a:gd name="adj1" fmla="val 32000"/>
              <a:gd name="adj2" fmla="val 64000"/>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9" name="Let it change us"/>
          <p:cNvSpPr/>
          <p:nvPr/>
        </p:nvSpPr>
        <p:spPr>
          <a:xfrm>
            <a:off x="2647354" y="592435"/>
            <a:ext cx="6523436" cy="49700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05" y="0"/>
                </a:moveTo>
                <a:cubicBezTo>
                  <a:pt x="4004" y="0"/>
                  <a:pt x="3761" y="319"/>
                  <a:pt x="3761" y="714"/>
                </a:cubicBezTo>
                <a:lnTo>
                  <a:pt x="3761" y="15677"/>
                </a:lnTo>
                <a:lnTo>
                  <a:pt x="0" y="21600"/>
                </a:lnTo>
                <a:lnTo>
                  <a:pt x="5931" y="17957"/>
                </a:lnTo>
                <a:lnTo>
                  <a:pt x="21056" y="17957"/>
                </a:lnTo>
                <a:cubicBezTo>
                  <a:pt x="21357" y="17957"/>
                  <a:pt x="21600" y="17638"/>
                  <a:pt x="21600" y="17243"/>
                </a:cubicBezTo>
                <a:lnTo>
                  <a:pt x="21600" y="714"/>
                </a:lnTo>
                <a:cubicBezTo>
                  <a:pt x="21600" y="319"/>
                  <a:pt x="21357" y="0"/>
                  <a:pt x="21056" y="0"/>
                </a:cubicBezTo>
                <a:lnTo>
                  <a:pt x="4305" y="0"/>
                </a:lnTo>
                <a:close/>
              </a:path>
            </a:pathLst>
          </a:custGeom>
          <a:solidFill>
            <a:schemeClr val="accent4">
              <a:hueOff val="348544"/>
              <a:lumOff val="7139"/>
            </a:schemeClr>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sz="6000">
                <a:solidFill>
                  <a:srgbClr val="000000"/>
                </a:solidFill>
                <a:latin typeface="Open Sans Regular Regular"/>
                <a:ea typeface="Open Sans Regular Regular"/>
                <a:cs typeface="Open Sans Regular Regular"/>
                <a:sym typeface="Open Sans Regular Regular"/>
              </a:defRPr>
            </a:pPr>
            <a:r>
              <a:t>Let it</a:t>
            </a:r>
            <a:br/>
            <a:r>
              <a:t>change us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fade" transition="in">
                                      <p:cBhvr>
                                        <p:cTn id="7"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2" name="Rounded Rectangle"/>
          <p:cNvSpPr/>
          <p:nvPr/>
        </p:nvSpPr>
        <p:spPr>
          <a:xfrm rot="419702">
            <a:off x="1422400" y="1864717"/>
            <a:ext cx="2107308" cy="2834283"/>
          </a:xfrm>
          <a:prstGeom prst="roundRect">
            <a:avLst>
              <a:gd name="adj" fmla="val 3622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3" name="Rounded Rectangle"/>
          <p:cNvSpPr/>
          <p:nvPr/>
        </p:nvSpPr>
        <p:spPr>
          <a:xfrm rot="374645">
            <a:off x="471359" y="4783304"/>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4" name="Rounded Rectangle"/>
          <p:cNvSpPr/>
          <p:nvPr/>
        </p:nvSpPr>
        <p:spPr>
          <a:xfrm rot="980526">
            <a:off x="1434136" y="3642508"/>
            <a:ext cx="838839" cy="2184769"/>
          </a:xfrm>
          <a:prstGeom prst="roundRect">
            <a:avLst>
              <a:gd name="adj" fmla="val 376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5" name="Rounded Rectangle"/>
          <p:cNvSpPr/>
          <p:nvPr/>
        </p:nvSpPr>
        <p:spPr>
          <a:xfrm rot="453924">
            <a:off x="9837196" y="1662140"/>
            <a:ext cx="2107308" cy="2834283"/>
          </a:xfrm>
          <a:prstGeom prst="roundRect">
            <a:avLst>
              <a:gd name="adj" fmla="val 34702"/>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6" name="Rounded Rectangle"/>
          <p:cNvSpPr/>
          <p:nvPr/>
        </p:nvSpPr>
        <p:spPr>
          <a:xfrm rot="21532527">
            <a:off x="9978355" y="4484385"/>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7" name="Rounded Rectangle"/>
          <p:cNvSpPr/>
          <p:nvPr/>
        </p:nvSpPr>
        <p:spPr>
          <a:xfrm rot="20494019">
            <a:off x="2237812" y="6338899"/>
            <a:ext cx="2703715" cy="1182260"/>
          </a:xfrm>
          <a:prstGeom prst="roundRect">
            <a:avLst>
              <a:gd name="adj" fmla="val 2784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pic>
        <p:nvPicPr>
          <p:cNvPr id="188" name="logos-g89a2cbfce_1280.jpg" descr="logos-g89a2cbfce_1280.jpg"/>
          <p:cNvPicPr>
            <a:picLocks noChangeAspect="1"/>
          </p:cNvPicPr>
          <p:nvPr/>
        </p:nvPicPr>
        <p:blipFill>
          <a:blip r:embed="rId2">
            <a:extLst/>
          </a:blip>
          <a:srcRect l="6365" t="10222" r="56520" b="10293"/>
          <a:stretch>
            <a:fillRect/>
          </a:stretch>
        </p:blipFill>
        <p:spPr>
          <a:xfrm flipH="1">
            <a:off x="3663514" y="5944329"/>
            <a:ext cx="3804351" cy="3500885"/>
          </a:xfrm>
          <a:custGeom>
            <a:avLst/>
            <a:gdLst/>
            <a:ahLst/>
            <a:cxnLst>
              <a:cxn ang="0">
                <a:pos x="wd2" y="hd2"/>
              </a:cxn>
              <a:cxn ang="5400000">
                <a:pos x="wd2" y="hd2"/>
              </a:cxn>
              <a:cxn ang="10800000">
                <a:pos x="wd2" y="hd2"/>
              </a:cxn>
              <a:cxn ang="16200000">
                <a:pos x="wd2" y="hd2"/>
              </a:cxn>
            </a:cxnLst>
            <a:rect l="0" t="0" r="r" b="b"/>
            <a:pathLst>
              <a:path w="21529" h="21556" fill="norm" stroke="1" extrusionOk="0">
                <a:moveTo>
                  <a:pt x="16103" y="1"/>
                </a:moveTo>
                <a:cubicBezTo>
                  <a:pt x="15532" y="-6"/>
                  <a:pt x="14913" y="30"/>
                  <a:pt x="14571" y="113"/>
                </a:cubicBezTo>
                <a:cubicBezTo>
                  <a:pt x="13276" y="426"/>
                  <a:pt x="11983" y="1177"/>
                  <a:pt x="10362" y="2557"/>
                </a:cubicBezTo>
                <a:cubicBezTo>
                  <a:pt x="10029" y="2840"/>
                  <a:pt x="9719" y="3102"/>
                  <a:pt x="9672" y="3138"/>
                </a:cubicBezTo>
                <a:cubicBezTo>
                  <a:pt x="9600" y="3195"/>
                  <a:pt x="9472" y="3173"/>
                  <a:pt x="8738" y="2979"/>
                </a:cubicBezTo>
                <a:cubicBezTo>
                  <a:pt x="6425" y="2369"/>
                  <a:pt x="5095" y="2324"/>
                  <a:pt x="3278" y="2794"/>
                </a:cubicBezTo>
                <a:cubicBezTo>
                  <a:pt x="2499" y="2995"/>
                  <a:pt x="1868" y="3242"/>
                  <a:pt x="1699" y="3414"/>
                </a:cubicBezTo>
                <a:cubicBezTo>
                  <a:pt x="1612" y="3504"/>
                  <a:pt x="1490" y="3595"/>
                  <a:pt x="1428" y="3615"/>
                </a:cubicBezTo>
                <a:cubicBezTo>
                  <a:pt x="993" y="3754"/>
                  <a:pt x="873" y="3937"/>
                  <a:pt x="866" y="4465"/>
                </a:cubicBezTo>
                <a:lnTo>
                  <a:pt x="862" y="4788"/>
                </a:lnTo>
                <a:lnTo>
                  <a:pt x="608" y="4844"/>
                </a:lnTo>
                <a:cubicBezTo>
                  <a:pt x="283" y="4914"/>
                  <a:pt x="125" y="5030"/>
                  <a:pt x="37" y="5257"/>
                </a:cubicBezTo>
                <a:cubicBezTo>
                  <a:pt x="-28" y="5427"/>
                  <a:pt x="-20" y="5536"/>
                  <a:pt x="159" y="7016"/>
                </a:cubicBezTo>
                <a:cubicBezTo>
                  <a:pt x="264" y="7884"/>
                  <a:pt x="418" y="9170"/>
                  <a:pt x="502" y="9875"/>
                </a:cubicBezTo>
                <a:cubicBezTo>
                  <a:pt x="586" y="10580"/>
                  <a:pt x="788" y="12254"/>
                  <a:pt x="951" y="13597"/>
                </a:cubicBezTo>
                <a:cubicBezTo>
                  <a:pt x="1115" y="14939"/>
                  <a:pt x="1320" y="16627"/>
                  <a:pt x="1405" y="17345"/>
                </a:cubicBezTo>
                <a:cubicBezTo>
                  <a:pt x="1727" y="20059"/>
                  <a:pt x="1838" y="20926"/>
                  <a:pt x="1881" y="21096"/>
                </a:cubicBezTo>
                <a:cubicBezTo>
                  <a:pt x="1937" y="21313"/>
                  <a:pt x="2081" y="21465"/>
                  <a:pt x="2290" y="21526"/>
                </a:cubicBezTo>
                <a:cubicBezTo>
                  <a:pt x="2496" y="21588"/>
                  <a:pt x="2464" y="21594"/>
                  <a:pt x="4284" y="21109"/>
                </a:cubicBezTo>
                <a:cubicBezTo>
                  <a:pt x="7722" y="20192"/>
                  <a:pt x="9134" y="19839"/>
                  <a:pt x="9589" y="19782"/>
                </a:cubicBezTo>
                <a:lnTo>
                  <a:pt x="9843" y="19750"/>
                </a:lnTo>
                <a:lnTo>
                  <a:pt x="10009" y="19997"/>
                </a:lnTo>
                <a:cubicBezTo>
                  <a:pt x="10289" y="20412"/>
                  <a:pt x="10608" y="20626"/>
                  <a:pt x="11164" y="20771"/>
                </a:cubicBezTo>
                <a:cubicBezTo>
                  <a:pt x="11433" y="20842"/>
                  <a:pt x="11619" y="20854"/>
                  <a:pt x="12161" y="20833"/>
                </a:cubicBezTo>
                <a:cubicBezTo>
                  <a:pt x="13116" y="20794"/>
                  <a:pt x="13691" y="20640"/>
                  <a:pt x="14452" y="20217"/>
                </a:cubicBezTo>
                <a:cubicBezTo>
                  <a:pt x="15099" y="19857"/>
                  <a:pt x="15482" y="19412"/>
                  <a:pt x="15631" y="18853"/>
                </a:cubicBezTo>
                <a:lnTo>
                  <a:pt x="15685" y="18655"/>
                </a:lnTo>
                <a:lnTo>
                  <a:pt x="16022" y="18594"/>
                </a:lnTo>
                <a:cubicBezTo>
                  <a:pt x="21478" y="17638"/>
                  <a:pt x="21185" y="17703"/>
                  <a:pt x="21392" y="17436"/>
                </a:cubicBezTo>
                <a:cubicBezTo>
                  <a:pt x="21569" y="17206"/>
                  <a:pt x="21572" y="17031"/>
                  <a:pt x="21414" y="16380"/>
                </a:cubicBezTo>
                <a:cubicBezTo>
                  <a:pt x="21258" y="15735"/>
                  <a:pt x="21013" y="14693"/>
                  <a:pt x="20484" y="12439"/>
                </a:cubicBezTo>
                <a:cubicBezTo>
                  <a:pt x="20294" y="11625"/>
                  <a:pt x="19987" y="10328"/>
                  <a:pt x="19804" y="9555"/>
                </a:cubicBezTo>
                <a:cubicBezTo>
                  <a:pt x="19621" y="8782"/>
                  <a:pt x="19360" y="7673"/>
                  <a:pt x="19222" y="7089"/>
                </a:cubicBezTo>
                <a:cubicBezTo>
                  <a:pt x="19084" y="6506"/>
                  <a:pt x="18785" y="5085"/>
                  <a:pt x="18557" y="3932"/>
                </a:cubicBezTo>
                <a:cubicBezTo>
                  <a:pt x="18330" y="2780"/>
                  <a:pt x="18105" y="1637"/>
                  <a:pt x="18057" y="1393"/>
                </a:cubicBezTo>
                <a:cubicBezTo>
                  <a:pt x="18008" y="1149"/>
                  <a:pt x="17948" y="880"/>
                  <a:pt x="17922" y="795"/>
                </a:cubicBezTo>
                <a:cubicBezTo>
                  <a:pt x="17875" y="641"/>
                  <a:pt x="17532" y="251"/>
                  <a:pt x="17349" y="145"/>
                </a:cubicBezTo>
                <a:cubicBezTo>
                  <a:pt x="17198" y="56"/>
                  <a:pt x="16674" y="7"/>
                  <a:pt x="16103" y="1"/>
                </a:cubicBezTo>
                <a:close/>
              </a:path>
            </a:pathLst>
          </a:custGeom>
          <a:ln w="12700">
            <a:miter lim="400000"/>
          </a:ln>
        </p:spPr>
      </p:pic>
      <p:sp>
        <p:nvSpPr>
          <p:cNvPr id="189" name="1"/>
          <p:cNvSpPr txBox="1"/>
          <p:nvPr/>
        </p:nvSpPr>
        <p:spPr>
          <a:xfrm>
            <a:off x="5052735" y="6780371"/>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000000"/>
                </a:solidFill>
                <a:latin typeface="Open Sans Regular Regular"/>
                <a:ea typeface="Open Sans Regular Regular"/>
                <a:cs typeface="Open Sans Regular Regular"/>
                <a:sym typeface="Open Sans Regular Regular"/>
              </a:defRPr>
            </a:lvl1pPr>
          </a:lstStyle>
          <a:p>
            <a:pPr/>
            <a:r>
              <a:t>1</a:t>
            </a:r>
          </a:p>
        </p:txBody>
      </p:sp>
      <p:sp>
        <p:nvSpPr>
          <p:cNvPr id="190" name="2"/>
          <p:cNvSpPr txBox="1"/>
          <p:nvPr/>
        </p:nvSpPr>
        <p:spPr>
          <a:xfrm>
            <a:off x="747844" y="4843525"/>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2</a:t>
            </a:r>
          </a:p>
        </p:txBody>
      </p:sp>
      <p:sp>
        <p:nvSpPr>
          <p:cNvPr id="191" name="3"/>
          <p:cNvSpPr txBox="1"/>
          <p:nvPr/>
        </p:nvSpPr>
        <p:spPr>
          <a:xfrm>
            <a:off x="9988139" y="4564125"/>
            <a:ext cx="2211423"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3</a:t>
            </a:r>
          </a:p>
        </p:txBody>
      </p:sp>
      <p:sp>
        <p:nvSpPr>
          <p:cNvPr id="192" name="Arrow"/>
          <p:cNvSpPr/>
          <p:nvPr/>
        </p:nvSpPr>
        <p:spPr>
          <a:xfrm rot="12489165">
            <a:off x="2123259" y="6293300"/>
            <a:ext cx="3273129" cy="1270001"/>
          </a:xfrm>
          <a:prstGeom prst="rightArrow">
            <a:avLst>
              <a:gd name="adj1" fmla="val 32000"/>
              <a:gd name="adj2" fmla="val 64000"/>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3" name="Arrow"/>
          <p:cNvSpPr/>
          <p:nvPr/>
        </p:nvSpPr>
        <p:spPr>
          <a:xfrm rot="15771">
            <a:off x="3418875" y="4589102"/>
            <a:ext cx="6915819" cy="1270353"/>
          </a:xfrm>
          <a:prstGeom prst="rightArrow">
            <a:avLst>
              <a:gd name="adj1" fmla="val 32000"/>
              <a:gd name="adj2" fmla="val 63982"/>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4" name="Communicate it so that it changes others"/>
          <p:cNvSpPr/>
          <p:nvPr/>
        </p:nvSpPr>
        <p:spPr>
          <a:xfrm>
            <a:off x="3830873" y="465435"/>
            <a:ext cx="5694760" cy="4210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3" y="0"/>
                </a:moveTo>
                <a:cubicBezTo>
                  <a:pt x="279" y="0"/>
                  <a:pt x="0" y="377"/>
                  <a:pt x="0" y="843"/>
                </a:cubicBezTo>
                <a:lnTo>
                  <a:pt x="0" y="14697"/>
                </a:lnTo>
                <a:cubicBezTo>
                  <a:pt x="0" y="15162"/>
                  <a:pt x="279" y="15539"/>
                  <a:pt x="623" y="15539"/>
                </a:cubicBezTo>
                <a:lnTo>
                  <a:pt x="13367" y="15539"/>
                </a:lnTo>
                <a:lnTo>
                  <a:pt x="14615" y="21600"/>
                </a:lnTo>
                <a:lnTo>
                  <a:pt x="15862" y="15539"/>
                </a:lnTo>
                <a:lnTo>
                  <a:pt x="20977" y="15539"/>
                </a:lnTo>
                <a:cubicBezTo>
                  <a:pt x="21321" y="15539"/>
                  <a:pt x="21600" y="15162"/>
                  <a:pt x="21600" y="14697"/>
                </a:cubicBezTo>
                <a:lnTo>
                  <a:pt x="21600" y="843"/>
                </a:lnTo>
                <a:cubicBezTo>
                  <a:pt x="21600" y="377"/>
                  <a:pt x="21321" y="0"/>
                  <a:pt x="20977" y="0"/>
                </a:cubicBezTo>
                <a:lnTo>
                  <a:pt x="623" y="0"/>
                </a:lnTo>
                <a:close/>
              </a:path>
            </a:pathLst>
          </a:custGeom>
          <a:solidFill>
            <a:schemeClr val="accent4">
              <a:hueOff val="348544"/>
              <a:lumOff val="7139"/>
            </a:schemeClr>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sz="4800">
                <a:solidFill>
                  <a:srgbClr val="000000"/>
                </a:solidFill>
                <a:latin typeface="Open Sans Regular Regular"/>
                <a:ea typeface="Open Sans Regular Regular"/>
                <a:cs typeface="Open Sans Regular Regular"/>
                <a:sym typeface="Open Sans Regular Regular"/>
              </a:defRPr>
            </a:pPr>
            <a:r>
              <a:t>Communicate it</a:t>
            </a:r>
            <a:br/>
            <a:r>
              <a:t>so that it</a:t>
            </a:r>
            <a:br/>
            <a:r>
              <a:t>changes others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4"/>
                                        </p:tgtEl>
                                        <p:attrNameLst>
                                          <p:attrName>style.visibility</p:attrName>
                                        </p:attrNameLst>
                                      </p:cBhvr>
                                      <p:to>
                                        <p:strVal val="visible"/>
                                      </p:to>
                                    </p:set>
                                    <p:animEffect filter="fade" transition="in">
                                      <p:cBhvr>
                                        <p:cTn id="7"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7" name="Rounded Rectangle"/>
          <p:cNvSpPr/>
          <p:nvPr/>
        </p:nvSpPr>
        <p:spPr>
          <a:xfrm rot="419702">
            <a:off x="1422400" y="1864717"/>
            <a:ext cx="2107308" cy="2834283"/>
          </a:xfrm>
          <a:prstGeom prst="roundRect">
            <a:avLst>
              <a:gd name="adj" fmla="val 3622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8" name="Rounded Rectangle"/>
          <p:cNvSpPr/>
          <p:nvPr/>
        </p:nvSpPr>
        <p:spPr>
          <a:xfrm rot="374645">
            <a:off x="471359" y="4783304"/>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9" name="Rounded Rectangle"/>
          <p:cNvSpPr/>
          <p:nvPr/>
        </p:nvSpPr>
        <p:spPr>
          <a:xfrm rot="980526">
            <a:off x="1434136" y="3642508"/>
            <a:ext cx="838839" cy="2184769"/>
          </a:xfrm>
          <a:prstGeom prst="roundRect">
            <a:avLst>
              <a:gd name="adj" fmla="val 376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0" name="Rounded Rectangle"/>
          <p:cNvSpPr/>
          <p:nvPr/>
        </p:nvSpPr>
        <p:spPr>
          <a:xfrm rot="453924">
            <a:off x="9837196" y="1662140"/>
            <a:ext cx="2107308" cy="2834283"/>
          </a:xfrm>
          <a:prstGeom prst="roundRect">
            <a:avLst>
              <a:gd name="adj" fmla="val 34702"/>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1" name="Rounded Rectangle"/>
          <p:cNvSpPr/>
          <p:nvPr/>
        </p:nvSpPr>
        <p:spPr>
          <a:xfrm rot="21532527">
            <a:off x="9978355" y="4484385"/>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2" name="Rounded Rectangle"/>
          <p:cNvSpPr/>
          <p:nvPr/>
        </p:nvSpPr>
        <p:spPr>
          <a:xfrm rot="20494019">
            <a:off x="2237812" y="6338899"/>
            <a:ext cx="2703715" cy="1182260"/>
          </a:xfrm>
          <a:prstGeom prst="roundRect">
            <a:avLst>
              <a:gd name="adj" fmla="val 2784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pic>
        <p:nvPicPr>
          <p:cNvPr id="203" name="logos-g89a2cbfce_1280.jpg" descr="logos-g89a2cbfce_1280.jpg"/>
          <p:cNvPicPr>
            <a:picLocks noChangeAspect="1"/>
          </p:cNvPicPr>
          <p:nvPr/>
        </p:nvPicPr>
        <p:blipFill>
          <a:blip r:embed="rId2">
            <a:extLst/>
          </a:blip>
          <a:srcRect l="6365" t="10222" r="56520" b="10293"/>
          <a:stretch>
            <a:fillRect/>
          </a:stretch>
        </p:blipFill>
        <p:spPr>
          <a:xfrm flipH="1">
            <a:off x="3663514" y="5944329"/>
            <a:ext cx="3804351" cy="3500885"/>
          </a:xfrm>
          <a:custGeom>
            <a:avLst/>
            <a:gdLst/>
            <a:ahLst/>
            <a:cxnLst>
              <a:cxn ang="0">
                <a:pos x="wd2" y="hd2"/>
              </a:cxn>
              <a:cxn ang="5400000">
                <a:pos x="wd2" y="hd2"/>
              </a:cxn>
              <a:cxn ang="10800000">
                <a:pos x="wd2" y="hd2"/>
              </a:cxn>
              <a:cxn ang="16200000">
                <a:pos x="wd2" y="hd2"/>
              </a:cxn>
            </a:cxnLst>
            <a:rect l="0" t="0" r="r" b="b"/>
            <a:pathLst>
              <a:path w="21529" h="21556" fill="norm" stroke="1" extrusionOk="0">
                <a:moveTo>
                  <a:pt x="16103" y="1"/>
                </a:moveTo>
                <a:cubicBezTo>
                  <a:pt x="15532" y="-6"/>
                  <a:pt x="14913" y="30"/>
                  <a:pt x="14571" y="113"/>
                </a:cubicBezTo>
                <a:cubicBezTo>
                  <a:pt x="13276" y="426"/>
                  <a:pt x="11983" y="1177"/>
                  <a:pt x="10362" y="2557"/>
                </a:cubicBezTo>
                <a:cubicBezTo>
                  <a:pt x="10029" y="2840"/>
                  <a:pt x="9719" y="3102"/>
                  <a:pt x="9672" y="3138"/>
                </a:cubicBezTo>
                <a:cubicBezTo>
                  <a:pt x="9600" y="3195"/>
                  <a:pt x="9472" y="3173"/>
                  <a:pt x="8738" y="2979"/>
                </a:cubicBezTo>
                <a:cubicBezTo>
                  <a:pt x="6425" y="2369"/>
                  <a:pt x="5095" y="2324"/>
                  <a:pt x="3278" y="2794"/>
                </a:cubicBezTo>
                <a:cubicBezTo>
                  <a:pt x="2499" y="2995"/>
                  <a:pt x="1868" y="3242"/>
                  <a:pt x="1699" y="3414"/>
                </a:cubicBezTo>
                <a:cubicBezTo>
                  <a:pt x="1612" y="3504"/>
                  <a:pt x="1490" y="3595"/>
                  <a:pt x="1428" y="3615"/>
                </a:cubicBezTo>
                <a:cubicBezTo>
                  <a:pt x="993" y="3754"/>
                  <a:pt x="873" y="3937"/>
                  <a:pt x="866" y="4465"/>
                </a:cubicBezTo>
                <a:lnTo>
                  <a:pt x="862" y="4788"/>
                </a:lnTo>
                <a:lnTo>
                  <a:pt x="608" y="4844"/>
                </a:lnTo>
                <a:cubicBezTo>
                  <a:pt x="283" y="4914"/>
                  <a:pt x="125" y="5030"/>
                  <a:pt x="37" y="5257"/>
                </a:cubicBezTo>
                <a:cubicBezTo>
                  <a:pt x="-28" y="5427"/>
                  <a:pt x="-20" y="5536"/>
                  <a:pt x="159" y="7016"/>
                </a:cubicBezTo>
                <a:cubicBezTo>
                  <a:pt x="264" y="7884"/>
                  <a:pt x="418" y="9170"/>
                  <a:pt x="502" y="9875"/>
                </a:cubicBezTo>
                <a:cubicBezTo>
                  <a:pt x="586" y="10580"/>
                  <a:pt x="788" y="12254"/>
                  <a:pt x="951" y="13597"/>
                </a:cubicBezTo>
                <a:cubicBezTo>
                  <a:pt x="1115" y="14939"/>
                  <a:pt x="1320" y="16627"/>
                  <a:pt x="1405" y="17345"/>
                </a:cubicBezTo>
                <a:cubicBezTo>
                  <a:pt x="1727" y="20059"/>
                  <a:pt x="1838" y="20926"/>
                  <a:pt x="1881" y="21096"/>
                </a:cubicBezTo>
                <a:cubicBezTo>
                  <a:pt x="1937" y="21313"/>
                  <a:pt x="2081" y="21465"/>
                  <a:pt x="2290" y="21526"/>
                </a:cubicBezTo>
                <a:cubicBezTo>
                  <a:pt x="2496" y="21588"/>
                  <a:pt x="2464" y="21594"/>
                  <a:pt x="4284" y="21109"/>
                </a:cubicBezTo>
                <a:cubicBezTo>
                  <a:pt x="7722" y="20192"/>
                  <a:pt x="9134" y="19839"/>
                  <a:pt x="9589" y="19782"/>
                </a:cubicBezTo>
                <a:lnTo>
                  <a:pt x="9843" y="19750"/>
                </a:lnTo>
                <a:lnTo>
                  <a:pt x="10009" y="19997"/>
                </a:lnTo>
                <a:cubicBezTo>
                  <a:pt x="10289" y="20412"/>
                  <a:pt x="10608" y="20626"/>
                  <a:pt x="11164" y="20771"/>
                </a:cubicBezTo>
                <a:cubicBezTo>
                  <a:pt x="11433" y="20842"/>
                  <a:pt x="11619" y="20854"/>
                  <a:pt x="12161" y="20833"/>
                </a:cubicBezTo>
                <a:cubicBezTo>
                  <a:pt x="13116" y="20794"/>
                  <a:pt x="13691" y="20640"/>
                  <a:pt x="14452" y="20217"/>
                </a:cubicBezTo>
                <a:cubicBezTo>
                  <a:pt x="15099" y="19857"/>
                  <a:pt x="15482" y="19412"/>
                  <a:pt x="15631" y="18853"/>
                </a:cubicBezTo>
                <a:lnTo>
                  <a:pt x="15685" y="18655"/>
                </a:lnTo>
                <a:lnTo>
                  <a:pt x="16022" y="18594"/>
                </a:lnTo>
                <a:cubicBezTo>
                  <a:pt x="21478" y="17638"/>
                  <a:pt x="21185" y="17703"/>
                  <a:pt x="21392" y="17436"/>
                </a:cubicBezTo>
                <a:cubicBezTo>
                  <a:pt x="21569" y="17206"/>
                  <a:pt x="21572" y="17031"/>
                  <a:pt x="21414" y="16380"/>
                </a:cubicBezTo>
                <a:cubicBezTo>
                  <a:pt x="21258" y="15735"/>
                  <a:pt x="21013" y="14693"/>
                  <a:pt x="20484" y="12439"/>
                </a:cubicBezTo>
                <a:cubicBezTo>
                  <a:pt x="20294" y="11625"/>
                  <a:pt x="19987" y="10328"/>
                  <a:pt x="19804" y="9555"/>
                </a:cubicBezTo>
                <a:cubicBezTo>
                  <a:pt x="19621" y="8782"/>
                  <a:pt x="19360" y="7673"/>
                  <a:pt x="19222" y="7089"/>
                </a:cubicBezTo>
                <a:cubicBezTo>
                  <a:pt x="19084" y="6506"/>
                  <a:pt x="18785" y="5085"/>
                  <a:pt x="18557" y="3932"/>
                </a:cubicBezTo>
                <a:cubicBezTo>
                  <a:pt x="18330" y="2780"/>
                  <a:pt x="18105" y="1637"/>
                  <a:pt x="18057" y="1393"/>
                </a:cubicBezTo>
                <a:cubicBezTo>
                  <a:pt x="18008" y="1149"/>
                  <a:pt x="17948" y="880"/>
                  <a:pt x="17922" y="795"/>
                </a:cubicBezTo>
                <a:cubicBezTo>
                  <a:pt x="17875" y="641"/>
                  <a:pt x="17532" y="251"/>
                  <a:pt x="17349" y="145"/>
                </a:cubicBezTo>
                <a:cubicBezTo>
                  <a:pt x="17198" y="56"/>
                  <a:pt x="16674" y="7"/>
                  <a:pt x="16103" y="1"/>
                </a:cubicBezTo>
                <a:close/>
              </a:path>
            </a:pathLst>
          </a:custGeom>
          <a:ln w="12700">
            <a:miter lim="400000"/>
          </a:ln>
        </p:spPr>
      </p:pic>
      <p:sp>
        <p:nvSpPr>
          <p:cNvPr id="204" name="1"/>
          <p:cNvSpPr txBox="1"/>
          <p:nvPr/>
        </p:nvSpPr>
        <p:spPr>
          <a:xfrm>
            <a:off x="5052735" y="6780371"/>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000000"/>
                </a:solidFill>
                <a:latin typeface="Open Sans Regular Regular"/>
                <a:ea typeface="Open Sans Regular Regular"/>
                <a:cs typeface="Open Sans Regular Regular"/>
                <a:sym typeface="Open Sans Regular Regular"/>
              </a:defRPr>
            </a:lvl1pPr>
          </a:lstStyle>
          <a:p>
            <a:pPr/>
            <a:r>
              <a:t>1</a:t>
            </a:r>
          </a:p>
        </p:txBody>
      </p:sp>
      <p:sp>
        <p:nvSpPr>
          <p:cNvPr id="205" name="2"/>
          <p:cNvSpPr txBox="1"/>
          <p:nvPr/>
        </p:nvSpPr>
        <p:spPr>
          <a:xfrm>
            <a:off x="747844" y="4843525"/>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2</a:t>
            </a:r>
          </a:p>
        </p:txBody>
      </p:sp>
      <p:sp>
        <p:nvSpPr>
          <p:cNvPr id="206" name="Arrow"/>
          <p:cNvSpPr/>
          <p:nvPr/>
        </p:nvSpPr>
        <p:spPr>
          <a:xfrm rot="12489165">
            <a:off x="2123259" y="6293300"/>
            <a:ext cx="3273129" cy="1270001"/>
          </a:xfrm>
          <a:prstGeom prst="rightArrow">
            <a:avLst>
              <a:gd name="adj1" fmla="val 32000"/>
              <a:gd name="adj2" fmla="val 64000"/>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7" name="Arrow"/>
          <p:cNvSpPr/>
          <p:nvPr/>
        </p:nvSpPr>
        <p:spPr>
          <a:xfrm rot="20362890">
            <a:off x="2440830" y="1743389"/>
            <a:ext cx="9733672" cy="1270352"/>
          </a:xfrm>
          <a:prstGeom prst="rightArrow">
            <a:avLst>
              <a:gd name="adj1" fmla="val 32000"/>
              <a:gd name="adj2" fmla="val 63982"/>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8" name="3"/>
          <p:cNvSpPr txBox="1"/>
          <p:nvPr/>
        </p:nvSpPr>
        <p:spPr>
          <a:xfrm>
            <a:off x="9988139" y="4564125"/>
            <a:ext cx="2211423"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3</a:t>
            </a:r>
          </a:p>
        </p:txBody>
      </p:sp>
      <p:grpSp>
        <p:nvGrpSpPr>
          <p:cNvPr id="211" name="Group"/>
          <p:cNvGrpSpPr/>
          <p:nvPr/>
        </p:nvGrpSpPr>
        <p:grpSpPr>
          <a:xfrm>
            <a:off x="10522351" y="4843525"/>
            <a:ext cx="1270001" cy="1270001"/>
            <a:chOff x="0" y="0"/>
            <a:chExt cx="1270000" cy="1270000"/>
          </a:xfrm>
        </p:grpSpPr>
        <p:sp>
          <p:nvSpPr>
            <p:cNvPr id="209" name="Line"/>
            <p:cNvSpPr/>
            <p:nvPr/>
          </p:nvSpPr>
          <p:spPr>
            <a:xfrm flipV="1">
              <a:off x="-1" y="0"/>
              <a:ext cx="1270001" cy="1270000"/>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sp>
          <p:nvSpPr>
            <p:cNvPr id="210" name="Line"/>
            <p:cNvSpPr/>
            <p:nvPr/>
          </p:nvSpPr>
          <p:spPr>
            <a:xfrm flipH="1" flipV="1">
              <a:off x="108449" y="8439"/>
              <a:ext cx="1053102" cy="1253122"/>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4" name="Rounded Rectangle"/>
          <p:cNvSpPr/>
          <p:nvPr/>
        </p:nvSpPr>
        <p:spPr>
          <a:xfrm rot="419702">
            <a:off x="1422400" y="1864717"/>
            <a:ext cx="2107308" cy="2834283"/>
          </a:xfrm>
          <a:prstGeom prst="roundRect">
            <a:avLst>
              <a:gd name="adj" fmla="val 3622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5" name="Rounded Rectangle"/>
          <p:cNvSpPr/>
          <p:nvPr/>
        </p:nvSpPr>
        <p:spPr>
          <a:xfrm rot="374645">
            <a:off x="471359" y="4783304"/>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6" name="Rounded Rectangle"/>
          <p:cNvSpPr/>
          <p:nvPr/>
        </p:nvSpPr>
        <p:spPr>
          <a:xfrm rot="980526">
            <a:off x="1434136" y="3642508"/>
            <a:ext cx="838839" cy="2184769"/>
          </a:xfrm>
          <a:prstGeom prst="roundRect">
            <a:avLst>
              <a:gd name="adj" fmla="val 376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7" name="Rounded Rectangle"/>
          <p:cNvSpPr/>
          <p:nvPr/>
        </p:nvSpPr>
        <p:spPr>
          <a:xfrm rot="453924">
            <a:off x="9837196" y="1662140"/>
            <a:ext cx="2107308" cy="2834283"/>
          </a:xfrm>
          <a:prstGeom prst="roundRect">
            <a:avLst>
              <a:gd name="adj" fmla="val 34702"/>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8" name="Rounded Rectangle"/>
          <p:cNvSpPr/>
          <p:nvPr/>
        </p:nvSpPr>
        <p:spPr>
          <a:xfrm rot="21532527">
            <a:off x="9978355" y="4484385"/>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9" name="Rounded Rectangle"/>
          <p:cNvSpPr/>
          <p:nvPr/>
        </p:nvSpPr>
        <p:spPr>
          <a:xfrm rot="20494019">
            <a:off x="2237812" y="6338899"/>
            <a:ext cx="2703715" cy="1182260"/>
          </a:xfrm>
          <a:prstGeom prst="roundRect">
            <a:avLst>
              <a:gd name="adj" fmla="val 2784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pic>
        <p:nvPicPr>
          <p:cNvPr id="220" name="logos-g89a2cbfce_1280.jpg" descr="logos-g89a2cbfce_1280.jpg"/>
          <p:cNvPicPr>
            <a:picLocks noChangeAspect="1"/>
          </p:cNvPicPr>
          <p:nvPr/>
        </p:nvPicPr>
        <p:blipFill>
          <a:blip r:embed="rId2">
            <a:extLst/>
          </a:blip>
          <a:srcRect l="6365" t="10222" r="56520" b="10293"/>
          <a:stretch>
            <a:fillRect/>
          </a:stretch>
        </p:blipFill>
        <p:spPr>
          <a:xfrm flipH="1">
            <a:off x="3663514" y="5944329"/>
            <a:ext cx="3804351" cy="3500885"/>
          </a:xfrm>
          <a:custGeom>
            <a:avLst/>
            <a:gdLst/>
            <a:ahLst/>
            <a:cxnLst>
              <a:cxn ang="0">
                <a:pos x="wd2" y="hd2"/>
              </a:cxn>
              <a:cxn ang="5400000">
                <a:pos x="wd2" y="hd2"/>
              </a:cxn>
              <a:cxn ang="10800000">
                <a:pos x="wd2" y="hd2"/>
              </a:cxn>
              <a:cxn ang="16200000">
                <a:pos x="wd2" y="hd2"/>
              </a:cxn>
            </a:cxnLst>
            <a:rect l="0" t="0" r="r" b="b"/>
            <a:pathLst>
              <a:path w="21529" h="21556" fill="norm" stroke="1" extrusionOk="0">
                <a:moveTo>
                  <a:pt x="16103" y="1"/>
                </a:moveTo>
                <a:cubicBezTo>
                  <a:pt x="15532" y="-6"/>
                  <a:pt x="14913" y="30"/>
                  <a:pt x="14571" y="113"/>
                </a:cubicBezTo>
                <a:cubicBezTo>
                  <a:pt x="13276" y="426"/>
                  <a:pt x="11983" y="1177"/>
                  <a:pt x="10362" y="2557"/>
                </a:cubicBezTo>
                <a:cubicBezTo>
                  <a:pt x="10029" y="2840"/>
                  <a:pt x="9719" y="3102"/>
                  <a:pt x="9672" y="3138"/>
                </a:cubicBezTo>
                <a:cubicBezTo>
                  <a:pt x="9600" y="3195"/>
                  <a:pt x="9472" y="3173"/>
                  <a:pt x="8738" y="2979"/>
                </a:cubicBezTo>
                <a:cubicBezTo>
                  <a:pt x="6425" y="2369"/>
                  <a:pt x="5095" y="2324"/>
                  <a:pt x="3278" y="2794"/>
                </a:cubicBezTo>
                <a:cubicBezTo>
                  <a:pt x="2499" y="2995"/>
                  <a:pt x="1868" y="3242"/>
                  <a:pt x="1699" y="3414"/>
                </a:cubicBezTo>
                <a:cubicBezTo>
                  <a:pt x="1612" y="3504"/>
                  <a:pt x="1490" y="3595"/>
                  <a:pt x="1428" y="3615"/>
                </a:cubicBezTo>
                <a:cubicBezTo>
                  <a:pt x="993" y="3754"/>
                  <a:pt x="873" y="3937"/>
                  <a:pt x="866" y="4465"/>
                </a:cubicBezTo>
                <a:lnTo>
                  <a:pt x="862" y="4788"/>
                </a:lnTo>
                <a:lnTo>
                  <a:pt x="608" y="4844"/>
                </a:lnTo>
                <a:cubicBezTo>
                  <a:pt x="283" y="4914"/>
                  <a:pt x="125" y="5030"/>
                  <a:pt x="37" y="5257"/>
                </a:cubicBezTo>
                <a:cubicBezTo>
                  <a:pt x="-28" y="5427"/>
                  <a:pt x="-20" y="5536"/>
                  <a:pt x="159" y="7016"/>
                </a:cubicBezTo>
                <a:cubicBezTo>
                  <a:pt x="264" y="7884"/>
                  <a:pt x="418" y="9170"/>
                  <a:pt x="502" y="9875"/>
                </a:cubicBezTo>
                <a:cubicBezTo>
                  <a:pt x="586" y="10580"/>
                  <a:pt x="788" y="12254"/>
                  <a:pt x="951" y="13597"/>
                </a:cubicBezTo>
                <a:cubicBezTo>
                  <a:pt x="1115" y="14939"/>
                  <a:pt x="1320" y="16627"/>
                  <a:pt x="1405" y="17345"/>
                </a:cubicBezTo>
                <a:cubicBezTo>
                  <a:pt x="1727" y="20059"/>
                  <a:pt x="1838" y="20926"/>
                  <a:pt x="1881" y="21096"/>
                </a:cubicBezTo>
                <a:cubicBezTo>
                  <a:pt x="1937" y="21313"/>
                  <a:pt x="2081" y="21465"/>
                  <a:pt x="2290" y="21526"/>
                </a:cubicBezTo>
                <a:cubicBezTo>
                  <a:pt x="2496" y="21588"/>
                  <a:pt x="2464" y="21594"/>
                  <a:pt x="4284" y="21109"/>
                </a:cubicBezTo>
                <a:cubicBezTo>
                  <a:pt x="7722" y="20192"/>
                  <a:pt x="9134" y="19839"/>
                  <a:pt x="9589" y="19782"/>
                </a:cubicBezTo>
                <a:lnTo>
                  <a:pt x="9843" y="19750"/>
                </a:lnTo>
                <a:lnTo>
                  <a:pt x="10009" y="19997"/>
                </a:lnTo>
                <a:cubicBezTo>
                  <a:pt x="10289" y="20412"/>
                  <a:pt x="10608" y="20626"/>
                  <a:pt x="11164" y="20771"/>
                </a:cubicBezTo>
                <a:cubicBezTo>
                  <a:pt x="11433" y="20842"/>
                  <a:pt x="11619" y="20854"/>
                  <a:pt x="12161" y="20833"/>
                </a:cubicBezTo>
                <a:cubicBezTo>
                  <a:pt x="13116" y="20794"/>
                  <a:pt x="13691" y="20640"/>
                  <a:pt x="14452" y="20217"/>
                </a:cubicBezTo>
                <a:cubicBezTo>
                  <a:pt x="15099" y="19857"/>
                  <a:pt x="15482" y="19412"/>
                  <a:pt x="15631" y="18853"/>
                </a:cubicBezTo>
                <a:lnTo>
                  <a:pt x="15685" y="18655"/>
                </a:lnTo>
                <a:lnTo>
                  <a:pt x="16022" y="18594"/>
                </a:lnTo>
                <a:cubicBezTo>
                  <a:pt x="21478" y="17638"/>
                  <a:pt x="21185" y="17703"/>
                  <a:pt x="21392" y="17436"/>
                </a:cubicBezTo>
                <a:cubicBezTo>
                  <a:pt x="21569" y="17206"/>
                  <a:pt x="21572" y="17031"/>
                  <a:pt x="21414" y="16380"/>
                </a:cubicBezTo>
                <a:cubicBezTo>
                  <a:pt x="21258" y="15735"/>
                  <a:pt x="21013" y="14693"/>
                  <a:pt x="20484" y="12439"/>
                </a:cubicBezTo>
                <a:cubicBezTo>
                  <a:pt x="20294" y="11625"/>
                  <a:pt x="19987" y="10328"/>
                  <a:pt x="19804" y="9555"/>
                </a:cubicBezTo>
                <a:cubicBezTo>
                  <a:pt x="19621" y="8782"/>
                  <a:pt x="19360" y="7673"/>
                  <a:pt x="19222" y="7089"/>
                </a:cubicBezTo>
                <a:cubicBezTo>
                  <a:pt x="19084" y="6506"/>
                  <a:pt x="18785" y="5085"/>
                  <a:pt x="18557" y="3932"/>
                </a:cubicBezTo>
                <a:cubicBezTo>
                  <a:pt x="18330" y="2780"/>
                  <a:pt x="18105" y="1637"/>
                  <a:pt x="18057" y="1393"/>
                </a:cubicBezTo>
                <a:cubicBezTo>
                  <a:pt x="18008" y="1149"/>
                  <a:pt x="17948" y="880"/>
                  <a:pt x="17922" y="795"/>
                </a:cubicBezTo>
                <a:cubicBezTo>
                  <a:pt x="17875" y="641"/>
                  <a:pt x="17532" y="251"/>
                  <a:pt x="17349" y="145"/>
                </a:cubicBezTo>
                <a:cubicBezTo>
                  <a:pt x="17198" y="56"/>
                  <a:pt x="16674" y="7"/>
                  <a:pt x="16103" y="1"/>
                </a:cubicBezTo>
                <a:close/>
              </a:path>
            </a:pathLst>
          </a:custGeom>
          <a:ln w="12700">
            <a:miter lim="400000"/>
          </a:ln>
        </p:spPr>
      </p:pic>
      <p:sp>
        <p:nvSpPr>
          <p:cNvPr id="221" name="2"/>
          <p:cNvSpPr txBox="1"/>
          <p:nvPr/>
        </p:nvSpPr>
        <p:spPr>
          <a:xfrm>
            <a:off x="747844" y="4843525"/>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2</a:t>
            </a:r>
          </a:p>
        </p:txBody>
      </p:sp>
      <p:grpSp>
        <p:nvGrpSpPr>
          <p:cNvPr id="224" name="Group"/>
          <p:cNvGrpSpPr/>
          <p:nvPr/>
        </p:nvGrpSpPr>
        <p:grpSpPr>
          <a:xfrm>
            <a:off x="1218555" y="5122925"/>
            <a:ext cx="1270001" cy="1270001"/>
            <a:chOff x="0" y="0"/>
            <a:chExt cx="1270000" cy="1270000"/>
          </a:xfrm>
        </p:grpSpPr>
        <p:sp>
          <p:nvSpPr>
            <p:cNvPr id="222" name="Line"/>
            <p:cNvSpPr/>
            <p:nvPr/>
          </p:nvSpPr>
          <p:spPr>
            <a:xfrm flipV="1">
              <a:off x="0" y="0"/>
              <a:ext cx="1270000" cy="1270000"/>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sp>
          <p:nvSpPr>
            <p:cNvPr id="223" name="Line"/>
            <p:cNvSpPr/>
            <p:nvPr/>
          </p:nvSpPr>
          <p:spPr>
            <a:xfrm flipH="1" flipV="1">
              <a:off x="108449" y="8439"/>
              <a:ext cx="1053102" cy="1253122"/>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grpSp>
      <p:sp>
        <p:nvSpPr>
          <p:cNvPr id="225" name="1"/>
          <p:cNvSpPr txBox="1"/>
          <p:nvPr/>
        </p:nvSpPr>
        <p:spPr>
          <a:xfrm>
            <a:off x="5052735" y="6780371"/>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000000"/>
                </a:solidFill>
                <a:latin typeface="Open Sans Regular Regular"/>
                <a:ea typeface="Open Sans Regular Regular"/>
                <a:cs typeface="Open Sans Regular Regular"/>
                <a:sym typeface="Open Sans Regular Regular"/>
              </a:defRPr>
            </a:lvl1pPr>
          </a:lstStyle>
          <a:p>
            <a:pPr/>
            <a:r>
              <a:t>1</a:t>
            </a:r>
          </a:p>
        </p:txBody>
      </p:sp>
      <p:sp>
        <p:nvSpPr>
          <p:cNvPr id="226" name="Arrow"/>
          <p:cNvSpPr/>
          <p:nvPr/>
        </p:nvSpPr>
        <p:spPr>
          <a:xfrm rot="20102338">
            <a:off x="6411669" y="5864235"/>
            <a:ext cx="4206258" cy="1270353"/>
          </a:xfrm>
          <a:prstGeom prst="rightArrow">
            <a:avLst>
              <a:gd name="adj1" fmla="val 32000"/>
              <a:gd name="adj2" fmla="val 63982"/>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7" name="3"/>
          <p:cNvSpPr txBox="1"/>
          <p:nvPr/>
        </p:nvSpPr>
        <p:spPr>
          <a:xfrm>
            <a:off x="9988139" y="4564125"/>
            <a:ext cx="2211423"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0" name="Rounded Rectangle"/>
          <p:cNvSpPr/>
          <p:nvPr/>
        </p:nvSpPr>
        <p:spPr>
          <a:xfrm rot="419702">
            <a:off x="1422400" y="1864717"/>
            <a:ext cx="2107308" cy="2834283"/>
          </a:xfrm>
          <a:prstGeom prst="roundRect">
            <a:avLst>
              <a:gd name="adj" fmla="val 3622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1" name="Rounded Rectangle"/>
          <p:cNvSpPr/>
          <p:nvPr/>
        </p:nvSpPr>
        <p:spPr>
          <a:xfrm rot="374645">
            <a:off x="471359" y="4783304"/>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2" name="Rounded Rectangle"/>
          <p:cNvSpPr/>
          <p:nvPr/>
        </p:nvSpPr>
        <p:spPr>
          <a:xfrm rot="980526">
            <a:off x="1434136" y="3642508"/>
            <a:ext cx="838839" cy="2184769"/>
          </a:xfrm>
          <a:prstGeom prst="roundRect">
            <a:avLst>
              <a:gd name="adj" fmla="val 376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3" name="Rounded Rectangle"/>
          <p:cNvSpPr/>
          <p:nvPr/>
        </p:nvSpPr>
        <p:spPr>
          <a:xfrm rot="453924">
            <a:off x="9837196" y="1662140"/>
            <a:ext cx="2107308" cy="2834283"/>
          </a:xfrm>
          <a:prstGeom prst="roundRect">
            <a:avLst>
              <a:gd name="adj" fmla="val 34702"/>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4" name="Rounded Rectangle"/>
          <p:cNvSpPr/>
          <p:nvPr/>
        </p:nvSpPr>
        <p:spPr>
          <a:xfrm rot="21532527">
            <a:off x="9978355" y="4484385"/>
            <a:ext cx="2357993" cy="3977347"/>
          </a:xfrm>
          <a:prstGeom prst="roundRect">
            <a:avLst>
              <a:gd name="adj" fmla="val 14583"/>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5" name="Rounded Rectangle"/>
          <p:cNvSpPr/>
          <p:nvPr/>
        </p:nvSpPr>
        <p:spPr>
          <a:xfrm rot="20494019">
            <a:off x="2237812" y="6338899"/>
            <a:ext cx="2703715" cy="1182260"/>
          </a:xfrm>
          <a:prstGeom prst="roundRect">
            <a:avLst>
              <a:gd name="adj" fmla="val 27847"/>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pic>
        <p:nvPicPr>
          <p:cNvPr id="236" name="logos-g89a2cbfce_1280.jpg" descr="logos-g89a2cbfce_1280.jpg"/>
          <p:cNvPicPr>
            <a:picLocks noChangeAspect="1"/>
          </p:cNvPicPr>
          <p:nvPr/>
        </p:nvPicPr>
        <p:blipFill>
          <a:blip r:embed="rId2">
            <a:extLst/>
          </a:blip>
          <a:srcRect l="6365" t="10222" r="56520" b="10293"/>
          <a:stretch>
            <a:fillRect/>
          </a:stretch>
        </p:blipFill>
        <p:spPr>
          <a:xfrm flipH="1">
            <a:off x="3663514" y="5944329"/>
            <a:ext cx="3804351" cy="3500885"/>
          </a:xfrm>
          <a:custGeom>
            <a:avLst/>
            <a:gdLst/>
            <a:ahLst/>
            <a:cxnLst>
              <a:cxn ang="0">
                <a:pos x="wd2" y="hd2"/>
              </a:cxn>
              <a:cxn ang="5400000">
                <a:pos x="wd2" y="hd2"/>
              </a:cxn>
              <a:cxn ang="10800000">
                <a:pos x="wd2" y="hd2"/>
              </a:cxn>
              <a:cxn ang="16200000">
                <a:pos x="wd2" y="hd2"/>
              </a:cxn>
            </a:cxnLst>
            <a:rect l="0" t="0" r="r" b="b"/>
            <a:pathLst>
              <a:path w="21529" h="21556" fill="norm" stroke="1" extrusionOk="0">
                <a:moveTo>
                  <a:pt x="16103" y="1"/>
                </a:moveTo>
                <a:cubicBezTo>
                  <a:pt x="15532" y="-6"/>
                  <a:pt x="14913" y="30"/>
                  <a:pt x="14571" y="113"/>
                </a:cubicBezTo>
                <a:cubicBezTo>
                  <a:pt x="13276" y="426"/>
                  <a:pt x="11983" y="1177"/>
                  <a:pt x="10362" y="2557"/>
                </a:cubicBezTo>
                <a:cubicBezTo>
                  <a:pt x="10029" y="2840"/>
                  <a:pt x="9719" y="3102"/>
                  <a:pt x="9672" y="3138"/>
                </a:cubicBezTo>
                <a:cubicBezTo>
                  <a:pt x="9600" y="3195"/>
                  <a:pt x="9472" y="3173"/>
                  <a:pt x="8738" y="2979"/>
                </a:cubicBezTo>
                <a:cubicBezTo>
                  <a:pt x="6425" y="2369"/>
                  <a:pt x="5095" y="2324"/>
                  <a:pt x="3278" y="2794"/>
                </a:cubicBezTo>
                <a:cubicBezTo>
                  <a:pt x="2499" y="2995"/>
                  <a:pt x="1868" y="3242"/>
                  <a:pt x="1699" y="3414"/>
                </a:cubicBezTo>
                <a:cubicBezTo>
                  <a:pt x="1612" y="3504"/>
                  <a:pt x="1490" y="3595"/>
                  <a:pt x="1428" y="3615"/>
                </a:cubicBezTo>
                <a:cubicBezTo>
                  <a:pt x="993" y="3754"/>
                  <a:pt x="873" y="3937"/>
                  <a:pt x="866" y="4465"/>
                </a:cubicBezTo>
                <a:lnTo>
                  <a:pt x="862" y="4788"/>
                </a:lnTo>
                <a:lnTo>
                  <a:pt x="608" y="4844"/>
                </a:lnTo>
                <a:cubicBezTo>
                  <a:pt x="283" y="4914"/>
                  <a:pt x="125" y="5030"/>
                  <a:pt x="37" y="5257"/>
                </a:cubicBezTo>
                <a:cubicBezTo>
                  <a:pt x="-28" y="5427"/>
                  <a:pt x="-20" y="5536"/>
                  <a:pt x="159" y="7016"/>
                </a:cubicBezTo>
                <a:cubicBezTo>
                  <a:pt x="264" y="7884"/>
                  <a:pt x="418" y="9170"/>
                  <a:pt x="502" y="9875"/>
                </a:cubicBezTo>
                <a:cubicBezTo>
                  <a:pt x="586" y="10580"/>
                  <a:pt x="788" y="12254"/>
                  <a:pt x="951" y="13597"/>
                </a:cubicBezTo>
                <a:cubicBezTo>
                  <a:pt x="1115" y="14939"/>
                  <a:pt x="1320" y="16627"/>
                  <a:pt x="1405" y="17345"/>
                </a:cubicBezTo>
                <a:cubicBezTo>
                  <a:pt x="1727" y="20059"/>
                  <a:pt x="1838" y="20926"/>
                  <a:pt x="1881" y="21096"/>
                </a:cubicBezTo>
                <a:cubicBezTo>
                  <a:pt x="1937" y="21313"/>
                  <a:pt x="2081" y="21465"/>
                  <a:pt x="2290" y="21526"/>
                </a:cubicBezTo>
                <a:cubicBezTo>
                  <a:pt x="2496" y="21588"/>
                  <a:pt x="2464" y="21594"/>
                  <a:pt x="4284" y="21109"/>
                </a:cubicBezTo>
                <a:cubicBezTo>
                  <a:pt x="7722" y="20192"/>
                  <a:pt x="9134" y="19839"/>
                  <a:pt x="9589" y="19782"/>
                </a:cubicBezTo>
                <a:lnTo>
                  <a:pt x="9843" y="19750"/>
                </a:lnTo>
                <a:lnTo>
                  <a:pt x="10009" y="19997"/>
                </a:lnTo>
                <a:cubicBezTo>
                  <a:pt x="10289" y="20412"/>
                  <a:pt x="10608" y="20626"/>
                  <a:pt x="11164" y="20771"/>
                </a:cubicBezTo>
                <a:cubicBezTo>
                  <a:pt x="11433" y="20842"/>
                  <a:pt x="11619" y="20854"/>
                  <a:pt x="12161" y="20833"/>
                </a:cubicBezTo>
                <a:cubicBezTo>
                  <a:pt x="13116" y="20794"/>
                  <a:pt x="13691" y="20640"/>
                  <a:pt x="14452" y="20217"/>
                </a:cubicBezTo>
                <a:cubicBezTo>
                  <a:pt x="15099" y="19857"/>
                  <a:pt x="15482" y="19412"/>
                  <a:pt x="15631" y="18853"/>
                </a:cubicBezTo>
                <a:lnTo>
                  <a:pt x="15685" y="18655"/>
                </a:lnTo>
                <a:lnTo>
                  <a:pt x="16022" y="18594"/>
                </a:lnTo>
                <a:cubicBezTo>
                  <a:pt x="21478" y="17638"/>
                  <a:pt x="21185" y="17703"/>
                  <a:pt x="21392" y="17436"/>
                </a:cubicBezTo>
                <a:cubicBezTo>
                  <a:pt x="21569" y="17206"/>
                  <a:pt x="21572" y="17031"/>
                  <a:pt x="21414" y="16380"/>
                </a:cubicBezTo>
                <a:cubicBezTo>
                  <a:pt x="21258" y="15735"/>
                  <a:pt x="21013" y="14693"/>
                  <a:pt x="20484" y="12439"/>
                </a:cubicBezTo>
                <a:cubicBezTo>
                  <a:pt x="20294" y="11625"/>
                  <a:pt x="19987" y="10328"/>
                  <a:pt x="19804" y="9555"/>
                </a:cubicBezTo>
                <a:cubicBezTo>
                  <a:pt x="19621" y="8782"/>
                  <a:pt x="19360" y="7673"/>
                  <a:pt x="19222" y="7089"/>
                </a:cubicBezTo>
                <a:cubicBezTo>
                  <a:pt x="19084" y="6506"/>
                  <a:pt x="18785" y="5085"/>
                  <a:pt x="18557" y="3932"/>
                </a:cubicBezTo>
                <a:cubicBezTo>
                  <a:pt x="18330" y="2780"/>
                  <a:pt x="18105" y="1637"/>
                  <a:pt x="18057" y="1393"/>
                </a:cubicBezTo>
                <a:cubicBezTo>
                  <a:pt x="18008" y="1149"/>
                  <a:pt x="17948" y="880"/>
                  <a:pt x="17922" y="795"/>
                </a:cubicBezTo>
                <a:cubicBezTo>
                  <a:pt x="17875" y="641"/>
                  <a:pt x="17532" y="251"/>
                  <a:pt x="17349" y="145"/>
                </a:cubicBezTo>
                <a:cubicBezTo>
                  <a:pt x="17198" y="56"/>
                  <a:pt x="16674" y="7"/>
                  <a:pt x="16103" y="1"/>
                </a:cubicBezTo>
                <a:close/>
              </a:path>
            </a:pathLst>
          </a:custGeom>
          <a:ln w="12700">
            <a:miter lim="400000"/>
          </a:ln>
        </p:spPr>
      </p:pic>
      <p:sp>
        <p:nvSpPr>
          <p:cNvPr id="237" name="Arrow"/>
          <p:cNvSpPr/>
          <p:nvPr/>
        </p:nvSpPr>
        <p:spPr>
          <a:xfrm rot="471564">
            <a:off x="3010897" y="3719661"/>
            <a:ext cx="6421832" cy="1270353"/>
          </a:xfrm>
          <a:prstGeom prst="rightArrow">
            <a:avLst>
              <a:gd name="adj1" fmla="val 32000"/>
              <a:gd name="adj2" fmla="val 63982"/>
            </a:avLst>
          </a:prstGeom>
          <a:solidFill>
            <a:srgbClr val="FFFFFF"/>
          </a:solidFill>
          <a:ln w="76200">
            <a:solidFill>
              <a:srgbClr val="000000"/>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8" name="2"/>
          <p:cNvSpPr txBox="1"/>
          <p:nvPr/>
        </p:nvSpPr>
        <p:spPr>
          <a:xfrm>
            <a:off x="747844" y="4843525"/>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2</a:t>
            </a:r>
          </a:p>
        </p:txBody>
      </p:sp>
      <p:sp>
        <p:nvSpPr>
          <p:cNvPr id="239" name="1"/>
          <p:cNvSpPr txBox="1"/>
          <p:nvPr/>
        </p:nvSpPr>
        <p:spPr>
          <a:xfrm>
            <a:off x="5052735" y="6780371"/>
            <a:ext cx="2211422"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000000"/>
                </a:solidFill>
                <a:latin typeface="Open Sans Regular Regular"/>
                <a:ea typeface="Open Sans Regular Regular"/>
                <a:cs typeface="Open Sans Regular Regular"/>
                <a:sym typeface="Open Sans Regular Regular"/>
              </a:defRPr>
            </a:lvl1pPr>
          </a:lstStyle>
          <a:p>
            <a:pPr/>
            <a:r>
              <a:t>1</a:t>
            </a:r>
          </a:p>
        </p:txBody>
      </p:sp>
      <p:sp>
        <p:nvSpPr>
          <p:cNvPr id="240" name="3"/>
          <p:cNvSpPr txBox="1"/>
          <p:nvPr/>
        </p:nvSpPr>
        <p:spPr>
          <a:xfrm>
            <a:off x="9988139" y="4564125"/>
            <a:ext cx="2211423"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3</a:t>
            </a:r>
          </a:p>
        </p:txBody>
      </p:sp>
      <p:grpSp>
        <p:nvGrpSpPr>
          <p:cNvPr id="243" name="Group"/>
          <p:cNvGrpSpPr/>
          <p:nvPr/>
        </p:nvGrpSpPr>
        <p:grpSpPr>
          <a:xfrm>
            <a:off x="5523446" y="7059771"/>
            <a:ext cx="1270001" cy="1270001"/>
            <a:chOff x="0" y="0"/>
            <a:chExt cx="1270000" cy="1270000"/>
          </a:xfrm>
        </p:grpSpPr>
        <p:sp>
          <p:nvSpPr>
            <p:cNvPr id="241" name="Line"/>
            <p:cNvSpPr/>
            <p:nvPr/>
          </p:nvSpPr>
          <p:spPr>
            <a:xfrm flipV="1">
              <a:off x="0" y="0"/>
              <a:ext cx="1270000" cy="1270000"/>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sp>
          <p:nvSpPr>
            <p:cNvPr id="242" name="Line"/>
            <p:cNvSpPr/>
            <p:nvPr/>
          </p:nvSpPr>
          <p:spPr>
            <a:xfrm flipH="1" flipV="1">
              <a:off x="108449" y="8439"/>
              <a:ext cx="1053102" cy="1253122"/>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grpSp>
      <p:grpSp>
        <p:nvGrpSpPr>
          <p:cNvPr id="246" name="Group"/>
          <p:cNvGrpSpPr/>
          <p:nvPr/>
        </p:nvGrpSpPr>
        <p:grpSpPr>
          <a:xfrm>
            <a:off x="1218555" y="5122925"/>
            <a:ext cx="1270001" cy="1270001"/>
            <a:chOff x="0" y="0"/>
            <a:chExt cx="1270000" cy="1270000"/>
          </a:xfrm>
        </p:grpSpPr>
        <p:sp>
          <p:nvSpPr>
            <p:cNvPr id="244" name="Line"/>
            <p:cNvSpPr/>
            <p:nvPr/>
          </p:nvSpPr>
          <p:spPr>
            <a:xfrm flipV="1">
              <a:off x="0" y="0"/>
              <a:ext cx="1270000" cy="1270000"/>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sp>
          <p:nvSpPr>
            <p:cNvPr id="245" name="Line"/>
            <p:cNvSpPr/>
            <p:nvPr/>
          </p:nvSpPr>
          <p:spPr>
            <a:xfrm flipH="1" flipV="1">
              <a:off x="108449" y="8439"/>
              <a:ext cx="1053102" cy="1253122"/>
            </a:xfrm>
            <a:prstGeom prst="line">
              <a:avLst/>
            </a:prstGeom>
            <a:noFill/>
            <a:ln w="114300" cap="flat">
              <a:solidFill>
                <a:schemeClr val="accent5">
                  <a:hueOff val="-82419"/>
                  <a:satOff val="-9513"/>
                  <a:lumOff val="-16343"/>
                </a:schemeClr>
              </a:solidFill>
              <a:prstDash val="solid"/>
              <a:miter lim="400000"/>
            </a:ln>
            <a:effectLst>
              <a:outerShdw sx="100000" sy="100000" kx="0" ky="0" algn="b" rotWithShape="0" blurRad="165100" dist="0" dir="5400000">
                <a:srgbClr val="FFFFFF"/>
              </a:outerShdw>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9" name="How to Study &amp; Prepare a Lesson"/>
          <p:cNvSpPr txBox="1"/>
          <p:nvPr/>
        </p:nvSpPr>
        <p:spPr>
          <a:xfrm>
            <a:off x="676803" y="2235200"/>
            <a:ext cx="11651194"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How to Study</a:t>
            </a:r>
            <a:br/>
            <a:r>
              <a:t>&amp; Prepare</a:t>
            </a:r>
            <a:br/>
            <a:r>
              <a:t>a Lesson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