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303" r:id="rId3"/>
    <p:sldId id="304" r:id="rId4"/>
    <p:sldId id="279" r:id="rId5"/>
    <p:sldId id="291" r:id="rId6"/>
    <p:sldId id="262" r:id="rId7"/>
    <p:sldId id="263" r:id="rId8"/>
    <p:sldId id="283" r:id="rId9"/>
    <p:sldId id="284" r:id="rId10"/>
    <p:sldId id="285" r:id="rId11"/>
    <p:sldId id="267" r:id="rId12"/>
    <p:sldId id="297" r:id="rId13"/>
    <p:sldId id="268" r:id="rId14"/>
    <p:sldId id="298" r:id="rId15"/>
    <p:sldId id="269" r:id="rId16"/>
    <p:sldId id="270" r:id="rId17"/>
    <p:sldId id="293" r:id="rId18"/>
    <p:sldId id="290" r:id="rId19"/>
    <p:sldId id="292" r:id="rId20"/>
    <p:sldId id="294" r:id="rId21"/>
    <p:sldId id="273" r:id="rId22"/>
    <p:sldId id="277" r:id="rId23"/>
    <p:sldId id="289" r:id="rId24"/>
    <p:sldId id="299" r:id="rId25"/>
    <p:sldId id="300" r:id="rId26"/>
    <p:sldId id="274" r:id="rId27"/>
    <p:sldId id="296" r:id="rId28"/>
    <p:sldId id="276" r:id="rId29"/>
    <p:sldId id="30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75D5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70" d="100"/>
          <a:sy n="70" d="100"/>
        </p:scale>
        <p:origin x="-1470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BCD-D449-4405-A3E5-4C7435336F2E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4651-E883-45A0-9437-51A84F657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708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BCD-D449-4405-A3E5-4C7435336F2E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4651-E883-45A0-9437-51A84F657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422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BCD-D449-4405-A3E5-4C7435336F2E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4651-E883-45A0-9437-51A84F657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630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BCD-D449-4405-A3E5-4C7435336F2E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4651-E883-45A0-9437-51A84F657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133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BCD-D449-4405-A3E5-4C7435336F2E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4651-E883-45A0-9437-51A84F657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025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BCD-D449-4405-A3E5-4C7435336F2E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4651-E883-45A0-9437-51A84F657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866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BCD-D449-4405-A3E5-4C7435336F2E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4651-E883-45A0-9437-51A84F657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589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BCD-D449-4405-A3E5-4C7435336F2E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4651-E883-45A0-9437-51A84F657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24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BCD-D449-4405-A3E5-4C7435336F2E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4651-E883-45A0-9437-51A84F657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853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BCD-D449-4405-A3E5-4C7435336F2E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4651-E883-45A0-9437-51A84F657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414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BCD-D449-4405-A3E5-4C7435336F2E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4651-E883-45A0-9437-51A84F657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261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49BCD-D449-4405-A3E5-4C7435336F2E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94651-E883-45A0-9437-51A84F657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791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Pictures\tornado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C5B595-A892-4DD0-BE2C-2F5905757FC5}"/>
              </a:ext>
            </a:extLst>
          </p:cNvPr>
          <p:cNvSpPr/>
          <p:nvPr/>
        </p:nvSpPr>
        <p:spPr>
          <a:xfrm>
            <a:off x="3544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FE9CB98-E1F3-4491-B484-A9D8E1759CF7}"/>
              </a:ext>
            </a:extLst>
          </p:cNvPr>
          <p:cNvSpPr txBox="1"/>
          <p:nvPr/>
        </p:nvSpPr>
        <p:spPr>
          <a:xfrm>
            <a:off x="3544" y="63069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Explanation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8CF1AF-A5AC-43E1-A900-ADAEE1CB2913}"/>
              </a:ext>
            </a:extLst>
          </p:cNvPr>
          <p:cNvSpPr txBox="1"/>
          <p:nvPr/>
        </p:nvSpPr>
        <p:spPr>
          <a:xfrm>
            <a:off x="314906" y="4451633"/>
            <a:ext cx="256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Israel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34080A-1180-4C9C-A11B-EDC82345AD24}"/>
              </a:ext>
            </a:extLst>
          </p:cNvPr>
          <p:cNvSpPr txBox="1"/>
          <p:nvPr/>
        </p:nvSpPr>
        <p:spPr>
          <a:xfrm>
            <a:off x="3522603" y="4033279"/>
            <a:ext cx="3267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Samaria</a:t>
            </a:r>
            <a:endParaRPr lang="en-US" sz="36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CB7A9BC-E660-428E-83B2-A4B22C5911AB}"/>
              </a:ext>
            </a:extLst>
          </p:cNvPr>
          <p:cNvSpPr txBox="1"/>
          <p:nvPr/>
        </p:nvSpPr>
        <p:spPr>
          <a:xfrm>
            <a:off x="6836991" y="3654622"/>
            <a:ext cx="256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Pekah</a:t>
            </a:r>
            <a:endParaRPr lang="en-US" sz="36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31CF8450-72D2-4EE1-8F46-AD6DFE292FB9}"/>
              </a:ext>
            </a:extLst>
          </p:cNvPr>
          <p:cNvSpPr/>
          <p:nvPr/>
        </p:nvSpPr>
        <p:spPr>
          <a:xfrm>
            <a:off x="8101067" y="3352224"/>
            <a:ext cx="76776" cy="7677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="" xmlns:a16="http://schemas.microsoft.com/office/drawing/2014/main" id="{47BD2626-ABBA-4BAB-BC21-C9D43F01D0E4}"/>
              </a:ext>
            </a:extLst>
          </p:cNvPr>
          <p:cNvSpPr/>
          <p:nvPr/>
        </p:nvSpPr>
        <p:spPr>
          <a:xfrm rot="10800000">
            <a:off x="6026934" y="3187744"/>
            <a:ext cx="1559760" cy="48250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="" xmlns:a16="http://schemas.microsoft.com/office/drawing/2014/main" id="{83A632F0-0222-4BE0-88AD-4EAA84D32339}"/>
              </a:ext>
            </a:extLst>
          </p:cNvPr>
          <p:cNvSpPr/>
          <p:nvPr/>
        </p:nvSpPr>
        <p:spPr>
          <a:xfrm rot="10800000">
            <a:off x="2958534" y="3187743"/>
            <a:ext cx="1421547" cy="48250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764BECF7-6BF9-4532-B3A1-4ACBF9886481}"/>
              </a:ext>
            </a:extLst>
          </p:cNvPr>
          <p:cNvSpPr/>
          <p:nvPr/>
        </p:nvSpPr>
        <p:spPr>
          <a:xfrm>
            <a:off x="282822" y="2094770"/>
            <a:ext cx="2566360" cy="22436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4574F725-3A92-43A2-B280-606577F6DFCF}"/>
              </a:ext>
            </a:extLst>
          </p:cNvPr>
          <p:cNvSpPr/>
          <p:nvPr/>
        </p:nvSpPr>
        <p:spPr>
          <a:xfrm>
            <a:off x="4724400" y="2902919"/>
            <a:ext cx="863660" cy="90708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12010B0-85C9-4AF3-A4F1-717D7FE279F8}"/>
              </a:ext>
            </a:extLst>
          </p:cNvPr>
          <p:cNvSpPr txBox="1"/>
          <p:nvPr/>
        </p:nvSpPr>
        <p:spPr>
          <a:xfrm>
            <a:off x="241214" y="5033293"/>
            <a:ext cx="271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(Ephraim)</a:t>
            </a:r>
            <a:endParaRPr lang="en-US" sz="2400" b="1" i="1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36B1E3D-6827-405B-9233-7F9DE8E44C99}"/>
              </a:ext>
            </a:extLst>
          </p:cNvPr>
          <p:cNvSpPr txBox="1"/>
          <p:nvPr/>
        </p:nvSpPr>
        <p:spPr>
          <a:xfrm>
            <a:off x="6939210" y="4237497"/>
            <a:ext cx="2238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(son of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Remaliah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sz="2400" b="1" i="1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7A5EBFD-15A9-47BA-9333-4F8A875D7AA9}"/>
              </a:ext>
            </a:extLst>
          </p:cNvPr>
          <p:cNvSpPr txBox="1"/>
          <p:nvPr/>
        </p:nvSpPr>
        <p:spPr>
          <a:xfrm>
            <a:off x="33721" y="501215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65 Years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76B6534A-AD70-4C8E-BA1E-0E98DF47A0EA}"/>
              </a:ext>
            </a:extLst>
          </p:cNvPr>
          <p:cNvCxnSpPr>
            <a:cxnSpLocks/>
          </p:cNvCxnSpPr>
          <p:nvPr/>
        </p:nvCxnSpPr>
        <p:spPr>
          <a:xfrm>
            <a:off x="966157" y="1461693"/>
            <a:ext cx="7729269" cy="4033265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55645CA1-CA13-4747-8D58-734BBF2CB3AF}"/>
              </a:ext>
            </a:extLst>
          </p:cNvPr>
          <p:cNvCxnSpPr>
            <a:cxnSpLocks/>
          </p:cNvCxnSpPr>
          <p:nvPr/>
        </p:nvCxnSpPr>
        <p:spPr>
          <a:xfrm flipV="1">
            <a:off x="642439" y="1630393"/>
            <a:ext cx="7890123" cy="3736748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91780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C5B595-A892-4DD0-BE2C-2F5905757FC5}"/>
              </a:ext>
            </a:extLst>
          </p:cNvPr>
          <p:cNvSpPr/>
          <p:nvPr/>
        </p:nvSpPr>
        <p:spPr>
          <a:xfrm>
            <a:off x="3544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D1C87E5-89FC-4D39-9036-4185B5A5A8AA}"/>
              </a:ext>
            </a:extLst>
          </p:cNvPr>
          <p:cNvSpPr txBox="1"/>
          <p:nvPr/>
        </p:nvSpPr>
        <p:spPr>
          <a:xfrm>
            <a:off x="3544" y="1371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is it not worth</a:t>
            </a:r>
            <a:b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worrying about?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1C87E5-89FC-4D39-9036-4185B5A5A8AA}"/>
              </a:ext>
            </a:extLst>
          </p:cNvPr>
          <p:cNvSpPr txBox="1"/>
          <p:nvPr/>
        </p:nvSpPr>
        <p:spPr>
          <a:xfrm>
            <a:off x="0" y="35357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Because</a:t>
            </a:r>
            <a:b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they’re just people</a:t>
            </a: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6524108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C5B595-A892-4DD0-BE2C-2F5905757FC5}"/>
              </a:ext>
            </a:extLst>
          </p:cNvPr>
          <p:cNvSpPr/>
          <p:nvPr/>
        </p:nvSpPr>
        <p:spPr>
          <a:xfrm>
            <a:off x="3544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FE9CB98-E1F3-4491-B484-A9D8E1759CF7}"/>
              </a:ext>
            </a:extLst>
          </p:cNvPr>
          <p:cNvSpPr txBox="1"/>
          <p:nvPr/>
        </p:nvSpPr>
        <p:spPr>
          <a:xfrm>
            <a:off x="3544" y="63069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Bottom Line:</a:t>
            </a:r>
            <a:endParaRPr lang="en-US" sz="72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D1C87E5-89FC-4D39-9036-4185B5A5A8AA}"/>
              </a:ext>
            </a:extLst>
          </p:cNvPr>
          <p:cNvSpPr txBox="1"/>
          <p:nvPr/>
        </p:nvSpPr>
        <p:spPr>
          <a:xfrm>
            <a:off x="3544" y="259018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“If you are not 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firm in faith</a:t>
            </a: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algn="ctr"/>
            <a:endParaRPr lang="en-US" sz="48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you will 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be firm at all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="" xmlns:p14="http://schemas.microsoft.com/office/powerpoint/2010/main" val="36524108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C5B595-A892-4DD0-BE2C-2F5905757FC5}"/>
              </a:ext>
            </a:extLst>
          </p:cNvPr>
          <p:cNvSpPr/>
          <p:nvPr/>
        </p:nvSpPr>
        <p:spPr>
          <a:xfrm>
            <a:off x="3544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C2BCDBDD-FAF7-4B00-A24F-AE54A369CBD0}"/>
              </a:ext>
            </a:extLst>
          </p:cNvPr>
          <p:cNvSpPr/>
          <p:nvPr/>
        </p:nvSpPr>
        <p:spPr>
          <a:xfrm>
            <a:off x="533400" y="381000"/>
            <a:ext cx="8305800" cy="6096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FE9CB98-E1F3-4491-B484-A9D8E1759CF7}"/>
              </a:ext>
            </a:extLst>
          </p:cNvPr>
          <p:cNvSpPr txBox="1"/>
          <p:nvPr/>
        </p:nvSpPr>
        <p:spPr>
          <a:xfrm>
            <a:off x="80630" y="51556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Jesus Explained This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828800" y="1537058"/>
            <a:ext cx="5715000" cy="1636667"/>
            <a:chOff x="1828800" y="1537058"/>
            <a:chExt cx="5715000" cy="1636667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9133338B-D83A-4F3F-B325-8C5B645108DA}"/>
                </a:ext>
              </a:extLst>
            </p:cNvPr>
            <p:cNvSpPr/>
            <p:nvPr/>
          </p:nvSpPr>
          <p:spPr>
            <a:xfrm>
              <a:off x="1828800" y="1537058"/>
              <a:ext cx="5715000" cy="1636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D1C87E5-89FC-4D39-9036-4185B5A5A8AA}"/>
                </a:ext>
              </a:extLst>
            </p:cNvPr>
            <p:cNvSpPr txBox="1"/>
            <p:nvPr/>
          </p:nvSpPr>
          <p:spPr>
            <a:xfrm>
              <a:off x="2370300" y="1699497"/>
              <a:ext cx="4403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2">
                      <a:lumMod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Don’t be afraid of people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BBEC5FE-5F62-4692-867A-8126028CC222}"/>
              </a:ext>
            </a:extLst>
          </p:cNvPr>
          <p:cNvSpPr txBox="1"/>
          <p:nvPr/>
        </p:nvSpPr>
        <p:spPr>
          <a:xfrm>
            <a:off x="1220972" y="3011286"/>
            <a:ext cx="80807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are very limited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 is very powerful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 cares about you</a:t>
            </a:r>
          </a:p>
        </p:txBody>
      </p:sp>
    </p:spTree>
    <p:extLst>
      <p:ext uri="{BB962C8B-B14F-4D97-AF65-F5344CB8AC3E}">
        <p14:creationId xmlns="" xmlns:p14="http://schemas.microsoft.com/office/powerpoint/2010/main" val="2672155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C5B595-A892-4DD0-BE2C-2F5905757FC5}"/>
              </a:ext>
            </a:extLst>
          </p:cNvPr>
          <p:cNvSpPr/>
          <p:nvPr/>
        </p:nvSpPr>
        <p:spPr>
          <a:xfrm>
            <a:off x="3544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FE9CB98-E1F3-4491-B484-A9D8E1759CF7}"/>
              </a:ext>
            </a:extLst>
          </p:cNvPr>
          <p:cNvSpPr txBox="1"/>
          <p:nvPr/>
        </p:nvSpPr>
        <p:spPr>
          <a:xfrm>
            <a:off x="0" y="1524000"/>
            <a:ext cx="4568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Fear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D1C87E5-89FC-4D39-9036-4185B5A5A8AA}"/>
              </a:ext>
            </a:extLst>
          </p:cNvPr>
          <p:cNvSpPr txBox="1"/>
          <p:nvPr/>
        </p:nvSpPr>
        <p:spPr>
          <a:xfrm>
            <a:off x="155944" y="2590186"/>
            <a:ext cx="4339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problems</a:t>
            </a: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very big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1C87E5-89FC-4D39-9036-4185B5A5A8AA}"/>
              </a:ext>
            </a:extLst>
          </p:cNvPr>
          <p:cNvSpPr txBox="1"/>
          <p:nvPr/>
        </p:nvSpPr>
        <p:spPr>
          <a:xfrm>
            <a:off x="4804144" y="2621340"/>
            <a:ext cx="4187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</a:t>
            </a: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very big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FE9CB98-E1F3-4491-B484-A9D8E1759CF7}"/>
              </a:ext>
            </a:extLst>
          </p:cNvPr>
          <p:cNvSpPr txBox="1"/>
          <p:nvPr/>
        </p:nvSpPr>
        <p:spPr>
          <a:xfrm>
            <a:off x="4572000" y="153120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Confidence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304800"/>
            <a:ext cx="0" cy="586740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524108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C5B595-A892-4DD0-BE2C-2F5905757F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9FC712E-8673-4B7B-8332-EED0BEF0685A}"/>
              </a:ext>
            </a:extLst>
          </p:cNvPr>
          <p:cNvSpPr txBox="1"/>
          <p:nvPr/>
        </p:nvSpPr>
        <p:spPr>
          <a:xfrm>
            <a:off x="0" y="2134475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This</a:t>
            </a:r>
            <a:br>
              <a:rPr lang="en-US" sz="7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7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Matters So Much</a:t>
            </a:r>
          </a:p>
        </p:txBody>
      </p:sp>
    </p:spTree>
    <p:extLst>
      <p:ext uri="{BB962C8B-B14F-4D97-AF65-F5344CB8AC3E}">
        <p14:creationId xmlns="" xmlns:p14="http://schemas.microsoft.com/office/powerpoint/2010/main" val="14165255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C5B595-A892-4DD0-BE2C-2F5905757FC5}"/>
              </a:ext>
            </a:extLst>
          </p:cNvPr>
          <p:cNvSpPr/>
          <p:nvPr/>
        </p:nvSpPr>
        <p:spPr>
          <a:xfrm>
            <a:off x="3544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D1C87E5-89FC-4D39-9036-4185B5A5A8AA}"/>
              </a:ext>
            </a:extLst>
          </p:cNvPr>
          <p:cNvSpPr txBox="1"/>
          <p:nvPr/>
        </p:nvSpPr>
        <p:spPr>
          <a:xfrm>
            <a:off x="762000" y="2438400"/>
            <a:ext cx="3425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we think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E857DB-AC41-4618-8DDF-9AB084209E87}"/>
              </a:ext>
            </a:extLst>
          </p:cNvPr>
          <p:cNvSpPr txBox="1"/>
          <p:nvPr/>
        </p:nvSpPr>
        <p:spPr>
          <a:xfrm>
            <a:off x="5029200" y="2438400"/>
            <a:ext cx="3425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we live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BA892BDA-6664-49F1-BD38-ACB23100651C}"/>
              </a:ext>
            </a:extLst>
          </p:cNvPr>
          <p:cNvSpPr/>
          <p:nvPr/>
        </p:nvSpPr>
        <p:spPr>
          <a:xfrm>
            <a:off x="4038600" y="3064505"/>
            <a:ext cx="1232466" cy="92705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5560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C5B595-A892-4DD0-BE2C-2F5905757FC5}"/>
              </a:ext>
            </a:extLst>
          </p:cNvPr>
          <p:cNvSpPr/>
          <p:nvPr/>
        </p:nvSpPr>
        <p:spPr>
          <a:xfrm>
            <a:off x="3544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D1C87E5-89FC-4D39-9036-4185B5A5A8AA}"/>
              </a:ext>
            </a:extLst>
          </p:cNvPr>
          <p:cNvSpPr txBox="1"/>
          <p:nvPr/>
        </p:nvSpPr>
        <p:spPr>
          <a:xfrm>
            <a:off x="762000" y="23622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Living</a:t>
            </a:r>
            <a:br>
              <a:rPr lang="en-US" sz="6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6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Without Faith</a:t>
            </a:r>
            <a:endParaRPr lang="en-US" sz="6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5560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C5B595-A892-4DD0-BE2C-2F5905757F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6">
            <a:extLst>
              <a:ext uri="{FF2B5EF4-FFF2-40B4-BE49-F238E27FC236}">
                <a16:creationId xmlns="" xmlns:a16="http://schemas.microsoft.com/office/drawing/2014/main" id="{1AE79868-4648-4393-B8E5-94EFCE8428F3}"/>
              </a:ext>
            </a:extLst>
          </p:cNvPr>
          <p:cNvGrpSpPr/>
          <p:nvPr/>
        </p:nvGrpSpPr>
        <p:grpSpPr>
          <a:xfrm>
            <a:off x="3378995" y="4112158"/>
            <a:ext cx="2386010" cy="1978090"/>
            <a:chOff x="3394493" y="4112158"/>
            <a:chExt cx="2386010" cy="197809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3BF1F5CE-A08F-44F1-A18A-FD6A55657095}"/>
                </a:ext>
              </a:extLst>
            </p:cNvPr>
            <p:cNvSpPr/>
            <p:nvPr/>
          </p:nvSpPr>
          <p:spPr>
            <a:xfrm>
              <a:off x="3394493" y="4664072"/>
              <a:ext cx="2386010" cy="1426176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4D67D4B-25BD-4DF1-9E4C-316B559199F5}"/>
                </a:ext>
              </a:extLst>
            </p:cNvPr>
            <p:cNvSpPr txBox="1"/>
            <p:nvPr/>
          </p:nvSpPr>
          <p:spPr>
            <a:xfrm>
              <a:off x="3483992" y="5032749"/>
              <a:ext cx="22180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Ahaz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34189D6A-A537-4C05-BEB5-0B487564CFDB}"/>
                </a:ext>
              </a:extLst>
            </p:cNvPr>
            <p:cNvSpPr txBox="1"/>
            <p:nvPr/>
          </p:nvSpPr>
          <p:spPr>
            <a:xfrm>
              <a:off x="3840715" y="4112158"/>
              <a:ext cx="16611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JUDAH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1FFC09D9-4280-4E97-AC33-CCB47A639B20}"/>
              </a:ext>
            </a:extLst>
          </p:cNvPr>
          <p:cNvSpPr/>
          <p:nvPr/>
        </p:nvSpPr>
        <p:spPr>
          <a:xfrm>
            <a:off x="838200" y="685800"/>
            <a:ext cx="3661912" cy="2243696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681B934-6A12-4EB8-AA89-1C691A217098}"/>
              </a:ext>
            </a:extLst>
          </p:cNvPr>
          <p:cNvSpPr txBox="1"/>
          <p:nvPr/>
        </p:nvSpPr>
        <p:spPr>
          <a:xfrm>
            <a:off x="1190444" y="1421625"/>
            <a:ext cx="2928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Pekah</a:t>
            </a:r>
            <a:endParaRPr lang="en-US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2F20C61-C957-44EF-B414-2993AF5E5950}"/>
              </a:ext>
            </a:extLst>
          </p:cNvPr>
          <p:cNvSpPr txBox="1"/>
          <p:nvPr/>
        </p:nvSpPr>
        <p:spPr>
          <a:xfrm>
            <a:off x="1781758" y="111406"/>
            <a:ext cx="1837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ISRAEL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7EE2C0E2-DB5E-43A4-8ABE-3442E88A5E4E}"/>
              </a:ext>
            </a:extLst>
          </p:cNvPr>
          <p:cNvSpPr/>
          <p:nvPr/>
        </p:nvSpPr>
        <p:spPr>
          <a:xfrm>
            <a:off x="4800600" y="685800"/>
            <a:ext cx="3661912" cy="2243696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1ED6EC3-F8B4-4065-B4E2-F80C96329E49}"/>
              </a:ext>
            </a:extLst>
          </p:cNvPr>
          <p:cNvSpPr txBox="1"/>
          <p:nvPr/>
        </p:nvSpPr>
        <p:spPr>
          <a:xfrm>
            <a:off x="5273615" y="1416230"/>
            <a:ext cx="2803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Rezin</a:t>
            </a:r>
            <a:endParaRPr lang="en-US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F076571-D69C-4C6B-932F-4A17D64ECEF0}"/>
              </a:ext>
            </a:extLst>
          </p:cNvPr>
          <p:cNvSpPr txBox="1"/>
          <p:nvPr/>
        </p:nvSpPr>
        <p:spPr>
          <a:xfrm>
            <a:off x="5867400" y="121421"/>
            <a:ext cx="166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SYRIA</a:t>
            </a:r>
          </a:p>
        </p:txBody>
      </p:sp>
      <p:sp>
        <p:nvSpPr>
          <p:cNvPr id="13" name="Lightning Bolt 12">
            <a:extLst>
              <a:ext uri="{FF2B5EF4-FFF2-40B4-BE49-F238E27FC236}">
                <a16:creationId xmlns="" xmlns:a16="http://schemas.microsoft.com/office/drawing/2014/main" id="{5A749EB3-6947-4E17-92E1-BF505FB3840B}"/>
              </a:ext>
            </a:extLst>
          </p:cNvPr>
          <p:cNvSpPr/>
          <p:nvPr/>
        </p:nvSpPr>
        <p:spPr>
          <a:xfrm>
            <a:off x="2194708" y="2274660"/>
            <a:ext cx="1661184" cy="1630080"/>
          </a:xfrm>
          <a:prstGeom prst="lightningBol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ghtning Bolt 13">
            <a:extLst>
              <a:ext uri="{FF2B5EF4-FFF2-40B4-BE49-F238E27FC236}">
                <a16:creationId xmlns="" xmlns:a16="http://schemas.microsoft.com/office/drawing/2014/main" id="{0E34A4FE-AE14-406D-9E62-9BC7A7C0AD56}"/>
              </a:ext>
            </a:extLst>
          </p:cNvPr>
          <p:cNvSpPr/>
          <p:nvPr/>
        </p:nvSpPr>
        <p:spPr>
          <a:xfrm flipH="1">
            <a:off x="5212421" y="2230422"/>
            <a:ext cx="1639736" cy="1702392"/>
          </a:xfrm>
          <a:prstGeom prst="lightningBol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28">
            <a:extLst>
              <a:ext uri="{FF2B5EF4-FFF2-40B4-BE49-F238E27FC236}">
                <a16:creationId xmlns="" xmlns:a16="http://schemas.microsoft.com/office/drawing/2014/main" id="{22E623D4-BBEF-45AC-ADDD-DC9B997D919C}"/>
              </a:ext>
            </a:extLst>
          </p:cNvPr>
          <p:cNvGrpSpPr/>
          <p:nvPr/>
        </p:nvGrpSpPr>
        <p:grpSpPr>
          <a:xfrm>
            <a:off x="5626001" y="4404545"/>
            <a:ext cx="3124998" cy="1604228"/>
            <a:chOff x="5526062" y="4486020"/>
            <a:chExt cx="3124998" cy="1604228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74BF0413-3BDB-416B-B57D-10BDBAE206C9}"/>
                </a:ext>
              </a:extLst>
            </p:cNvPr>
            <p:cNvSpPr/>
            <p:nvPr/>
          </p:nvSpPr>
          <p:spPr>
            <a:xfrm>
              <a:off x="6080388" y="4486020"/>
              <a:ext cx="2570672" cy="16042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Lightning Bolt 27">
              <a:extLst>
                <a:ext uri="{FF2B5EF4-FFF2-40B4-BE49-F238E27FC236}">
                  <a16:creationId xmlns="" xmlns:a16="http://schemas.microsoft.com/office/drawing/2014/main" id="{20CAB954-2FA3-47D3-BFC1-A8AE37646D25}"/>
                </a:ext>
              </a:extLst>
            </p:cNvPr>
            <p:cNvSpPr/>
            <p:nvPr/>
          </p:nvSpPr>
          <p:spPr>
            <a:xfrm rot="2775361" flipH="1">
              <a:off x="5517977" y="5166309"/>
              <a:ext cx="673054" cy="656884"/>
            </a:xfrm>
            <a:prstGeom prst="lightningBol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3C0332B-10D1-4448-8939-914F6BE62552}"/>
              </a:ext>
            </a:extLst>
          </p:cNvPr>
          <p:cNvSpPr txBox="1"/>
          <p:nvPr/>
        </p:nvSpPr>
        <p:spPr>
          <a:xfrm>
            <a:off x="6345469" y="4696933"/>
            <a:ext cx="2218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FEAR</a:t>
            </a:r>
          </a:p>
        </p:txBody>
      </p:sp>
    </p:spTree>
    <p:extLst>
      <p:ext uri="{BB962C8B-B14F-4D97-AF65-F5344CB8AC3E}">
        <p14:creationId xmlns="" xmlns:p14="http://schemas.microsoft.com/office/powerpoint/2010/main" val="11157581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C5B595-A892-4DD0-BE2C-2F5905757F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6">
            <a:extLst>
              <a:ext uri="{FF2B5EF4-FFF2-40B4-BE49-F238E27FC236}">
                <a16:creationId xmlns="" xmlns:a16="http://schemas.microsoft.com/office/drawing/2014/main" id="{1AE79868-4648-4393-B8E5-94EFCE8428F3}"/>
              </a:ext>
            </a:extLst>
          </p:cNvPr>
          <p:cNvGrpSpPr/>
          <p:nvPr/>
        </p:nvGrpSpPr>
        <p:grpSpPr>
          <a:xfrm>
            <a:off x="1371600" y="4724400"/>
            <a:ext cx="2386010" cy="1978090"/>
            <a:chOff x="3394493" y="4112158"/>
            <a:chExt cx="2386010" cy="197809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3BF1F5CE-A08F-44F1-A18A-FD6A55657095}"/>
                </a:ext>
              </a:extLst>
            </p:cNvPr>
            <p:cNvSpPr/>
            <p:nvPr/>
          </p:nvSpPr>
          <p:spPr>
            <a:xfrm>
              <a:off x="3394493" y="4664072"/>
              <a:ext cx="2386010" cy="1426176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4D67D4B-25BD-4DF1-9E4C-316B559199F5}"/>
                </a:ext>
              </a:extLst>
            </p:cNvPr>
            <p:cNvSpPr txBox="1"/>
            <p:nvPr/>
          </p:nvSpPr>
          <p:spPr>
            <a:xfrm>
              <a:off x="3483992" y="5032749"/>
              <a:ext cx="22180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Ahaz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34189D6A-A537-4C05-BEB5-0B487564CFDB}"/>
                </a:ext>
              </a:extLst>
            </p:cNvPr>
            <p:cNvSpPr txBox="1"/>
            <p:nvPr/>
          </p:nvSpPr>
          <p:spPr>
            <a:xfrm>
              <a:off x="3840715" y="4112158"/>
              <a:ext cx="16611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JUDAH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1FFC09D9-4280-4E97-AC33-CCB47A639B20}"/>
              </a:ext>
            </a:extLst>
          </p:cNvPr>
          <p:cNvSpPr/>
          <p:nvPr/>
        </p:nvSpPr>
        <p:spPr>
          <a:xfrm>
            <a:off x="838200" y="685800"/>
            <a:ext cx="3661912" cy="2243696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681B934-6A12-4EB8-AA89-1C691A217098}"/>
              </a:ext>
            </a:extLst>
          </p:cNvPr>
          <p:cNvSpPr txBox="1"/>
          <p:nvPr/>
        </p:nvSpPr>
        <p:spPr>
          <a:xfrm>
            <a:off x="1190444" y="1421625"/>
            <a:ext cx="2928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Pekah</a:t>
            </a:r>
            <a:endParaRPr lang="en-US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2F20C61-C957-44EF-B414-2993AF5E5950}"/>
              </a:ext>
            </a:extLst>
          </p:cNvPr>
          <p:cNvSpPr txBox="1"/>
          <p:nvPr/>
        </p:nvSpPr>
        <p:spPr>
          <a:xfrm>
            <a:off x="1781758" y="111406"/>
            <a:ext cx="1837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ISRAEL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7EE2C0E2-DB5E-43A4-8ABE-3442E88A5E4E}"/>
              </a:ext>
            </a:extLst>
          </p:cNvPr>
          <p:cNvSpPr/>
          <p:nvPr/>
        </p:nvSpPr>
        <p:spPr>
          <a:xfrm>
            <a:off x="4800600" y="685800"/>
            <a:ext cx="3661912" cy="2243696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1ED6EC3-F8B4-4065-B4E2-F80C96329E49}"/>
              </a:ext>
            </a:extLst>
          </p:cNvPr>
          <p:cNvSpPr txBox="1"/>
          <p:nvPr/>
        </p:nvSpPr>
        <p:spPr>
          <a:xfrm>
            <a:off x="5273615" y="1416230"/>
            <a:ext cx="2803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Rezin</a:t>
            </a:r>
            <a:endParaRPr lang="en-US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F076571-D69C-4C6B-932F-4A17D64ECEF0}"/>
              </a:ext>
            </a:extLst>
          </p:cNvPr>
          <p:cNvSpPr txBox="1"/>
          <p:nvPr/>
        </p:nvSpPr>
        <p:spPr>
          <a:xfrm>
            <a:off x="5867400" y="121421"/>
            <a:ext cx="166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SYRIA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886200" y="3048000"/>
            <a:ext cx="4498583" cy="3669834"/>
            <a:chOff x="3886200" y="3048000"/>
            <a:chExt cx="4498583" cy="3669834"/>
          </a:xfrm>
        </p:grpSpPr>
        <p:sp>
          <p:nvSpPr>
            <p:cNvPr id="26" name="Rectangle: Rounded Corners 19">
              <a:extLst>
                <a:ext uri="{FF2B5EF4-FFF2-40B4-BE49-F238E27FC236}">
                  <a16:creationId xmlns="" xmlns:a16="http://schemas.microsoft.com/office/drawing/2014/main" id="{2D081D32-5BA1-4504-B449-660CA5577A34}"/>
                </a:ext>
              </a:extLst>
            </p:cNvPr>
            <p:cNvSpPr/>
            <p:nvPr/>
          </p:nvSpPr>
          <p:spPr>
            <a:xfrm>
              <a:off x="3886200" y="3600556"/>
              <a:ext cx="4498583" cy="3117278"/>
            </a:xfrm>
            <a:prstGeom prst="roundRect">
              <a:avLst>
                <a:gd name="adj" fmla="val 10020"/>
              </a:avLst>
            </a:prstGeom>
            <a:solidFill>
              <a:srgbClr val="7030A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9A489DA3-5544-4AD1-9AC8-97EA2EF2C523}"/>
                </a:ext>
              </a:extLst>
            </p:cNvPr>
            <p:cNvSpPr txBox="1"/>
            <p:nvPr/>
          </p:nvSpPr>
          <p:spPr>
            <a:xfrm>
              <a:off x="5039637" y="4500230"/>
              <a:ext cx="22180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Tiglath-Pileser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FBA86601-4C3A-42F9-BE5B-9C3A65D10689}"/>
                </a:ext>
              </a:extLst>
            </p:cNvPr>
            <p:cNvSpPr txBox="1"/>
            <p:nvPr/>
          </p:nvSpPr>
          <p:spPr>
            <a:xfrm>
              <a:off x="5029200" y="3048000"/>
              <a:ext cx="190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7030A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ASSYRIA</a:t>
              </a:r>
            </a:p>
          </p:txBody>
        </p:sp>
      </p:grpSp>
      <p:sp>
        <p:nvSpPr>
          <p:cNvPr id="30" name="Lightning Bolt 29">
            <a:extLst>
              <a:ext uri="{FF2B5EF4-FFF2-40B4-BE49-F238E27FC236}">
                <a16:creationId xmlns="" xmlns:a16="http://schemas.microsoft.com/office/drawing/2014/main" id="{6B88166D-1E96-4F6A-80A8-E493F1FE94D1}"/>
              </a:ext>
            </a:extLst>
          </p:cNvPr>
          <p:cNvSpPr/>
          <p:nvPr/>
        </p:nvSpPr>
        <p:spPr>
          <a:xfrm rot="11098810">
            <a:off x="3303918" y="2407133"/>
            <a:ext cx="1846053" cy="1793207"/>
          </a:xfrm>
          <a:prstGeom prst="lightningBolt">
            <a:avLst/>
          </a:prstGeom>
          <a:solidFill>
            <a:srgbClr val="AC75D5"/>
          </a:solidFill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ghtning Bolt 30">
            <a:extLst>
              <a:ext uri="{FF2B5EF4-FFF2-40B4-BE49-F238E27FC236}">
                <a16:creationId xmlns="" xmlns:a16="http://schemas.microsoft.com/office/drawing/2014/main" id="{4822D5A8-6D44-4206-A429-FC03F9CE271E}"/>
              </a:ext>
            </a:extLst>
          </p:cNvPr>
          <p:cNvSpPr/>
          <p:nvPr/>
        </p:nvSpPr>
        <p:spPr>
          <a:xfrm rot="14225839">
            <a:off x="6731957" y="2270412"/>
            <a:ext cx="1846053" cy="1793207"/>
          </a:xfrm>
          <a:prstGeom prst="lightningBolt">
            <a:avLst/>
          </a:prstGeom>
          <a:solidFill>
            <a:srgbClr val="AC75D5"/>
          </a:solidFill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25">
            <a:extLst>
              <a:ext uri="{FF2B5EF4-FFF2-40B4-BE49-F238E27FC236}">
                <a16:creationId xmlns="" xmlns:a16="http://schemas.microsoft.com/office/drawing/2014/main" id="{BFE266C8-E35E-467D-923F-F75F440CFF52}"/>
              </a:ext>
            </a:extLst>
          </p:cNvPr>
          <p:cNvSpPr/>
          <p:nvPr/>
        </p:nvSpPr>
        <p:spPr>
          <a:xfrm>
            <a:off x="3483992" y="6019800"/>
            <a:ext cx="654764" cy="177165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895600" y="4800600"/>
            <a:ext cx="1837021" cy="1143000"/>
            <a:chOff x="2895600" y="4800600"/>
            <a:chExt cx="1837021" cy="1143000"/>
          </a:xfrm>
        </p:grpSpPr>
        <p:sp>
          <p:nvSpPr>
            <p:cNvPr id="34" name="Oval 33"/>
            <p:cNvSpPr/>
            <p:nvPr/>
          </p:nvSpPr>
          <p:spPr>
            <a:xfrm>
              <a:off x="2971800" y="4800600"/>
              <a:ext cx="1676400" cy="1143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E2F20C61-C957-44EF-B414-2993AF5E5950}"/>
                </a:ext>
              </a:extLst>
            </p:cNvPr>
            <p:cNvSpPr txBox="1"/>
            <p:nvPr/>
          </p:nvSpPr>
          <p:spPr>
            <a:xfrm>
              <a:off x="2895600" y="4953000"/>
              <a:ext cx="18370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SIN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15758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alwil\Pictures\_110706090_gettyimages-1195314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0021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C5B595-A892-4DD0-BE2C-2F5905757FC5}"/>
              </a:ext>
            </a:extLst>
          </p:cNvPr>
          <p:cNvSpPr/>
          <p:nvPr/>
        </p:nvSpPr>
        <p:spPr>
          <a:xfrm>
            <a:off x="3544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D1C87E5-89FC-4D39-9036-4185B5A5A8AA}"/>
              </a:ext>
            </a:extLst>
          </p:cNvPr>
          <p:cNvSpPr txBox="1"/>
          <p:nvPr/>
        </p:nvSpPr>
        <p:spPr>
          <a:xfrm>
            <a:off x="762000" y="23622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Living</a:t>
            </a:r>
            <a:br>
              <a:rPr lang="en-US" sz="6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6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Faith</a:t>
            </a:r>
            <a:endParaRPr lang="en-US" sz="6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5560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C5B595-A892-4DD0-BE2C-2F5905757F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45849F19-0E2F-4ACD-9A1A-8322CB45D278}"/>
              </a:ext>
            </a:extLst>
          </p:cNvPr>
          <p:cNvSpPr/>
          <p:nvPr/>
        </p:nvSpPr>
        <p:spPr>
          <a:xfrm>
            <a:off x="304800" y="609600"/>
            <a:ext cx="8573924" cy="6024280"/>
          </a:xfrm>
          <a:prstGeom prst="roundRect">
            <a:avLst/>
          </a:prstGeom>
          <a:solidFill>
            <a:srgbClr val="FFC000">
              <a:alpha val="48000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1AE79868-4648-4393-B8E5-94EFCE8428F3}"/>
              </a:ext>
            </a:extLst>
          </p:cNvPr>
          <p:cNvGrpSpPr/>
          <p:nvPr/>
        </p:nvGrpSpPr>
        <p:grpSpPr>
          <a:xfrm>
            <a:off x="3378995" y="4444425"/>
            <a:ext cx="2417422" cy="1973000"/>
            <a:chOff x="3394493" y="4117248"/>
            <a:chExt cx="2417422" cy="19730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3BF1F5CE-A08F-44F1-A18A-FD6A55657095}"/>
                </a:ext>
              </a:extLst>
            </p:cNvPr>
            <p:cNvSpPr/>
            <p:nvPr/>
          </p:nvSpPr>
          <p:spPr>
            <a:xfrm>
              <a:off x="3394493" y="4664072"/>
              <a:ext cx="2386010" cy="1426176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4D67D4B-25BD-4DF1-9E4C-316B559199F5}"/>
                </a:ext>
              </a:extLst>
            </p:cNvPr>
            <p:cNvSpPr txBox="1"/>
            <p:nvPr/>
          </p:nvSpPr>
          <p:spPr>
            <a:xfrm>
              <a:off x="3425906" y="5023217"/>
              <a:ext cx="23860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Hezekiah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34189D6A-A537-4C05-BEB5-0B487564CFDB}"/>
                </a:ext>
              </a:extLst>
            </p:cNvPr>
            <p:cNvSpPr txBox="1"/>
            <p:nvPr/>
          </p:nvSpPr>
          <p:spPr>
            <a:xfrm>
              <a:off x="3788320" y="4117248"/>
              <a:ext cx="16611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JUDAH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47800" y="1066800"/>
            <a:ext cx="6096000" cy="2670100"/>
            <a:chOff x="1447800" y="1066800"/>
            <a:chExt cx="6096000" cy="26701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1FFC09D9-4280-4E97-AC33-CCB47A639B20}"/>
                </a:ext>
              </a:extLst>
            </p:cNvPr>
            <p:cNvSpPr/>
            <p:nvPr/>
          </p:nvSpPr>
          <p:spPr>
            <a:xfrm>
              <a:off x="1447800" y="1066800"/>
              <a:ext cx="6096000" cy="2670100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681B934-6A12-4EB8-AA89-1C691A217098}"/>
                </a:ext>
              </a:extLst>
            </p:cNvPr>
            <p:cNvSpPr txBox="1"/>
            <p:nvPr/>
          </p:nvSpPr>
          <p:spPr>
            <a:xfrm>
              <a:off x="3014932" y="1828800"/>
              <a:ext cx="29286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Enemy</a:t>
              </a:r>
            </a:p>
          </p:txBody>
        </p:sp>
      </p:grpSp>
      <p:sp>
        <p:nvSpPr>
          <p:cNvPr id="19" name="Lightning Bolt 18">
            <a:extLst>
              <a:ext uri="{FF2B5EF4-FFF2-40B4-BE49-F238E27FC236}">
                <a16:creationId xmlns="" xmlns:a16="http://schemas.microsoft.com/office/drawing/2014/main" id="{E31E5DB1-DF46-4D79-BE3E-EFA3F03E8C49}"/>
              </a:ext>
            </a:extLst>
          </p:cNvPr>
          <p:cNvSpPr/>
          <p:nvPr/>
        </p:nvSpPr>
        <p:spPr>
          <a:xfrm rot="1292113">
            <a:off x="3927351" y="2968503"/>
            <a:ext cx="1016522" cy="1073393"/>
          </a:xfrm>
          <a:prstGeom prst="lightningBol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Rectangle 2">
            <a:extLst>
              <a:ext uri="{FF2B5EF4-FFF2-40B4-BE49-F238E27FC236}">
                <a16:creationId xmlns="" xmlns:a16="http://schemas.microsoft.com/office/drawing/2014/main" id="{878B5850-D38C-496A-AD50-1531FA1ED9B3}"/>
              </a:ext>
            </a:extLst>
          </p:cNvPr>
          <p:cNvSpPr/>
          <p:nvPr/>
        </p:nvSpPr>
        <p:spPr>
          <a:xfrm>
            <a:off x="455416" y="4114800"/>
            <a:ext cx="2726665" cy="1943480"/>
          </a:xfrm>
          <a:prstGeom prst="wedgeRectCallout">
            <a:avLst>
              <a:gd name="adj1" fmla="val 60767"/>
              <a:gd name="adj2" fmla="val 3340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Prepares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Encourages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Prays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6A987C8-D37A-47BB-9B3F-FD7571494CFE}"/>
              </a:ext>
            </a:extLst>
          </p:cNvPr>
          <p:cNvSpPr txBox="1"/>
          <p:nvPr/>
        </p:nvSpPr>
        <p:spPr>
          <a:xfrm>
            <a:off x="3741408" y="-26935"/>
            <a:ext cx="1661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</a:t>
            </a:r>
          </a:p>
        </p:txBody>
      </p:sp>
    </p:spTree>
    <p:extLst>
      <p:ext uri="{BB962C8B-B14F-4D97-AF65-F5344CB8AC3E}">
        <p14:creationId xmlns="" xmlns:p14="http://schemas.microsoft.com/office/powerpoint/2010/main" val="17411331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9" grpId="0" animBg="1"/>
      <p:bldP spid="3" grpId="0" uiExpand="1" build="allAtOnce" animBg="1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C5B595-A892-4DD0-BE2C-2F5905757F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9FC712E-8673-4B7B-8332-EED0BEF0685A}"/>
              </a:ext>
            </a:extLst>
          </p:cNvPr>
          <p:cNvSpPr txBox="1"/>
          <p:nvPr/>
        </p:nvSpPr>
        <p:spPr>
          <a:xfrm>
            <a:off x="990600" y="1536174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I Get This Kind of Faith?</a:t>
            </a:r>
          </a:p>
        </p:txBody>
      </p:sp>
    </p:spTree>
    <p:extLst>
      <p:ext uri="{BB962C8B-B14F-4D97-AF65-F5344CB8AC3E}">
        <p14:creationId xmlns="" xmlns:p14="http://schemas.microsoft.com/office/powerpoint/2010/main" val="18737827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C5B595-A892-4DD0-BE2C-2F5905757F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49D85E0-6C02-4DCA-9A3F-84B93F993214}"/>
              </a:ext>
            </a:extLst>
          </p:cNvPr>
          <p:cNvSpPr txBox="1"/>
          <p:nvPr/>
        </p:nvSpPr>
        <p:spPr>
          <a:xfrm>
            <a:off x="0" y="2590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 wants to help</a:t>
            </a:r>
            <a:b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 with our faith.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39533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C5B595-A892-4DD0-BE2C-2F5905757F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Oval 29">
            <a:extLst>
              <a:ext uri="{FF2B5EF4-FFF2-40B4-BE49-F238E27FC236}">
                <a16:creationId xmlns="" xmlns:a16="http://schemas.microsoft.com/office/drawing/2014/main" id="{BEFE384F-EC75-406D-8C2E-6803879FF3A1}"/>
              </a:ext>
            </a:extLst>
          </p:cNvPr>
          <p:cNvSpPr/>
          <p:nvPr/>
        </p:nvSpPr>
        <p:spPr>
          <a:xfrm>
            <a:off x="1295400" y="685800"/>
            <a:ext cx="6653376" cy="4980615"/>
          </a:xfrm>
          <a:prstGeom prst="wedgeEllipseCallout">
            <a:avLst>
              <a:gd name="adj1" fmla="val 22588"/>
              <a:gd name="adj2" fmla="val 6757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D400D33-6CCF-44B9-89D7-6943A4714D50}"/>
              </a:ext>
            </a:extLst>
          </p:cNvPr>
          <p:cNvSpPr txBox="1"/>
          <p:nvPr/>
        </p:nvSpPr>
        <p:spPr>
          <a:xfrm>
            <a:off x="1752600" y="1524000"/>
            <a:ext cx="5715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No, thanks.</a:t>
            </a:r>
            <a:endParaRPr lang="en-US" sz="8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39533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C5B595-A892-4DD0-BE2C-2F5905757F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49D85E0-6C02-4DCA-9A3F-84B93F993214}"/>
              </a:ext>
            </a:extLst>
          </p:cNvPr>
          <p:cNvSpPr txBox="1"/>
          <p:nvPr/>
        </p:nvSpPr>
        <p:spPr>
          <a:xfrm>
            <a:off x="0" y="2590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would be</a:t>
            </a:r>
            <a:b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ultimate sign?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39533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4A66E47-32D5-45E0-99B3-77A61B8DF6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5" y="0"/>
            <a:ext cx="1219711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B109200-BDD7-44D2-A3A5-8FC74D7528BF}"/>
              </a:ext>
            </a:extLst>
          </p:cNvPr>
          <p:cNvSpPr txBox="1"/>
          <p:nvPr/>
        </p:nvSpPr>
        <p:spPr>
          <a:xfrm>
            <a:off x="1066800" y="1371600"/>
            <a:ext cx="304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 With Us</a:t>
            </a:r>
          </a:p>
        </p:txBody>
      </p:sp>
    </p:spTree>
    <p:extLst>
      <p:ext uri="{BB962C8B-B14F-4D97-AF65-F5344CB8AC3E}">
        <p14:creationId xmlns="" xmlns:p14="http://schemas.microsoft.com/office/powerpoint/2010/main" val="19287983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C5B595-A892-4DD0-BE2C-2F5905757F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6">
            <a:extLst>
              <a:ext uri="{FF2B5EF4-FFF2-40B4-BE49-F238E27FC236}">
                <a16:creationId xmlns="" xmlns:a16="http://schemas.microsoft.com/office/drawing/2014/main" id="{1AE79868-4648-4393-B8E5-94EFCE8428F3}"/>
              </a:ext>
            </a:extLst>
          </p:cNvPr>
          <p:cNvGrpSpPr/>
          <p:nvPr/>
        </p:nvGrpSpPr>
        <p:grpSpPr>
          <a:xfrm>
            <a:off x="1371600" y="4724400"/>
            <a:ext cx="2386010" cy="1978090"/>
            <a:chOff x="3394493" y="4112158"/>
            <a:chExt cx="2386010" cy="197809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3BF1F5CE-A08F-44F1-A18A-FD6A55657095}"/>
                </a:ext>
              </a:extLst>
            </p:cNvPr>
            <p:cNvSpPr/>
            <p:nvPr/>
          </p:nvSpPr>
          <p:spPr>
            <a:xfrm>
              <a:off x="3394493" y="4664072"/>
              <a:ext cx="2386010" cy="1426176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4D67D4B-25BD-4DF1-9E4C-316B559199F5}"/>
                </a:ext>
              </a:extLst>
            </p:cNvPr>
            <p:cNvSpPr txBox="1"/>
            <p:nvPr/>
          </p:nvSpPr>
          <p:spPr>
            <a:xfrm>
              <a:off x="3483992" y="5032749"/>
              <a:ext cx="22180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Ahaz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34189D6A-A537-4C05-BEB5-0B487564CFDB}"/>
                </a:ext>
              </a:extLst>
            </p:cNvPr>
            <p:cNvSpPr txBox="1"/>
            <p:nvPr/>
          </p:nvSpPr>
          <p:spPr>
            <a:xfrm>
              <a:off x="3840715" y="4112158"/>
              <a:ext cx="16611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JUDAH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8200" y="111406"/>
            <a:ext cx="7624312" cy="2818090"/>
            <a:chOff x="838200" y="111406"/>
            <a:chExt cx="7624312" cy="281809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1FFC09D9-4280-4E97-AC33-CCB47A639B20}"/>
                </a:ext>
              </a:extLst>
            </p:cNvPr>
            <p:cNvSpPr/>
            <p:nvPr/>
          </p:nvSpPr>
          <p:spPr>
            <a:xfrm>
              <a:off x="838200" y="685800"/>
              <a:ext cx="3661912" cy="2243696"/>
            </a:xfrm>
            <a:prstGeom prst="roundRect">
              <a:avLst/>
            </a:prstGeom>
            <a:solidFill>
              <a:srgbClr val="C00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681B934-6A12-4EB8-AA89-1C691A217098}"/>
                </a:ext>
              </a:extLst>
            </p:cNvPr>
            <p:cNvSpPr txBox="1"/>
            <p:nvPr/>
          </p:nvSpPr>
          <p:spPr>
            <a:xfrm>
              <a:off x="1190444" y="1421625"/>
              <a:ext cx="29286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Pekah</a:t>
              </a:r>
              <a:endPara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2F20C61-C957-44EF-B414-2993AF5E5950}"/>
                </a:ext>
              </a:extLst>
            </p:cNvPr>
            <p:cNvSpPr txBox="1"/>
            <p:nvPr/>
          </p:nvSpPr>
          <p:spPr>
            <a:xfrm>
              <a:off x="1781758" y="111406"/>
              <a:ext cx="18370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ISRAEL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7EE2C0E2-DB5E-43A4-8ABE-3442E88A5E4E}"/>
                </a:ext>
              </a:extLst>
            </p:cNvPr>
            <p:cNvSpPr/>
            <p:nvPr/>
          </p:nvSpPr>
          <p:spPr>
            <a:xfrm>
              <a:off x="4800600" y="685800"/>
              <a:ext cx="3661912" cy="2243696"/>
            </a:xfrm>
            <a:prstGeom prst="roundRect">
              <a:avLst/>
            </a:prstGeom>
            <a:solidFill>
              <a:srgbClr val="C00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1ED6EC3-F8B4-4065-B4E2-F80C96329E49}"/>
                </a:ext>
              </a:extLst>
            </p:cNvPr>
            <p:cNvSpPr txBox="1"/>
            <p:nvPr/>
          </p:nvSpPr>
          <p:spPr>
            <a:xfrm>
              <a:off x="5273615" y="1416230"/>
              <a:ext cx="28035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Rezin</a:t>
              </a:r>
              <a:endPara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F076571-D69C-4C6B-932F-4A17D64ECEF0}"/>
                </a:ext>
              </a:extLst>
            </p:cNvPr>
            <p:cNvSpPr txBox="1"/>
            <p:nvPr/>
          </p:nvSpPr>
          <p:spPr>
            <a:xfrm>
              <a:off x="5867400" y="121421"/>
              <a:ext cx="1663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SYRIA</a:t>
              </a:r>
            </a:p>
          </p:txBody>
        </p:sp>
      </p:grpSp>
      <p:sp>
        <p:nvSpPr>
          <p:cNvPr id="26" name="Rectangle: Rounded Corners 19">
            <a:extLst>
              <a:ext uri="{FF2B5EF4-FFF2-40B4-BE49-F238E27FC236}">
                <a16:creationId xmlns="" xmlns:a16="http://schemas.microsoft.com/office/drawing/2014/main" id="{2D081D32-5BA1-4504-B449-660CA5577A34}"/>
              </a:ext>
            </a:extLst>
          </p:cNvPr>
          <p:cNvSpPr/>
          <p:nvPr/>
        </p:nvSpPr>
        <p:spPr>
          <a:xfrm>
            <a:off x="3886200" y="3600556"/>
            <a:ext cx="4498583" cy="3117278"/>
          </a:xfrm>
          <a:prstGeom prst="roundRect">
            <a:avLst>
              <a:gd name="adj" fmla="val 10020"/>
            </a:avLst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A489DA3-5544-4AD1-9AC8-97EA2EF2C523}"/>
              </a:ext>
            </a:extLst>
          </p:cNvPr>
          <p:cNvSpPr txBox="1"/>
          <p:nvPr/>
        </p:nvSpPr>
        <p:spPr>
          <a:xfrm>
            <a:off x="5039637" y="4500230"/>
            <a:ext cx="2218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Tiglath-Pileser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BA86601-4C3A-42F9-BE5B-9C3A65D10689}"/>
              </a:ext>
            </a:extLst>
          </p:cNvPr>
          <p:cNvSpPr txBox="1"/>
          <p:nvPr/>
        </p:nvSpPr>
        <p:spPr>
          <a:xfrm>
            <a:off x="5029200" y="3048000"/>
            <a:ext cx="1904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ASSYRIA</a:t>
            </a:r>
          </a:p>
        </p:txBody>
      </p:sp>
      <p:sp>
        <p:nvSpPr>
          <p:cNvPr id="30" name="Lightning Bolt 29">
            <a:extLst>
              <a:ext uri="{FF2B5EF4-FFF2-40B4-BE49-F238E27FC236}">
                <a16:creationId xmlns="" xmlns:a16="http://schemas.microsoft.com/office/drawing/2014/main" id="{6B88166D-1E96-4F6A-80A8-E493F1FE94D1}"/>
              </a:ext>
            </a:extLst>
          </p:cNvPr>
          <p:cNvSpPr/>
          <p:nvPr/>
        </p:nvSpPr>
        <p:spPr>
          <a:xfrm rot="5218921">
            <a:off x="2535531" y="3806148"/>
            <a:ext cx="1846053" cy="1793207"/>
          </a:xfrm>
          <a:prstGeom prst="lightningBolt">
            <a:avLst/>
          </a:prstGeom>
          <a:solidFill>
            <a:srgbClr val="AC75D5"/>
          </a:solidFill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ghtning Bolt 18">
            <a:extLst>
              <a:ext uri="{FF2B5EF4-FFF2-40B4-BE49-F238E27FC236}">
                <a16:creationId xmlns="" xmlns:a16="http://schemas.microsoft.com/office/drawing/2014/main" id="{6B88166D-1E96-4F6A-80A8-E493F1FE94D1}"/>
              </a:ext>
            </a:extLst>
          </p:cNvPr>
          <p:cNvSpPr/>
          <p:nvPr/>
        </p:nvSpPr>
        <p:spPr>
          <a:xfrm rot="7056625">
            <a:off x="2813853" y="4727947"/>
            <a:ext cx="1846053" cy="1793207"/>
          </a:xfrm>
          <a:prstGeom prst="lightningBolt">
            <a:avLst/>
          </a:prstGeom>
          <a:solidFill>
            <a:srgbClr val="AC75D5"/>
          </a:solidFill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57581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C5B595-A892-4DD0-BE2C-2F5905757F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9FC712E-8673-4B7B-8332-EED0BEF0685A}"/>
              </a:ext>
            </a:extLst>
          </p:cNvPr>
          <p:cNvSpPr txBox="1"/>
          <p:nvPr/>
        </p:nvSpPr>
        <p:spPr>
          <a:xfrm>
            <a:off x="0" y="147214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God’s Sign Changes Everything</a:t>
            </a:r>
          </a:p>
        </p:txBody>
      </p:sp>
    </p:spTree>
    <p:extLst>
      <p:ext uri="{BB962C8B-B14F-4D97-AF65-F5344CB8AC3E}">
        <p14:creationId xmlns="" xmlns:p14="http://schemas.microsoft.com/office/powerpoint/2010/main" val="20672807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4A66E47-32D5-45E0-99B3-77A61B8DF6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0"/>
            <a:ext cx="12266181" cy="68968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B109200-BDD7-44D2-A3A5-8FC74D7528BF}"/>
              </a:ext>
            </a:extLst>
          </p:cNvPr>
          <p:cNvSpPr txBox="1"/>
          <p:nvPr/>
        </p:nvSpPr>
        <p:spPr>
          <a:xfrm>
            <a:off x="762000" y="34290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why we can trust God.</a:t>
            </a:r>
            <a:endParaRPr lang="en-US" sz="8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87983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balwil\Pictures\Vot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26038" y="0"/>
            <a:ext cx="168990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2F53069-4479-434F-81B7-03EB2825D0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2316B77-568A-4074-A4E6-59AE4C4C73C6}"/>
              </a:ext>
            </a:extLst>
          </p:cNvPr>
          <p:cNvSpPr/>
          <p:nvPr/>
        </p:nvSpPr>
        <p:spPr>
          <a:xfrm>
            <a:off x="0" y="1472148"/>
            <a:ext cx="9144000" cy="37856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49D85E0-6C02-4DCA-9A3F-84B93F993214}"/>
              </a:ext>
            </a:extLst>
          </p:cNvPr>
          <p:cNvSpPr txBox="1"/>
          <p:nvPr/>
        </p:nvSpPr>
        <p:spPr>
          <a:xfrm>
            <a:off x="0" y="147214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I Trust God During Uncertain Times?</a:t>
            </a:r>
          </a:p>
        </p:txBody>
      </p:sp>
    </p:spTree>
    <p:extLst>
      <p:ext uri="{BB962C8B-B14F-4D97-AF65-F5344CB8AC3E}">
        <p14:creationId xmlns="" xmlns:p14="http://schemas.microsoft.com/office/powerpoint/2010/main" val="28553295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C5B595-A892-4DD0-BE2C-2F5905757F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6">
            <a:extLst>
              <a:ext uri="{FF2B5EF4-FFF2-40B4-BE49-F238E27FC236}">
                <a16:creationId xmlns="" xmlns:a16="http://schemas.microsoft.com/office/drawing/2014/main" id="{1AE79868-4648-4393-B8E5-94EFCE8428F3}"/>
              </a:ext>
            </a:extLst>
          </p:cNvPr>
          <p:cNvGrpSpPr/>
          <p:nvPr/>
        </p:nvGrpSpPr>
        <p:grpSpPr>
          <a:xfrm>
            <a:off x="3378995" y="4112158"/>
            <a:ext cx="2386010" cy="1978090"/>
            <a:chOff x="3394493" y="4112158"/>
            <a:chExt cx="2386010" cy="197809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3BF1F5CE-A08F-44F1-A18A-FD6A55657095}"/>
                </a:ext>
              </a:extLst>
            </p:cNvPr>
            <p:cNvSpPr/>
            <p:nvPr/>
          </p:nvSpPr>
          <p:spPr>
            <a:xfrm>
              <a:off x="3394493" y="4664072"/>
              <a:ext cx="2386010" cy="1426176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4D67D4B-25BD-4DF1-9E4C-316B559199F5}"/>
                </a:ext>
              </a:extLst>
            </p:cNvPr>
            <p:cNvSpPr txBox="1"/>
            <p:nvPr/>
          </p:nvSpPr>
          <p:spPr>
            <a:xfrm>
              <a:off x="3483992" y="5032749"/>
              <a:ext cx="22180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Ahaz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34189D6A-A537-4C05-BEB5-0B487564CFDB}"/>
                </a:ext>
              </a:extLst>
            </p:cNvPr>
            <p:cNvSpPr txBox="1"/>
            <p:nvPr/>
          </p:nvSpPr>
          <p:spPr>
            <a:xfrm>
              <a:off x="3840715" y="4112158"/>
              <a:ext cx="16611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JUDAH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8200" y="111406"/>
            <a:ext cx="3661912" cy="2818090"/>
            <a:chOff x="838200" y="111406"/>
            <a:chExt cx="3661912" cy="281809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1FFC09D9-4280-4E97-AC33-CCB47A639B20}"/>
                </a:ext>
              </a:extLst>
            </p:cNvPr>
            <p:cNvSpPr/>
            <p:nvPr/>
          </p:nvSpPr>
          <p:spPr>
            <a:xfrm>
              <a:off x="838200" y="685800"/>
              <a:ext cx="3661912" cy="2243696"/>
            </a:xfrm>
            <a:prstGeom prst="roundRect">
              <a:avLst/>
            </a:prstGeom>
            <a:solidFill>
              <a:srgbClr val="C00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681B934-6A12-4EB8-AA89-1C691A217098}"/>
                </a:ext>
              </a:extLst>
            </p:cNvPr>
            <p:cNvSpPr txBox="1"/>
            <p:nvPr/>
          </p:nvSpPr>
          <p:spPr>
            <a:xfrm>
              <a:off x="1190444" y="1421625"/>
              <a:ext cx="29286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Pekah</a:t>
              </a:r>
              <a:endPara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2F20C61-C957-44EF-B414-2993AF5E5950}"/>
                </a:ext>
              </a:extLst>
            </p:cNvPr>
            <p:cNvSpPr txBox="1"/>
            <p:nvPr/>
          </p:nvSpPr>
          <p:spPr>
            <a:xfrm>
              <a:off x="1781758" y="111406"/>
              <a:ext cx="18370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ISRAEL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00600" y="121421"/>
            <a:ext cx="3661912" cy="2808075"/>
            <a:chOff x="4800600" y="121421"/>
            <a:chExt cx="3661912" cy="280807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7EE2C0E2-DB5E-43A4-8ABE-3442E88A5E4E}"/>
                </a:ext>
              </a:extLst>
            </p:cNvPr>
            <p:cNvSpPr/>
            <p:nvPr/>
          </p:nvSpPr>
          <p:spPr>
            <a:xfrm>
              <a:off x="4800600" y="685800"/>
              <a:ext cx="3661912" cy="2243696"/>
            </a:xfrm>
            <a:prstGeom prst="roundRect">
              <a:avLst/>
            </a:prstGeom>
            <a:solidFill>
              <a:srgbClr val="C00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1ED6EC3-F8B4-4065-B4E2-F80C96329E49}"/>
                </a:ext>
              </a:extLst>
            </p:cNvPr>
            <p:cNvSpPr txBox="1"/>
            <p:nvPr/>
          </p:nvSpPr>
          <p:spPr>
            <a:xfrm>
              <a:off x="5273615" y="1416230"/>
              <a:ext cx="28035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Rezin</a:t>
              </a:r>
              <a:endPara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F076571-D69C-4C6B-932F-4A17D64ECEF0}"/>
                </a:ext>
              </a:extLst>
            </p:cNvPr>
            <p:cNvSpPr txBox="1"/>
            <p:nvPr/>
          </p:nvSpPr>
          <p:spPr>
            <a:xfrm>
              <a:off x="5867400" y="121421"/>
              <a:ext cx="1663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SYRIA</a:t>
              </a:r>
            </a:p>
          </p:txBody>
        </p:sp>
      </p:grpSp>
      <p:sp>
        <p:nvSpPr>
          <p:cNvPr id="13" name="Lightning Bolt 12">
            <a:extLst>
              <a:ext uri="{FF2B5EF4-FFF2-40B4-BE49-F238E27FC236}">
                <a16:creationId xmlns="" xmlns:a16="http://schemas.microsoft.com/office/drawing/2014/main" id="{5A749EB3-6947-4E17-92E1-BF505FB3840B}"/>
              </a:ext>
            </a:extLst>
          </p:cNvPr>
          <p:cNvSpPr/>
          <p:nvPr/>
        </p:nvSpPr>
        <p:spPr>
          <a:xfrm>
            <a:off x="2194708" y="2274660"/>
            <a:ext cx="1661184" cy="1630080"/>
          </a:xfrm>
          <a:prstGeom prst="lightningBol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ghtning Bolt 13">
            <a:extLst>
              <a:ext uri="{FF2B5EF4-FFF2-40B4-BE49-F238E27FC236}">
                <a16:creationId xmlns="" xmlns:a16="http://schemas.microsoft.com/office/drawing/2014/main" id="{0E34A4FE-AE14-406D-9E62-9BC7A7C0AD56}"/>
              </a:ext>
            </a:extLst>
          </p:cNvPr>
          <p:cNvSpPr/>
          <p:nvPr/>
        </p:nvSpPr>
        <p:spPr>
          <a:xfrm flipH="1">
            <a:off x="5212421" y="2230422"/>
            <a:ext cx="1639736" cy="1702392"/>
          </a:xfrm>
          <a:prstGeom prst="lightningBol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28">
            <a:extLst>
              <a:ext uri="{FF2B5EF4-FFF2-40B4-BE49-F238E27FC236}">
                <a16:creationId xmlns="" xmlns:a16="http://schemas.microsoft.com/office/drawing/2014/main" id="{22E623D4-BBEF-45AC-ADDD-DC9B997D919C}"/>
              </a:ext>
            </a:extLst>
          </p:cNvPr>
          <p:cNvGrpSpPr/>
          <p:nvPr/>
        </p:nvGrpSpPr>
        <p:grpSpPr>
          <a:xfrm>
            <a:off x="5626001" y="4404545"/>
            <a:ext cx="3124998" cy="1604228"/>
            <a:chOff x="5526062" y="4486020"/>
            <a:chExt cx="3124998" cy="1604228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74BF0413-3BDB-416B-B57D-10BDBAE206C9}"/>
                </a:ext>
              </a:extLst>
            </p:cNvPr>
            <p:cNvSpPr/>
            <p:nvPr/>
          </p:nvSpPr>
          <p:spPr>
            <a:xfrm>
              <a:off x="6080388" y="4486020"/>
              <a:ext cx="2570672" cy="16042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Lightning Bolt 27">
              <a:extLst>
                <a:ext uri="{FF2B5EF4-FFF2-40B4-BE49-F238E27FC236}">
                  <a16:creationId xmlns="" xmlns:a16="http://schemas.microsoft.com/office/drawing/2014/main" id="{20CAB954-2FA3-47D3-BFC1-A8AE37646D25}"/>
                </a:ext>
              </a:extLst>
            </p:cNvPr>
            <p:cNvSpPr/>
            <p:nvPr/>
          </p:nvSpPr>
          <p:spPr>
            <a:xfrm rot="2775361" flipH="1">
              <a:off x="5517977" y="5166309"/>
              <a:ext cx="673054" cy="656884"/>
            </a:xfrm>
            <a:prstGeom prst="lightningBol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3C0332B-10D1-4448-8939-914F6BE62552}"/>
              </a:ext>
            </a:extLst>
          </p:cNvPr>
          <p:cNvSpPr txBox="1"/>
          <p:nvPr/>
        </p:nvSpPr>
        <p:spPr>
          <a:xfrm>
            <a:off x="6345469" y="4696933"/>
            <a:ext cx="2218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FBA62E7-8AB5-4894-9DB1-3E02D48EA585}"/>
              </a:ext>
            </a:extLst>
          </p:cNvPr>
          <p:cNvSpPr txBox="1"/>
          <p:nvPr/>
        </p:nvSpPr>
        <p:spPr>
          <a:xfrm>
            <a:off x="1190444" y="6096000"/>
            <a:ext cx="2218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Isaiah</a:t>
            </a:r>
          </a:p>
        </p:txBody>
      </p:sp>
      <p:sp>
        <p:nvSpPr>
          <p:cNvPr id="22" name="Speech Bubble: Oval 29">
            <a:extLst>
              <a:ext uri="{FF2B5EF4-FFF2-40B4-BE49-F238E27FC236}">
                <a16:creationId xmlns="" xmlns:a16="http://schemas.microsoft.com/office/drawing/2014/main" id="{BEFE384F-EC75-406D-8C2E-6803879FF3A1}"/>
              </a:ext>
            </a:extLst>
          </p:cNvPr>
          <p:cNvSpPr/>
          <p:nvPr/>
        </p:nvSpPr>
        <p:spPr>
          <a:xfrm>
            <a:off x="357024" y="4088608"/>
            <a:ext cx="2664947" cy="1654007"/>
          </a:xfrm>
          <a:prstGeom prst="wedgeEllipseCallout">
            <a:avLst>
              <a:gd name="adj1" fmla="val 22588"/>
              <a:gd name="adj2" fmla="val 67576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D400D33-6CCF-44B9-89D7-6943A4714D50}"/>
              </a:ext>
            </a:extLst>
          </p:cNvPr>
          <p:cNvSpPr txBox="1"/>
          <p:nvPr/>
        </p:nvSpPr>
        <p:spPr>
          <a:xfrm>
            <a:off x="577663" y="4281339"/>
            <a:ext cx="2386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 </a:t>
            </a: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afraid.</a:t>
            </a:r>
          </a:p>
        </p:txBody>
      </p:sp>
    </p:spTree>
    <p:extLst>
      <p:ext uri="{BB962C8B-B14F-4D97-AF65-F5344CB8AC3E}">
        <p14:creationId xmlns="" xmlns:p14="http://schemas.microsoft.com/office/powerpoint/2010/main" val="11157581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/>
      <p:bldP spid="20" grpId="0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C5B595-A892-4DD0-BE2C-2F5905757F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9FC712E-8673-4B7B-8332-EED0BEF0685A}"/>
              </a:ext>
            </a:extLst>
          </p:cNvPr>
          <p:cNvSpPr txBox="1"/>
          <p:nvPr/>
        </p:nvSpPr>
        <p:spPr>
          <a:xfrm>
            <a:off x="0" y="2134475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Should</a:t>
            </a:r>
            <a:br>
              <a:rPr lang="en-US" sz="8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8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Not Be Afraid?</a:t>
            </a:r>
          </a:p>
        </p:txBody>
      </p:sp>
    </p:spTree>
    <p:extLst>
      <p:ext uri="{BB962C8B-B14F-4D97-AF65-F5344CB8AC3E}">
        <p14:creationId xmlns="" xmlns:p14="http://schemas.microsoft.com/office/powerpoint/2010/main" val="11356959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C5B595-A892-4DD0-BE2C-2F5905757F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FE9CB98-E1F3-4491-B484-A9D8E1759CF7}"/>
              </a:ext>
            </a:extLst>
          </p:cNvPr>
          <p:cNvSpPr txBox="1"/>
          <p:nvPr/>
        </p:nvSpPr>
        <p:spPr>
          <a:xfrm>
            <a:off x="0" y="81365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8CF1AF-A5AC-43E1-A900-ADAEE1CB2913}"/>
              </a:ext>
            </a:extLst>
          </p:cNvPr>
          <p:cNvSpPr txBox="1"/>
          <p:nvPr/>
        </p:nvSpPr>
        <p:spPr>
          <a:xfrm>
            <a:off x="504644" y="3451085"/>
            <a:ext cx="3925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Wrong view of </a:t>
            </a:r>
            <a:r>
              <a:rPr lang="en-US" sz="4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736A66-C7C3-494A-B0EB-1A4EDD09A562}"/>
              </a:ext>
            </a:extLst>
          </p:cNvPr>
          <p:cNvSpPr txBox="1"/>
          <p:nvPr/>
        </p:nvSpPr>
        <p:spPr>
          <a:xfrm>
            <a:off x="4714338" y="3451085"/>
            <a:ext cx="3925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Wrong view of </a:t>
            </a:r>
            <a:r>
              <a:rPr lang="en-US" sz="4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</a:t>
            </a:r>
          </a:p>
        </p:txBody>
      </p:sp>
    </p:spTree>
    <p:extLst>
      <p:ext uri="{BB962C8B-B14F-4D97-AF65-F5344CB8AC3E}">
        <p14:creationId xmlns="" xmlns:p14="http://schemas.microsoft.com/office/powerpoint/2010/main" val="14359241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C5B595-A892-4DD0-BE2C-2F5905757FC5}"/>
              </a:ext>
            </a:extLst>
          </p:cNvPr>
          <p:cNvSpPr/>
          <p:nvPr/>
        </p:nvSpPr>
        <p:spPr>
          <a:xfrm>
            <a:off x="3544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FE9CB98-E1F3-4491-B484-A9D8E1759CF7}"/>
              </a:ext>
            </a:extLst>
          </p:cNvPr>
          <p:cNvSpPr txBox="1"/>
          <p:nvPr/>
        </p:nvSpPr>
        <p:spPr>
          <a:xfrm>
            <a:off x="3544" y="63069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Explanation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26934" y="3187744"/>
            <a:ext cx="3376417" cy="1113209"/>
            <a:chOff x="6026934" y="3187744"/>
            <a:chExt cx="3376417" cy="1113209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CB7A9BC-E660-428E-83B2-A4B22C5911AB}"/>
                </a:ext>
              </a:extLst>
            </p:cNvPr>
            <p:cNvSpPr txBox="1"/>
            <p:nvPr/>
          </p:nvSpPr>
          <p:spPr>
            <a:xfrm>
              <a:off x="6836991" y="3654622"/>
              <a:ext cx="2566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Rezin</a:t>
              </a:r>
              <a:endParaRPr lang="en-US" sz="3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31CF8450-72D2-4EE1-8F46-AD6DFE292FB9}"/>
                </a:ext>
              </a:extLst>
            </p:cNvPr>
            <p:cNvSpPr/>
            <p:nvPr/>
          </p:nvSpPr>
          <p:spPr>
            <a:xfrm>
              <a:off x="8101067" y="3352224"/>
              <a:ext cx="76776" cy="7677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="" xmlns:a16="http://schemas.microsoft.com/office/drawing/2014/main" id="{47BD2626-ABBA-4BAB-BC21-C9D43F01D0E4}"/>
                </a:ext>
              </a:extLst>
            </p:cNvPr>
            <p:cNvSpPr/>
            <p:nvPr/>
          </p:nvSpPr>
          <p:spPr>
            <a:xfrm rot="10800000">
              <a:off x="6026934" y="3187744"/>
              <a:ext cx="1559760" cy="482507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2822" y="2094770"/>
            <a:ext cx="2598444" cy="3003194"/>
            <a:chOff x="282822" y="2094770"/>
            <a:chExt cx="2598444" cy="3003194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1A8CF1AF-A5AC-43E1-A900-ADAEE1CB2913}"/>
                </a:ext>
              </a:extLst>
            </p:cNvPr>
            <p:cNvSpPr txBox="1"/>
            <p:nvPr/>
          </p:nvSpPr>
          <p:spPr>
            <a:xfrm>
              <a:off x="314906" y="4451633"/>
              <a:ext cx="2566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Syria</a:t>
              </a:r>
              <a:endParaRPr lang="en-US" sz="3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764BECF7-6BF9-4532-B3A1-4ACBF9886481}"/>
                </a:ext>
              </a:extLst>
            </p:cNvPr>
            <p:cNvSpPr/>
            <p:nvPr/>
          </p:nvSpPr>
          <p:spPr>
            <a:xfrm>
              <a:off x="282822" y="2094770"/>
              <a:ext cx="2566360" cy="224369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58534" y="2902919"/>
            <a:ext cx="3831322" cy="1776691"/>
            <a:chOff x="2958534" y="2902919"/>
            <a:chExt cx="3831322" cy="1776691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034080A-1180-4C9C-A11B-EDC82345AD24}"/>
                </a:ext>
              </a:extLst>
            </p:cNvPr>
            <p:cNvSpPr txBox="1"/>
            <p:nvPr/>
          </p:nvSpPr>
          <p:spPr>
            <a:xfrm>
              <a:off x="3522603" y="4033279"/>
              <a:ext cx="3267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Damascus</a:t>
              </a:r>
              <a:endParaRPr lang="en-US" sz="3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Arrow: Right 32">
              <a:extLst>
                <a:ext uri="{FF2B5EF4-FFF2-40B4-BE49-F238E27FC236}">
                  <a16:creationId xmlns="" xmlns:a16="http://schemas.microsoft.com/office/drawing/2014/main" id="{83A632F0-0222-4BE0-88AD-4EAA84D32339}"/>
                </a:ext>
              </a:extLst>
            </p:cNvPr>
            <p:cNvSpPr/>
            <p:nvPr/>
          </p:nvSpPr>
          <p:spPr>
            <a:xfrm rot="10800000">
              <a:off x="2958534" y="3187743"/>
              <a:ext cx="1421547" cy="482507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4574F725-3A92-43A2-B280-606577F6DFCF}"/>
                </a:ext>
              </a:extLst>
            </p:cNvPr>
            <p:cNvSpPr/>
            <p:nvPr/>
          </p:nvSpPr>
          <p:spPr>
            <a:xfrm>
              <a:off x="4724400" y="2902919"/>
              <a:ext cx="863660" cy="90708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5805361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C5B595-A892-4DD0-BE2C-2F5905757FC5}"/>
              </a:ext>
            </a:extLst>
          </p:cNvPr>
          <p:cNvSpPr/>
          <p:nvPr/>
        </p:nvSpPr>
        <p:spPr>
          <a:xfrm>
            <a:off x="3544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FE9CB98-E1F3-4491-B484-A9D8E1759CF7}"/>
              </a:ext>
            </a:extLst>
          </p:cNvPr>
          <p:cNvSpPr txBox="1"/>
          <p:nvPr/>
        </p:nvSpPr>
        <p:spPr>
          <a:xfrm>
            <a:off x="3544" y="63069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Explanation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958534" y="2902919"/>
            <a:ext cx="3831322" cy="1776691"/>
            <a:chOff x="2958534" y="2902919"/>
            <a:chExt cx="3831322" cy="1776691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034080A-1180-4C9C-A11B-EDC82345AD24}"/>
                </a:ext>
              </a:extLst>
            </p:cNvPr>
            <p:cNvSpPr txBox="1"/>
            <p:nvPr/>
          </p:nvSpPr>
          <p:spPr>
            <a:xfrm>
              <a:off x="3522603" y="4033279"/>
              <a:ext cx="3267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Samaria</a:t>
              </a:r>
              <a:endParaRPr lang="en-US" sz="3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Arrow: Right 32">
              <a:extLst>
                <a:ext uri="{FF2B5EF4-FFF2-40B4-BE49-F238E27FC236}">
                  <a16:creationId xmlns="" xmlns:a16="http://schemas.microsoft.com/office/drawing/2014/main" id="{83A632F0-0222-4BE0-88AD-4EAA84D32339}"/>
                </a:ext>
              </a:extLst>
            </p:cNvPr>
            <p:cNvSpPr/>
            <p:nvPr/>
          </p:nvSpPr>
          <p:spPr>
            <a:xfrm rot="10800000">
              <a:off x="2958534" y="3187743"/>
              <a:ext cx="1421547" cy="482507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4574F725-3A92-43A2-B280-606577F6DFCF}"/>
                </a:ext>
              </a:extLst>
            </p:cNvPr>
            <p:cNvSpPr/>
            <p:nvPr/>
          </p:nvSpPr>
          <p:spPr>
            <a:xfrm>
              <a:off x="4724400" y="2902919"/>
              <a:ext cx="863660" cy="90708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1214" y="2094770"/>
            <a:ext cx="2717320" cy="3400188"/>
            <a:chOff x="241214" y="2094770"/>
            <a:chExt cx="2717320" cy="3400188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1A8CF1AF-A5AC-43E1-A900-ADAEE1CB2913}"/>
                </a:ext>
              </a:extLst>
            </p:cNvPr>
            <p:cNvSpPr txBox="1"/>
            <p:nvPr/>
          </p:nvSpPr>
          <p:spPr>
            <a:xfrm>
              <a:off x="314906" y="4451633"/>
              <a:ext cx="2566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Israel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764BECF7-6BF9-4532-B3A1-4ACBF9886481}"/>
                </a:ext>
              </a:extLst>
            </p:cNvPr>
            <p:cNvSpPr/>
            <p:nvPr/>
          </p:nvSpPr>
          <p:spPr>
            <a:xfrm>
              <a:off x="282822" y="2094770"/>
              <a:ext cx="2566360" cy="224369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812010B0-85C9-4AF3-A4F1-717D7FE279F8}"/>
                </a:ext>
              </a:extLst>
            </p:cNvPr>
            <p:cNvSpPr txBox="1"/>
            <p:nvPr/>
          </p:nvSpPr>
          <p:spPr>
            <a:xfrm>
              <a:off x="241214" y="5033293"/>
              <a:ext cx="2717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bg2">
                      <a:lumMod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(Ephraim)</a:t>
              </a:r>
              <a:endParaRPr lang="en-US" sz="2400" b="1" i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26934" y="3187744"/>
            <a:ext cx="3376417" cy="1880750"/>
            <a:chOff x="6026934" y="3187744"/>
            <a:chExt cx="3376417" cy="1880750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CB7A9BC-E660-428E-83B2-A4B22C5911AB}"/>
                </a:ext>
              </a:extLst>
            </p:cNvPr>
            <p:cNvSpPr txBox="1"/>
            <p:nvPr/>
          </p:nvSpPr>
          <p:spPr>
            <a:xfrm>
              <a:off x="6836991" y="3654622"/>
              <a:ext cx="2566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Pekah</a:t>
              </a:r>
              <a:endParaRPr lang="en-US" sz="3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31CF8450-72D2-4EE1-8F46-AD6DFE292FB9}"/>
                </a:ext>
              </a:extLst>
            </p:cNvPr>
            <p:cNvSpPr/>
            <p:nvPr/>
          </p:nvSpPr>
          <p:spPr>
            <a:xfrm>
              <a:off x="8101067" y="3352224"/>
              <a:ext cx="76776" cy="7677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="" xmlns:a16="http://schemas.microsoft.com/office/drawing/2014/main" id="{47BD2626-ABBA-4BAB-BC21-C9D43F01D0E4}"/>
                </a:ext>
              </a:extLst>
            </p:cNvPr>
            <p:cNvSpPr/>
            <p:nvPr/>
          </p:nvSpPr>
          <p:spPr>
            <a:xfrm rot="10800000">
              <a:off x="6026934" y="3187744"/>
              <a:ext cx="1559760" cy="482507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36B1E3D-6827-405B-9233-7F9DE8E44C99}"/>
                </a:ext>
              </a:extLst>
            </p:cNvPr>
            <p:cNvSpPr txBox="1"/>
            <p:nvPr/>
          </p:nvSpPr>
          <p:spPr>
            <a:xfrm>
              <a:off x="6939210" y="4237497"/>
              <a:ext cx="22385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bg2">
                      <a:lumMod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(son of </a:t>
              </a:r>
              <a:r>
                <a:rPr lang="en-US" sz="2400" i="1" dirty="0" err="1">
                  <a:solidFill>
                    <a:schemeClr val="bg2">
                      <a:lumMod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Remaliah</a:t>
              </a:r>
              <a:r>
                <a:rPr lang="en-US" sz="2400" i="1" dirty="0">
                  <a:solidFill>
                    <a:schemeClr val="bg2">
                      <a:lumMod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endParaRPr lang="en-US" sz="2400" b="1" i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40393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963</TotalTime>
  <Words>198</Words>
  <Application>Microsoft Office PowerPoint</Application>
  <PresentationFormat>On-screen Show (4:3)</PresentationFormat>
  <Paragraphs>90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</dc:creator>
  <cp:lastModifiedBy>Rebekah Williams</cp:lastModifiedBy>
  <cp:revision>100</cp:revision>
  <dcterms:created xsi:type="dcterms:W3CDTF">2020-03-07T18:54:44Z</dcterms:created>
  <dcterms:modified xsi:type="dcterms:W3CDTF">2020-03-08T12:11:17Z</dcterms:modified>
</cp:coreProperties>
</file>