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72" r:id="rId4"/>
    <p:sldId id="264" r:id="rId5"/>
    <p:sldId id="275" r:id="rId6"/>
    <p:sldId id="271" r:id="rId7"/>
    <p:sldId id="270" r:id="rId8"/>
    <p:sldId id="266" r:id="rId9"/>
    <p:sldId id="267" r:id="rId10"/>
    <p:sldId id="277" r:id="rId11"/>
    <p:sldId id="274" r:id="rId12"/>
    <p:sldId id="279" r:id="rId13"/>
    <p:sldId id="278" r:id="rId14"/>
    <p:sldId id="261" r:id="rId15"/>
    <p:sldId id="273" r:id="rId16"/>
    <p:sldId id="258" r:id="rId17"/>
    <p:sldId id="28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0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558D-1C51-49FB-9B66-41513A4A6AF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623D-BE44-442A-9722-CD86746E62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0287000" cy="6858000"/>
            <a:chOff x="0" y="0"/>
            <a:chExt cx="10287000" cy="6858000"/>
          </a:xfrm>
        </p:grpSpPr>
        <p:pic>
          <p:nvPicPr>
            <p:cNvPr id="4098" name="Picture 2" descr="C:\Users\rebalwil\Downloads\african-4477530_19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284212" cy="68580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0" y="5257800"/>
              <a:ext cx="10287000" cy="1371600"/>
            </a:xfrm>
            <a:prstGeom prst="rect">
              <a:avLst/>
            </a:prstGeom>
            <a:solidFill>
              <a:srgbClr val="000000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5181600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LEADERSHIP</a:t>
              </a:r>
              <a:endParaRPr lang="en-US" sz="9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381000"/>
            <a:ext cx="10287000" cy="1066800"/>
          </a:xfrm>
          <a:prstGeom prst="rect">
            <a:avLst/>
          </a:prstGeom>
          <a:solidFill>
            <a:srgbClr val="0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Entrusted with…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-381000" y="2057400"/>
            <a:ext cx="9982200" cy="289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63"/>
          <p:cNvGrpSpPr/>
          <p:nvPr/>
        </p:nvGrpSpPr>
        <p:grpSpPr>
          <a:xfrm>
            <a:off x="-228600" y="3048000"/>
            <a:ext cx="9601200" cy="1651479"/>
            <a:chOff x="-2743200" y="2286000"/>
            <a:chExt cx="9601200" cy="1651479"/>
          </a:xfrm>
        </p:grpSpPr>
        <p:sp>
          <p:nvSpPr>
            <p:cNvPr id="66" name="Rounded Rectangle 65"/>
            <p:cNvSpPr/>
            <p:nvPr/>
          </p:nvSpPr>
          <p:spPr>
            <a:xfrm>
              <a:off x="685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2192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 rot="21034901">
              <a:off x="9144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81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 rot="814840">
              <a:off x="6096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62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-228600" y="2667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 rot="1424894">
              <a:off x="1705044" y="3521366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 rot="19590034">
              <a:off x="1100427" y="3684564"/>
              <a:ext cx="385822" cy="25291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004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733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429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 rot="20451722">
              <a:off x="28956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5146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 rot="674825">
              <a:off x="3276600" y="2286000"/>
              <a:ext cx="3048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657600" y="2286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962400" y="2667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 rot="21238280">
              <a:off x="2469263" y="2769847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-4572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666750" y="302895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-9144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-11430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-16002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-13716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-20574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-18288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-23622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-25146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-27432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42672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672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572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530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51054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48006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53340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6388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54864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0198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722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58674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6400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144"/>
            <p:cNvSpPr/>
            <p:nvPr/>
          </p:nvSpPr>
          <p:spPr>
            <a:xfrm rot="1424894">
              <a:off x="2848045" y="3577651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580AF020-5DDE-4492-8373-060E3A60C598}"/>
              </a:ext>
            </a:extLst>
          </p:cNvPr>
          <p:cNvGrpSpPr/>
          <p:nvPr/>
        </p:nvGrpSpPr>
        <p:grpSpPr>
          <a:xfrm>
            <a:off x="4343400" y="3276600"/>
            <a:ext cx="457200" cy="805984"/>
            <a:chOff x="2057400" y="4724400"/>
            <a:chExt cx="518700" cy="914400"/>
          </a:xfrm>
          <a:effectLst/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235A959-9A9F-4C8E-8178-919CD9E2674B}"/>
                </a:ext>
              </a:extLst>
            </p:cNvPr>
            <p:cNvCxnSpPr/>
            <p:nvPr/>
          </p:nvCxnSpPr>
          <p:spPr>
            <a:xfrm flipV="1">
              <a:off x="2057400" y="5372420"/>
              <a:ext cx="228600" cy="266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143EF809-B63A-4E6D-BA40-31C427B007F7}"/>
                </a:ext>
              </a:extLst>
            </p:cNvPr>
            <p:cNvCxnSpPr/>
            <p:nvPr/>
          </p:nvCxnSpPr>
          <p:spPr>
            <a:xfrm>
              <a:off x="2286000" y="5383946"/>
              <a:ext cx="152400" cy="25485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BFB3FF82-A4A9-4296-BEA1-82367DB357DF}"/>
                </a:ext>
              </a:extLst>
            </p:cNvPr>
            <p:cNvCxnSpPr/>
            <p:nvPr/>
          </p:nvCxnSpPr>
          <p:spPr>
            <a:xfrm flipV="1">
              <a:off x="2286000" y="5029200"/>
              <a:ext cx="0" cy="3432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A60B8428-4E86-447D-AE7B-3222061421E1}"/>
                </a:ext>
              </a:extLst>
            </p:cNvPr>
            <p:cNvCxnSpPr/>
            <p:nvPr/>
          </p:nvCxnSpPr>
          <p:spPr>
            <a:xfrm flipH="1">
              <a:off x="2057401" y="5156652"/>
              <a:ext cx="259350" cy="864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2F265AC2-B661-4C0D-9E10-C59DE050A81F}"/>
                </a:ext>
              </a:extLst>
            </p:cNvPr>
            <p:cNvCxnSpPr/>
            <p:nvPr/>
          </p:nvCxnSpPr>
          <p:spPr>
            <a:xfrm>
              <a:off x="2230300" y="5156652"/>
              <a:ext cx="345800" cy="864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E2F94C8D-4600-43CE-9210-349E94D06948}"/>
                </a:ext>
              </a:extLst>
            </p:cNvPr>
            <p:cNvSpPr/>
            <p:nvPr/>
          </p:nvSpPr>
          <p:spPr>
            <a:xfrm>
              <a:off x="2133600" y="4724400"/>
              <a:ext cx="30480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0" y="685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 Person</a:t>
            </a:r>
            <a:endParaRPr lang="en-US" sz="6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9"/>
          <p:cNvGrpSpPr/>
          <p:nvPr/>
        </p:nvGrpSpPr>
        <p:grpSpPr>
          <a:xfrm>
            <a:off x="304800" y="609600"/>
            <a:ext cx="4191000" cy="3048000"/>
            <a:chOff x="304800" y="609600"/>
            <a:chExt cx="4191000" cy="3048000"/>
          </a:xfrm>
        </p:grpSpPr>
        <p:sp>
          <p:nvSpPr>
            <p:cNvPr id="95" name="Rounded Rectangle 94"/>
            <p:cNvSpPr/>
            <p:nvPr/>
          </p:nvSpPr>
          <p:spPr>
            <a:xfrm>
              <a:off x="304800" y="1219200"/>
              <a:ext cx="4191000" cy="2438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6096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Awareness</a:t>
              </a:r>
              <a:endPara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3" name="Group 60"/>
            <p:cNvGrpSpPr/>
            <p:nvPr/>
          </p:nvGrpSpPr>
          <p:grpSpPr>
            <a:xfrm>
              <a:off x="304800" y="2057400"/>
              <a:ext cx="4191000" cy="1473837"/>
              <a:chOff x="0" y="2286000"/>
              <a:chExt cx="4191000" cy="147383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85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2192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1034901">
                <a:off x="9144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1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814840">
                <a:off x="6096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62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0" y="2667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424894">
                <a:off x="1705044" y="3521366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004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733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429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20451722">
                <a:off x="28956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51460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674825">
                <a:off x="3276600" y="2286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657600" y="2286000"/>
                <a:ext cx="5334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962400" y="2667000"/>
                <a:ext cx="228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19261947">
                <a:off x="2464728" y="3531847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xmlns="" id="{580AF020-5DDE-4492-8373-060E3A60C598}"/>
                </a:ext>
              </a:extLst>
            </p:cNvPr>
            <p:cNvGrpSpPr/>
            <p:nvPr/>
          </p:nvGrpSpPr>
          <p:grpSpPr>
            <a:xfrm>
              <a:off x="2209800" y="2133600"/>
              <a:ext cx="533400" cy="805984"/>
              <a:chOff x="1970951" y="4724400"/>
              <a:chExt cx="605150" cy="914400"/>
            </a:xfrm>
            <a:effectLst/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2235A959-9A9F-4C8E-8178-919CD9E2674B}"/>
                  </a:ext>
                </a:extLst>
              </p:cNvPr>
              <p:cNvCxnSpPr/>
              <p:nvPr/>
            </p:nvCxnSpPr>
            <p:spPr>
              <a:xfrm flipV="1">
                <a:off x="2057400" y="5372420"/>
                <a:ext cx="228600" cy="2663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143EF809-B63A-4E6D-BA40-31C427B007F7}"/>
                  </a:ext>
                </a:extLst>
              </p:cNvPr>
              <p:cNvCxnSpPr/>
              <p:nvPr/>
            </p:nvCxnSpPr>
            <p:spPr>
              <a:xfrm>
                <a:off x="2286000" y="5383946"/>
                <a:ext cx="152400" cy="2548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BFB3FF82-A4A9-4296-BEA1-82367DB357DF}"/>
                  </a:ext>
                </a:extLst>
              </p:cNvPr>
              <p:cNvCxnSpPr/>
              <p:nvPr/>
            </p:nvCxnSpPr>
            <p:spPr>
              <a:xfrm flipV="1">
                <a:off x="2286000" y="5029200"/>
                <a:ext cx="0" cy="3432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A60B8428-4E86-447D-AE7B-3222061421E1}"/>
                  </a:ext>
                </a:extLst>
              </p:cNvPr>
              <p:cNvCxnSpPr/>
              <p:nvPr/>
            </p:nvCxnSpPr>
            <p:spPr>
              <a:xfrm flipH="1" flipV="1">
                <a:off x="1970951" y="4983750"/>
                <a:ext cx="345800" cy="1729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2F265AC2-B661-4C0D-9E10-C59DE050A81F}"/>
                  </a:ext>
                </a:extLst>
              </p:cNvPr>
              <p:cNvCxnSpPr/>
              <p:nvPr/>
            </p:nvCxnSpPr>
            <p:spPr>
              <a:xfrm flipV="1">
                <a:off x="2230301" y="4983751"/>
                <a:ext cx="345800" cy="17289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E2F94C8D-4600-43CE-9210-349E94D06948}"/>
                  </a:ext>
                </a:extLst>
              </p:cNvPr>
              <p:cNvSpPr/>
              <p:nvPr/>
            </p:nvSpPr>
            <p:spPr>
              <a:xfrm>
                <a:off x="2133600" y="4724400"/>
                <a:ext cx="304800" cy="3048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" name="Group 137"/>
          <p:cNvGrpSpPr/>
          <p:nvPr/>
        </p:nvGrpSpPr>
        <p:grpSpPr>
          <a:xfrm>
            <a:off x="4800600" y="685800"/>
            <a:ext cx="4191000" cy="2971800"/>
            <a:chOff x="4800600" y="685800"/>
            <a:chExt cx="4191000" cy="2971800"/>
          </a:xfrm>
        </p:grpSpPr>
        <p:sp>
          <p:nvSpPr>
            <p:cNvPr id="96" name="Rounded Rectangle 95"/>
            <p:cNvSpPr/>
            <p:nvPr/>
          </p:nvSpPr>
          <p:spPr>
            <a:xfrm>
              <a:off x="4800600" y="1295400"/>
              <a:ext cx="4191000" cy="2362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6858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Initiative</a:t>
              </a:r>
              <a:endPara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6" name="Group 63"/>
            <p:cNvGrpSpPr/>
            <p:nvPr/>
          </p:nvGrpSpPr>
          <p:grpSpPr>
            <a:xfrm>
              <a:off x="4800600" y="1752600"/>
              <a:ext cx="4191000" cy="1651479"/>
              <a:chOff x="0" y="2286000"/>
              <a:chExt cx="4191000" cy="1651479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685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2192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1034901">
                <a:off x="9144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81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 rot="814840">
                <a:off x="6096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62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0" y="2667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 rot="1424894">
                <a:off x="1705044" y="3521366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 rot="19590034">
                <a:off x="1100427" y="3684564"/>
                <a:ext cx="385822" cy="25291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32004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733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429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 rot="20451722">
                <a:off x="28956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51460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 rot="674825">
                <a:off x="3276600" y="2286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3657600" y="2286000"/>
                <a:ext cx="5334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3962400" y="2667000"/>
                <a:ext cx="228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 rot="19261947">
                <a:off x="2388528" y="2769847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xmlns="" id="{580AF020-5DDE-4492-8373-060E3A60C598}"/>
                </a:ext>
              </a:extLst>
            </p:cNvPr>
            <p:cNvGrpSpPr/>
            <p:nvPr/>
          </p:nvGrpSpPr>
          <p:grpSpPr>
            <a:xfrm>
              <a:off x="6705600" y="1981200"/>
              <a:ext cx="609600" cy="805984"/>
              <a:chOff x="2057400" y="4724400"/>
              <a:chExt cx="691600" cy="914400"/>
            </a:xfrm>
            <a:effectLst/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2235A959-9A9F-4C8E-8178-919CD9E2674B}"/>
                  </a:ext>
                </a:extLst>
              </p:cNvPr>
              <p:cNvCxnSpPr/>
              <p:nvPr/>
            </p:nvCxnSpPr>
            <p:spPr>
              <a:xfrm flipV="1">
                <a:off x="2057400" y="5372420"/>
                <a:ext cx="228600" cy="2663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143EF809-B63A-4E6D-BA40-31C427B007F7}"/>
                  </a:ext>
                </a:extLst>
              </p:cNvPr>
              <p:cNvCxnSpPr/>
              <p:nvPr/>
            </p:nvCxnSpPr>
            <p:spPr>
              <a:xfrm>
                <a:off x="2286000" y="5383946"/>
                <a:ext cx="152400" cy="2548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BFB3FF82-A4A9-4296-BEA1-82367DB357DF}"/>
                  </a:ext>
                </a:extLst>
              </p:cNvPr>
              <p:cNvCxnSpPr>
                <a:endCxn id="72" idx="4"/>
              </p:cNvCxnSpPr>
              <p:nvPr/>
            </p:nvCxnSpPr>
            <p:spPr>
              <a:xfrm flipV="1">
                <a:off x="2285999" y="5029200"/>
                <a:ext cx="51252" cy="3432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A60B8428-4E86-447D-AE7B-3222061421E1}"/>
                  </a:ext>
                </a:extLst>
              </p:cNvPr>
              <p:cNvCxnSpPr/>
              <p:nvPr/>
            </p:nvCxnSpPr>
            <p:spPr>
              <a:xfrm>
                <a:off x="2316751" y="5156652"/>
                <a:ext cx="259350" cy="864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2F265AC2-B661-4C0D-9E10-C59DE050A81F}"/>
                  </a:ext>
                </a:extLst>
              </p:cNvPr>
              <p:cNvCxnSpPr/>
              <p:nvPr/>
            </p:nvCxnSpPr>
            <p:spPr>
              <a:xfrm flipV="1">
                <a:off x="2316750" y="4983750"/>
                <a:ext cx="432250" cy="1729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E2F94C8D-4600-43CE-9210-349E94D06948}"/>
                  </a:ext>
                </a:extLst>
              </p:cNvPr>
              <p:cNvSpPr/>
              <p:nvPr/>
            </p:nvSpPr>
            <p:spPr>
              <a:xfrm>
                <a:off x="2184850" y="4724400"/>
                <a:ext cx="304800" cy="3048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" name="Group 138"/>
          <p:cNvGrpSpPr/>
          <p:nvPr/>
        </p:nvGrpSpPr>
        <p:grpSpPr>
          <a:xfrm>
            <a:off x="2590800" y="3733800"/>
            <a:ext cx="4191000" cy="2946975"/>
            <a:chOff x="2590800" y="3733800"/>
            <a:chExt cx="4191000" cy="2946975"/>
          </a:xfrm>
        </p:grpSpPr>
        <p:sp>
          <p:nvSpPr>
            <p:cNvPr id="16" name="TextBox 15"/>
            <p:cNvSpPr txBox="1"/>
            <p:nvPr/>
          </p:nvSpPr>
          <p:spPr>
            <a:xfrm>
              <a:off x="3276600" y="37338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Courage</a:t>
              </a:r>
              <a:endPara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590800" y="4318575"/>
              <a:ext cx="4191000" cy="2362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63"/>
            <p:cNvGrpSpPr/>
            <p:nvPr/>
          </p:nvGrpSpPr>
          <p:grpSpPr>
            <a:xfrm>
              <a:off x="2590800" y="4775775"/>
              <a:ext cx="4191000" cy="1651479"/>
              <a:chOff x="0" y="2286000"/>
              <a:chExt cx="4191000" cy="1651479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685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12192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 rot="21034901">
                <a:off x="9144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381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 rot="814840">
                <a:off x="6096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62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0" y="2667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 rot="1424894">
                <a:off x="1705044" y="3521366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 rot="19590034">
                <a:off x="1100427" y="3684564"/>
                <a:ext cx="385822" cy="25291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2004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733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3429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 rot="20451722">
                <a:off x="28956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251460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 rot="674825">
                <a:off x="3276600" y="2286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3657600" y="2286000"/>
                <a:ext cx="5334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3962400" y="2667000"/>
                <a:ext cx="228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 rot="21238280">
                <a:off x="2469263" y="2769847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xmlns="" id="{580AF020-5DDE-4492-8373-060E3A60C598}"/>
                </a:ext>
              </a:extLst>
            </p:cNvPr>
            <p:cNvGrpSpPr/>
            <p:nvPr/>
          </p:nvGrpSpPr>
          <p:grpSpPr>
            <a:xfrm>
              <a:off x="4419600" y="5004375"/>
              <a:ext cx="457200" cy="805984"/>
              <a:chOff x="2057400" y="4724400"/>
              <a:chExt cx="518700" cy="914400"/>
            </a:xfrm>
            <a:effectLst/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2235A959-9A9F-4C8E-8178-919CD9E2674B}"/>
                  </a:ext>
                </a:extLst>
              </p:cNvPr>
              <p:cNvCxnSpPr/>
              <p:nvPr/>
            </p:nvCxnSpPr>
            <p:spPr>
              <a:xfrm flipV="1">
                <a:off x="2057400" y="5372420"/>
                <a:ext cx="228600" cy="2663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143EF809-B63A-4E6D-BA40-31C427B007F7}"/>
                  </a:ext>
                </a:extLst>
              </p:cNvPr>
              <p:cNvCxnSpPr/>
              <p:nvPr/>
            </p:nvCxnSpPr>
            <p:spPr>
              <a:xfrm>
                <a:off x="2286000" y="5383946"/>
                <a:ext cx="152400" cy="2548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BFB3FF82-A4A9-4296-BEA1-82367DB357DF}"/>
                  </a:ext>
                </a:extLst>
              </p:cNvPr>
              <p:cNvCxnSpPr/>
              <p:nvPr/>
            </p:nvCxnSpPr>
            <p:spPr>
              <a:xfrm flipV="1">
                <a:off x="2286000" y="5029200"/>
                <a:ext cx="0" cy="3432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A60B8428-4E86-447D-AE7B-3222061421E1}"/>
                  </a:ext>
                </a:extLst>
              </p:cNvPr>
              <p:cNvCxnSpPr/>
              <p:nvPr/>
            </p:nvCxnSpPr>
            <p:spPr>
              <a:xfrm flipH="1">
                <a:off x="2057401" y="5156652"/>
                <a:ext cx="259350" cy="864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2F265AC2-B661-4C0D-9E10-C59DE050A81F}"/>
                  </a:ext>
                </a:extLst>
              </p:cNvPr>
              <p:cNvCxnSpPr/>
              <p:nvPr/>
            </p:nvCxnSpPr>
            <p:spPr>
              <a:xfrm flipV="1">
                <a:off x="2230300" y="5156650"/>
                <a:ext cx="345800" cy="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E2F94C8D-4600-43CE-9210-349E94D06948}"/>
                  </a:ext>
                </a:extLst>
              </p:cNvPr>
              <p:cNvSpPr/>
              <p:nvPr/>
            </p:nvSpPr>
            <p:spPr>
              <a:xfrm>
                <a:off x="2133600" y="4724400"/>
                <a:ext cx="304800" cy="3048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4800600" y="4775775"/>
              <a:ext cx="202009" cy="663746"/>
            </a:xfrm>
            <a:custGeom>
              <a:avLst/>
              <a:gdLst>
                <a:gd name="connsiteX0" fmla="*/ 130628 w 498763"/>
                <a:gd name="connsiteY0" fmla="*/ 1270660 h 1638795"/>
                <a:gd name="connsiteX1" fmla="*/ 190005 w 498763"/>
                <a:gd name="connsiteY1" fmla="*/ 237507 h 1638795"/>
                <a:gd name="connsiteX2" fmla="*/ 415636 w 498763"/>
                <a:gd name="connsiteY2" fmla="*/ 0 h 1638795"/>
                <a:gd name="connsiteX3" fmla="*/ 498763 w 498763"/>
                <a:gd name="connsiteY3" fmla="*/ 308759 h 1638795"/>
                <a:gd name="connsiteX4" fmla="*/ 249382 w 498763"/>
                <a:gd name="connsiteY4" fmla="*/ 1294411 h 1638795"/>
                <a:gd name="connsiteX5" fmla="*/ 380010 w 498763"/>
                <a:gd name="connsiteY5" fmla="*/ 1330037 h 1638795"/>
                <a:gd name="connsiteX6" fmla="*/ 332509 w 498763"/>
                <a:gd name="connsiteY6" fmla="*/ 1460665 h 1638795"/>
                <a:gd name="connsiteX7" fmla="*/ 225631 w 498763"/>
                <a:gd name="connsiteY7" fmla="*/ 1460665 h 1638795"/>
                <a:gd name="connsiteX8" fmla="*/ 178130 w 498763"/>
                <a:gd name="connsiteY8" fmla="*/ 1638795 h 1638795"/>
                <a:gd name="connsiteX9" fmla="*/ 47501 w 498763"/>
                <a:gd name="connsiteY9" fmla="*/ 1591294 h 1638795"/>
                <a:gd name="connsiteX10" fmla="*/ 106878 w 498763"/>
                <a:gd name="connsiteY10" fmla="*/ 1436915 h 1638795"/>
                <a:gd name="connsiteX11" fmla="*/ 0 w 498763"/>
                <a:gd name="connsiteY11" fmla="*/ 1377538 h 1638795"/>
                <a:gd name="connsiteX12" fmla="*/ 23750 w 498763"/>
                <a:gd name="connsiteY12" fmla="*/ 1199408 h 1638795"/>
                <a:gd name="connsiteX13" fmla="*/ 130628 w 498763"/>
                <a:gd name="connsiteY13" fmla="*/ 1270660 h 16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763" h="1638795">
                  <a:moveTo>
                    <a:pt x="130628" y="1270660"/>
                  </a:moveTo>
                  <a:lnTo>
                    <a:pt x="190005" y="237507"/>
                  </a:lnTo>
                  <a:lnTo>
                    <a:pt x="415636" y="0"/>
                  </a:lnTo>
                  <a:lnTo>
                    <a:pt x="498763" y="308759"/>
                  </a:lnTo>
                  <a:lnTo>
                    <a:pt x="249382" y="1294411"/>
                  </a:lnTo>
                  <a:lnTo>
                    <a:pt x="380010" y="1330037"/>
                  </a:lnTo>
                  <a:lnTo>
                    <a:pt x="332509" y="1460665"/>
                  </a:lnTo>
                  <a:lnTo>
                    <a:pt x="225631" y="1460665"/>
                  </a:lnTo>
                  <a:lnTo>
                    <a:pt x="178130" y="1638795"/>
                  </a:lnTo>
                  <a:lnTo>
                    <a:pt x="47501" y="1591294"/>
                  </a:lnTo>
                  <a:lnTo>
                    <a:pt x="106878" y="1436915"/>
                  </a:lnTo>
                  <a:lnTo>
                    <a:pt x="0" y="1377538"/>
                  </a:lnTo>
                  <a:lnTo>
                    <a:pt x="23750" y="1199408"/>
                  </a:lnTo>
                  <a:lnTo>
                    <a:pt x="130628" y="12706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They needed…</a:t>
            </a:r>
            <a:endParaRPr lang="en-US" sz="4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-381000" y="2057400"/>
            <a:ext cx="9982200" cy="289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3"/>
          <p:cNvGrpSpPr/>
          <p:nvPr/>
        </p:nvGrpSpPr>
        <p:grpSpPr>
          <a:xfrm>
            <a:off x="-228600" y="3048000"/>
            <a:ext cx="9601200" cy="1651479"/>
            <a:chOff x="-2743200" y="2286000"/>
            <a:chExt cx="9601200" cy="1651479"/>
          </a:xfrm>
        </p:grpSpPr>
        <p:sp>
          <p:nvSpPr>
            <p:cNvPr id="66" name="Rounded Rectangle 65"/>
            <p:cNvSpPr/>
            <p:nvPr/>
          </p:nvSpPr>
          <p:spPr>
            <a:xfrm>
              <a:off x="685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2192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 rot="21034901">
              <a:off x="9144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81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 rot="814840">
              <a:off x="6096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62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-228600" y="2667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 rot="1424894">
              <a:off x="1705044" y="3521366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 rot="19590034">
              <a:off x="1100427" y="3684564"/>
              <a:ext cx="385822" cy="25291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004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733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429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 rot="20451722">
              <a:off x="28956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5146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 rot="674825">
              <a:off x="3276600" y="2286000"/>
              <a:ext cx="3048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657600" y="2286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962400" y="2667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 rot="21238280">
              <a:off x="2469263" y="2769847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-4572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666750" y="302895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-9144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-11430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-16002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-13716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-20574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-18288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-23622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-25146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-27432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42672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672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572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530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51054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48006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53340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6388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54864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0198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722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58674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6400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144"/>
            <p:cNvSpPr/>
            <p:nvPr/>
          </p:nvSpPr>
          <p:spPr>
            <a:xfrm rot="1424894">
              <a:off x="2848045" y="3577651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parable was true both spiritually &amp; physically.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265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Jeremiah 52:6-9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70 Years Later…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0" y="2590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Nehemiah</a:t>
            </a:r>
            <a:endParaRPr lang="en-US" sz="6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4800" y="609600"/>
            <a:ext cx="4191000" cy="3048000"/>
            <a:chOff x="304800" y="609600"/>
            <a:chExt cx="4191000" cy="3048000"/>
          </a:xfrm>
        </p:grpSpPr>
        <p:sp>
          <p:nvSpPr>
            <p:cNvPr id="95" name="Rounded Rectangle 94"/>
            <p:cNvSpPr/>
            <p:nvPr/>
          </p:nvSpPr>
          <p:spPr>
            <a:xfrm>
              <a:off x="304800" y="1219200"/>
              <a:ext cx="4191000" cy="2438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6096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Awareness</a:t>
              </a:r>
              <a:endPara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3" name="Group 60"/>
            <p:cNvGrpSpPr/>
            <p:nvPr/>
          </p:nvGrpSpPr>
          <p:grpSpPr>
            <a:xfrm>
              <a:off x="304800" y="2057400"/>
              <a:ext cx="4191000" cy="1473837"/>
              <a:chOff x="0" y="2286000"/>
              <a:chExt cx="4191000" cy="147383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85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2192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1034901">
                <a:off x="9144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1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814840">
                <a:off x="6096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62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0" y="2667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424894">
                <a:off x="1705044" y="3521366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004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733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429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20451722">
                <a:off x="28956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51460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674825">
                <a:off x="3276600" y="2286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657600" y="2286000"/>
                <a:ext cx="5334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962400" y="2667000"/>
                <a:ext cx="228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19261947">
                <a:off x="2464728" y="3531847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xmlns="" id="{580AF020-5DDE-4492-8373-060E3A60C598}"/>
                </a:ext>
              </a:extLst>
            </p:cNvPr>
            <p:cNvGrpSpPr/>
            <p:nvPr/>
          </p:nvGrpSpPr>
          <p:grpSpPr>
            <a:xfrm>
              <a:off x="2133600" y="2057400"/>
              <a:ext cx="533400" cy="805984"/>
              <a:chOff x="1970951" y="4724400"/>
              <a:chExt cx="605150" cy="914400"/>
            </a:xfrm>
            <a:effectLst/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2235A959-9A9F-4C8E-8178-919CD9E2674B}"/>
                  </a:ext>
                </a:extLst>
              </p:cNvPr>
              <p:cNvCxnSpPr/>
              <p:nvPr/>
            </p:nvCxnSpPr>
            <p:spPr>
              <a:xfrm flipV="1">
                <a:off x="2057400" y="5372420"/>
                <a:ext cx="228600" cy="2663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143EF809-B63A-4E6D-BA40-31C427B007F7}"/>
                  </a:ext>
                </a:extLst>
              </p:cNvPr>
              <p:cNvCxnSpPr/>
              <p:nvPr/>
            </p:nvCxnSpPr>
            <p:spPr>
              <a:xfrm>
                <a:off x="2286000" y="5383946"/>
                <a:ext cx="152400" cy="2548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BFB3FF82-A4A9-4296-BEA1-82367DB357DF}"/>
                  </a:ext>
                </a:extLst>
              </p:cNvPr>
              <p:cNvCxnSpPr/>
              <p:nvPr/>
            </p:nvCxnSpPr>
            <p:spPr>
              <a:xfrm flipV="1">
                <a:off x="2286000" y="5029200"/>
                <a:ext cx="0" cy="3432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A60B8428-4E86-447D-AE7B-3222061421E1}"/>
                  </a:ext>
                </a:extLst>
              </p:cNvPr>
              <p:cNvCxnSpPr/>
              <p:nvPr/>
            </p:nvCxnSpPr>
            <p:spPr>
              <a:xfrm flipH="1" flipV="1">
                <a:off x="1970951" y="4983750"/>
                <a:ext cx="345800" cy="1729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2F265AC2-B661-4C0D-9E10-C59DE050A81F}"/>
                  </a:ext>
                </a:extLst>
              </p:cNvPr>
              <p:cNvCxnSpPr/>
              <p:nvPr/>
            </p:nvCxnSpPr>
            <p:spPr>
              <a:xfrm flipV="1">
                <a:off x="2230301" y="4983751"/>
                <a:ext cx="345800" cy="17289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E2F94C8D-4600-43CE-9210-349E94D06948}"/>
                  </a:ext>
                </a:extLst>
              </p:cNvPr>
              <p:cNvSpPr/>
              <p:nvPr/>
            </p:nvSpPr>
            <p:spPr>
              <a:xfrm>
                <a:off x="2133600" y="4724400"/>
                <a:ext cx="304800" cy="3048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" name="Group 137"/>
          <p:cNvGrpSpPr/>
          <p:nvPr/>
        </p:nvGrpSpPr>
        <p:grpSpPr>
          <a:xfrm>
            <a:off x="4800600" y="685800"/>
            <a:ext cx="4191000" cy="2971800"/>
            <a:chOff x="4800600" y="685800"/>
            <a:chExt cx="4191000" cy="2971800"/>
          </a:xfrm>
        </p:grpSpPr>
        <p:sp>
          <p:nvSpPr>
            <p:cNvPr id="96" name="Rounded Rectangle 95"/>
            <p:cNvSpPr/>
            <p:nvPr/>
          </p:nvSpPr>
          <p:spPr>
            <a:xfrm>
              <a:off x="4800600" y="1295400"/>
              <a:ext cx="4191000" cy="2362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6858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Initiative</a:t>
              </a:r>
              <a:endPara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6" name="Group 63"/>
            <p:cNvGrpSpPr/>
            <p:nvPr/>
          </p:nvGrpSpPr>
          <p:grpSpPr>
            <a:xfrm>
              <a:off x="4800600" y="1752600"/>
              <a:ext cx="4191000" cy="1651479"/>
              <a:chOff x="0" y="2286000"/>
              <a:chExt cx="4191000" cy="1651479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685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2192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1034901">
                <a:off x="9144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81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 rot="814840">
                <a:off x="6096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62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0" y="2667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 rot="1424894">
                <a:off x="1705044" y="3521366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 rot="19590034">
                <a:off x="1100427" y="3684564"/>
                <a:ext cx="385822" cy="25291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32004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733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429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 rot="20451722">
                <a:off x="28956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51460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 rot="674825">
                <a:off x="3276600" y="2286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3657600" y="2286000"/>
                <a:ext cx="5334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3962400" y="2667000"/>
                <a:ext cx="228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 rot="19261947">
                <a:off x="2388528" y="2769847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xmlns="" id="{580AF020-5DDE-4492-8373-060E3A60C598}"/>
                </a:ext>
              </a:extLst>
            </p:cNvPr>
            <p:cNvGrpSpPr/>
            <p:nvPr/>
          </p:nvGrpSpPr>
          <p:grpSpPr>
            <a:xfrm>
              <a:off x="6705600" y="1981200"/>
              <a:ext cx="609600" cy="805984"/>
              <a:chOff x="2057400" y="4724400"/>
              <a:chExt cx="691600" cy="914400"/>
            </a:xfrm>
            <a:effectLst/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2235A959-9A9F-4C8E-8178-919CD9E2674B}"/>
                  </a:ext>
                </a:extLst>
              </p:cNvPr>
              <p:cNvCxnSpPr/>
              <p:nvPr/>
            </p:nvCxnSpPr>
            <p:spPr>
              <a:xfrm flipV="1">
                <a:off x="2057400" y="5372420"/>
                <a:ext cx="228600" cy="2663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143EF809-B63A-4E6D-BA40-31C427B007F7}"/>
                  </a:ext>
                </a:extLst>
              </p:cNvPr>
              <p:cNvCxnSpPr/>
              <p:nvPr/>
            </p:nvCxnSpPr>
            <p:spPr>
              <a:xfrm>
                <a:off x="2286000" y="5383946"/>
                <a:ext cx="152400" cy="2548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BFB3FF82-A4A9-4296-BEA1-82367DB357DF}"/>
                  </a:ext>
                </a:extLst>
              </p:cNvPr>
              <p:cNvCxnSpPr>
                <a:endCxn id="72" idx="4"/>
              </p:cNvCxnSpPr>
              <p:nvPr/>
            </p:nvCxnSpPr>
            <p:spPr>
              <a:xfrm flipV="1">
                <a:off x="2285999" y="5029200"/>
                <a:ext cx="51252" cy="3432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A60B8428-4E86-447D-AE7B-3222061421E1}"/>
                  </a:ext>
                </a:extLst>
              </p:cNvPr>
              <p:cNvCxnSpPr/>
              <p:nvPr/>
            </p:nvCxnSpPr>
            <p:spPr>
              <a:xfrm>
                <a:off x="2316751" y="5156652"/>
                <a:ext cx="259350" cy="864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2F265AC2-B661-4C0D-9E10-C59DE050A81F}"/>
                  </a:ext>
                </a:extLst>
              </p:cNvPr>
              <p:cNvCxnSpPr/>
              <p:nvPr/>
            </p:nvCxnSpPr>
            <p:spPr>
              <a:xfrm flipV="1">
                <a:off x="2316750" y="4983750"/>
                <a:ext cx="432250" cy="1729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E2F94C8D-4600-43CE-9210-349E94D06948}"/>
                  </a:ext>
                </a:extLst>
              </p:cNvPr>
              <p:cNvSpPr/>
              <p:nvPr/>
            </p:nvSpPr>
            <p:spPr>
              <a:xfrm>
                <a:off x="2184850" y="4724400"/>
                <a:ext cx="304800" cy="3048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" name="Group 138"/>
          <p:cNvGrpSpPr/>
          <p:nvPr/>
        </p:nvGrpSpPr>
        <p:grpSpPr>
          <a:xfrm>
            <a:off x="2590800" y="3733800"/>
            <a:ext cx="4191000" cy="2946975"/>
            <a:chOff x="2590800" y="3733800"/>
            <a:chExt cx="4191000" cy="2946975"/>
          </a:xfrm>
        </p:grpSpPr>
        <p:sp>
          <p:nvSpPr>
            <p:cNvPr id="16" name="TextBox 15"/>
            <p:cNvSpPr txBox="1"/>
            <p:nvPr/>
          </p:nvSpPr>
          <p:spPr>
            <a:xfrm>
              <a:off x="3276600" y="37338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Courage</a:t>
              </a:r>
              <a:endParaRPr lang="en-US" sz="3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590800" y="4318575"/>
              <a:ext cx="4191000" cy="2362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63"/>
            <p:cNvGrpSpPr/>
            <p:nvPr/>
          </p:nvGrpSpPr>
          <p:grpSpPr>
            <a:xfrm>
              <a:off x="2590800" y="4775775"/>
              <a:ext cx="4191000" cy="1651479"/>
              <a:chOff x="0" y="2286000"/>
              <a:chExt cx="4191000" cy="1651479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685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12192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 rot="21034901">
                <a:off x="9144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381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 rot="814840">
                <a:off x="6096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6200" y="2286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0" y="2667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 rot="1424894">
                <a:off x="1705044" y="3521366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 rot="19590034">
                <a:off x="1100427" y="3684564"/>
                <a:ext cx="385822" cy="25291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2004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733800" y="3048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34290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 rot="20451722">
                <a:off x="2895600" y="2667000"/>
                <a:ext cx="4572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2514600" y="3048000"/>
                <a:ext cx="609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 rot="674825">
                <a:off x="3276600" y="2286000"/>
                <a:ext cx="3048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3657600" y="2286000"/>
                <a:ext cx="5334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3962400" y="2667000"/>
                <a:ext cx="228600" cy="3048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 rot="21238280">
                <a:off x="2469263" y="2769847"/>
                <a:ext cx="407745" cy="22799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xmlns="" id="{580AF020-5DDE-4492-8373-060E3A60C598}"/>
                </a:ext>
              </a:extLst>
            </p:cNvPr>
            <p:cNvGrpSpPr/>
            <p:nvPr/>
          </p:nvGrpSpPr>
          <p:grpSpPr>
            <a:xfrm>
              <a:off x="4419600" y="5004375"/>
              <a:ext cx="457200" cy="805984"/>
              <a:chOff x="2057400" y="4724400"/>
              <a:chExt cx="518700" cy="914400"/>
            </a:xfrm>
            <a:effectLst/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2235A959-9A9F-4C8E-8178-919CD9E2674B}"/>
                  </a:ext>
                </a:extLst>
              </p:cNvPr>
              <p:cNvCxnSpPr/>
              <p:nvPr/>
            </p:nvCxnSpPr>
            <p:spPr>
              <a:xfrm flipV="1">
                <a:off x="2057400" y="5372420"/>
                <a:ext cx="228600" cy="2663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143EF809-B63A-4E6D-BA40-31C427B007F7}"/>
                  </a:ext>
                </a:extLst>
              </p:cNvPr>
              <p:cNvCxnSpPr/>
              <p:nvPr/>
            </p:nvCxnSpPr>
            <p:spPr>
              <a:xfrm>
                <a:off x="2286000" y="5383946"/>
                <a:ext cx="152400" cy="2548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BFB3FF82-A4A9-4296-BEA1-82367DB357DF}"/>
                  </a:ext>
                </a:extLst>
              </p:cNvPr>
              <p:cNvCxnSpPr/>
              <p:nvPr/>
            </p:nvCxnSpPr>
            <p:spPr>
              <a:xfrm flipV="1">
                <a:off x="2286000" y="5029200"/>
                <a:ext cx="0" cy="3432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A60B8428-4E86-447D-AE7B-3222061421E1}"/>
                  </a:ext>
                </a:extLst>
              </p:cNvPr>
              <p:cNvCxnSpPr/>
              <p:nvPr/>
            </p:nvCxnSpPr>
            <p:spPr>
              <a:xfrm flipH="1">
                <a:off x="2057401" y="5156652"/>
                <a:ext cx="259350" cy="864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2F265AC2-B661-4C0D-9E10-C59DE050A81F}"/>
                  </a:ext>
                </a:extLst>
              </p:cNvPr>
              <p:cNvCxnSpPr/>
              <p:nvPr/>
            </p:nvCxnSpPr>
            <p:spPr>
              <a:xfrm flipV="1">
                <a:off x="2230300" y="5156650"/>
                <a:ext cx="345800" cy="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E2F94C8D-4600-43CE-9210-349E94D06948}"/>
                  </a:ext>
                </a:extLst>
              </p:cNvPr>
              <p:cNvSpPr/>
              <p:nvPr/>
            </p:nvSpPr>
            <p:spPr>
              <a:xfrm>
                <a:off x="2133600" y="4724400"/>
                <a:ext cx="304800" cy="3048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4800600" y="4775775"/>
              <a:ext cx="202009" cy="663746"/>
            </a:xfrm>
            <a:custGeom>
              <a:avLst/>
              <a:gdLst>
                <a:gd name="connsiteX0" fmla="*/ 130628 w 498763"/>
                <a:gd name="connsiteY0" fmla="*/ 1270660 h 1638795"/>
                <a:gd name="connsiteX1" fmla="*/ 190005 w 498763"/>
                <a:gd name="connsiteY1" fmla="*/ 237507 h 1638795"/>
                <a:gd name="connsiteX2" fmla="*/ 415636 w 498763"/>
                <a:gd name="connsiteY2" fmla="*/ 0 h 1638795"/>
                <a:gd name="connsiteX3" fmla="*/ 498763 w 498763"/>
                <a:gd name="connsiteY3" fmla="*/ 308759 h 1638795"/>
                <a:gd name="connsiteX4" fmla="*/ 249382 w 498763"/>
                <a:gd name="connsiteY4" fmla="*/ 1294411 h 1638795"/>
                <a:gd name="connsiteX5" fmla="*/ 380010 w 498763"/>
                <a:gd name="connsiteY5" fmla="*/ 1330037 h 1638795"/>
                <a:gd name="connsiteX6" fmla="*/ 332509 w 498763"/>
                <a:gd name="connsiteY6" fmla="*/ 1460665 h 1638795"/>
                <a:gd name="connsiteX7" fmla="*/ 225631 w 498763"/>
                <a:gd name="connsiteY7" fmla="*/ 1460665 h 1638795"/>
                <a:gd name="connsiteX8" fmla="*/ 178130 w 498763"/>
                <a:gd name="connsiteY8" fmla="*/ 1638795 h 1638795"/>
                <a:gd name="connsiteX9" fmla="*/ 47501 w 498763"/>
                <a:gd name="connsiteY9" fmla="*/ 1591294 h 1638795"/>
                <a:gd name="connsiteX10" fmla="*/ 106878 w 498763"/>
                <a:gd name="connsiteY10" fmla="*/ 1436915 h 1638795"/>
                <a:gd name="connsiteX11" fmla="*/ 0 w 498763"/>
                <a:gd name="connsiteY11" fmla="*/ 1377538 h 1638795"/>
                <a:gd name="connsiteX12" fmla="*/ 23750 w 498763"/>
                <a:gd name="connsiteY12" fmla="*/ 1199408 h 1638795"/>
                <a:gd name="connsiteX13" fmla="*/ 130628 w 498763"/>
                <a:gd name="connsiteY13" fmla="*/ 1270660 h 16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763" h="1638795">
                  <a:moveTo>
                    <a:pt x="130628" y="1270660"/>
                  </a:moveTo>
                  <a:lnTo>
                    <a:pt x="190005" y="237507"/>
                  </a:lnTo>
                  <a:lnTo>
                    <a:pt x="415636" y="0"/>
                  </a:lnTo>
                  <a:lnTo>
                    <a:pt x="498763" y="308759"/>
                  </a:lnTo>
                  <a:lnTo>
                    <a:pt x="249382" y="1294411"/>
                  </a:lnTo>
                  <a:lnTo>
                    <a:pt x="380010" y="1330037"/>
                  </a:lnTo>
                  <a:lnTo>
                    <a:pt x="332509" y="1460665"/>
                  </a:lnTo>
                  <a:lnTo>
                    <a:pt x="225631" y="1460665"/>
                  </a:lnTo>
                  <a:lnTo>
                    <a:pt x="178130" y="1638795"/>
                  </a:lnTo>
                  <a:lnTo>
                    <a:pt x="47501" y="1591294"/>
                  </a:lnTo>
                  <a:lnTo>
                    <a:pt x="106878" y="1436915"/>
                  </a:lnTo>
                  <a:lnTo>
                    <a:pt x="0" y="1377538"/>
                  </a:lnTo>
                  <a:lnTo>
                    <a:pt x="23750" y="1199408"/>
                  </a:lnTo>
                  <a:lnTo>
                    <a:pt x="130628" y="12706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Nehemiah had…</a:t>
            </a:r>
            <a:endParaRPr lang="en-US" sz="4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ebalwil\Downloads\lion-72183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2819400" cy="2557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rebalwil\Downloads\dishes-197_1280.jpg"/>
          <p:cNvPicPr>
            <a:picLocks noChangeAspect="1" noChangeArrowheads="1"/>
          </p:cNvPicPr>
          <p:nvPr/>
        </p:nvPicPr>
        <p:blipFill>
          <a:blip r:embed="rId3" cstate="print"/>
          <a:srcRect b="2941"/>
          <a:stretch>
            <a:fillRect/>
          </a:stretch>
        </p:blipFill>
        <p:spPr bwMode="auto">
          <a:xfrm>
            <a:off x="4419600" y="1219200"/>
            <a:ext cx="3883166" cy="2514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rebalwil\Downloads\wolf-1227567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2819400" cy="2819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9"/>
          <p:cNvGrpSpPr/>
          <p:nvPr/>
        </p:nvGrpSpPr>
        <p:grpSpPr>
          <a:xfrm>
            <a:off x="4419600" y="3810000"/>
            <a:ext cx="3902075" cy="2849563"/>
            <a:chOff x="4419600" y="3581400"/>
            <a:chExt cx="3902075" cy="2849563"/>
          </a:xfrm>
        </p:grpSpPr>
        <p:pic>
          <p:nvPicPr>
            <p:cNvPr id="1030" name="Picture 6" descr="C:\Users\rebalwil\Downloads\wall-3414653_1280.jpg"/>
            <p:cNvPicPr>
              <a:picLocks noChangeAspect="1" noChangeArrowheads="1"/>
            </p:cNvPicPr>
            <p:nvPr/>
          </p:nvPicPr>
          <p:blipFill>
            <a:blip r:embed="rId5" cstate="print"/>
            <a:srcRect t="2604"/>
            <a:stretch>
              <a:fillRect/>
            </a:stretch>
          </p:blipFill>
          <p:spPr bwMode="auto">
            <a:xfrm>
              <a:off x="4419600" y="3581400"/>
              <a:ext cx="3902075" cy="28495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Freeform 8"/>
            <p:cNvSpPr/>
            <p:nvPr/>
          </p:nvSpPr>
          <p:spPr>
            <a:xfrm>
              <a:off x="5867400" y="4114800"/>
              <a:ext cx="311243" cy="2311601"/>
            </a:xfrm>
            <a:custGeom>
              <a:avLst/>
              <a:gdLst>
                <a:gd name="connsiteX0" fmla="*/ 137415 w 327915"/>
                <a:gd name="connsiteY0" fmla="*/ 0 h 2435426"/>
                <a:gd name="connsiteX1" fmla="*/ 137415 w 327915"/>
                <a:gd name="connsiteY1" fmla="*/ 0 h 2435426"/>
                <a:gd name="connsiteX2" fmla="*/ 165990 w 327915"/>
                <a:gd name="connsiteY2" fmla="*/ 266700 h 2435426"/>
                <a:gd name="connsiteX3" fmla="*/ 194565 w 327915"/>
                <a:gd name="connsiteY3" fmla="*/ 285750 h 2435426"/>
                <a:gd name="connsiteX4" fmla="*/ 204090 w 327915"/>
                <a:gd name="connsiteY4" fmla="*/ 314325 h 2435426"/>
                <a:gd name="connsiteX5" fmla="*/ 223140 w 327915"/>
                <a:gd name="connsiteY5" fmla="*/ 342900 h 2435426"/>
                <a:gd name="connsiteX6" fmla="*/ 261240 w 327915"/>
                <a:gd name="connsiteY6" fmla="*/ 400050 h 2435426"/>
                <a:gd name="connsiteX7" fmla="*/ 251715 w 327915"/>
                <a:gd name="connsiteY7" fmla="*/ 447675 h 2435426"/>
                <a:gd name="connsiteX8" fmla="*/ 223140 w 327915"/>
                <a:gd name="connsiteY8" fmla="*/ 485775 h 2435426"/>
                <a:gd name="connsiteX9" fmla="*/ 165990 w 327915"/>
                <a:gd name="connsiteY9" fmla="*/ 581025 h 2435426"/>
                <a:gd name="connsiteX10" fmla="*/ 165990 w 327915"/>
                <a:gd name="connsiteY10" fmla="*/ 581025 h 2435426"/>
                <a:gd name="connsiteX11" fmla="*/ 137415 w 327915"/>
                <a:gd name="connsiteY11" fmla="*/ 647700 h 2435426"/>
                <a:gd name="connsiteX12" fmla="*/ 108840 w 327915"/>
                <a:gd name="connsiteY12" fmla="*/ 685800 h 2435426"/>
                <a:gd name="connsiteX13" fmla="*/ 89790 w 327915"/>
                <a:gd name="connsiteY13" fmla="*/ 742950 h 2435426"/>
                <a:gd name="connsiteX14" fmla="*/ 80265 w 327915"/>
                <a:gd name="connsiteY14" fmla="*/ 771525 h 2435426"/>
                <a:gd name="connsiteX15" fmla="*/ 61215 w 327915"/>
                <a:gd name="connsiteY15" fmla="*/ 800100 h 2435426"/>
                <a:gd name="connsiteX16" fmla="*/ 51690 w 327915"/>
                <a:gd name="connsiteY16" fmla="*/ 838200 h 2435426"/>
                <a:gd name="connsiteX17" fmla="*/ 32640 w 327915"/>
                <a:gd name="connsiteY17" fmla="*/ 866775 h 2435426"/>
                <a:gd name="connsiteX18" fmla="*/ 23115 w 327915"/>
                <a:gd name="connsiteY18" fmla="*/ 895350 h 2435426"/>
                <a:gd name="connsiteX19" fmla="*/ 61215 w 327915"/>
                <a:gd name="connsiteY19" fmla="*/ 904875 h 2435426"/>
                <a:gd name="connsiteX20" fmla="*/ 108840 w 327915"/>
                <a:gd name="connsiteY20" fmla="*/ 914400 h 2435426"/>
                <a:gd name="connsiteX21" fmla="*/ 89790 w 327915"/>
                <a:gd name="connsiteY21" fmla="*/ 1114425 h 2435426"/>
                <a:gd name="connsiteX22" fmla="*/ 80265 w 327915"/>
                <a:gd name="connsiteY22" fmla="*/ 1200150 h 2435426"/>
                <a:gd name="connsiteX23" fmla="*/ 61215 w 327915"/>
                <a:gd name="connsiteY23" fmla="*/ 1257300 h 2435426"/>
                <a:gd name="connsiteX24" fmla="*/ 51690 w 327915"/>
                <a:gd name="connsiteY24" fmla="*/ 1285875 h 2435426"/>
                <a:gd name="connsiteX25" fmla="*/ 32640 w 327915"/>
                <a:gd name="connsiteY25" fmla="*/ 1371600 h 2435426"/>
                <a:gd name="connsiteX26" fmla="*/ 42165 w 327915"/>
                <a:gd name="connsiteY26" fmla="*/ 1428750 h 2435426"/>
                <a:gd name="connsiteX27" fmla="*/ 70740 w 327915"/>
                <a:gd name="connsiteY27" fmla="*/ 1438275 h 2435426"/>
                <a:gd name="connsiteX28" fmla="*/ 80265 w 327915"/>
                <a:gd name="connsiteY28" fmla="*/ 1466850 h 2435426"/>
                <a:gd name="connsiteX29" fmla="*/ 61215 w 327915"/>
                <a:gd name="connsiteY29" fmla="*/ 1704975 h 2435426"/>
                <a:gd name="connsiteX30" fmla="*/ 51690 w 327915"/>
                <a:gd name="connsiteY30" fmla="*/ 1733550 h 2435426"/>
                <a:gd name="connsiteX31" fmla="*/ 32640 w 327915"/>
                <a:gd name="connsiteY31" fmla="*/ 1809750 h 2435426"/>
                <a:gd name="connsiteX32" fmla="*/ 13590 w 327915"/>
                <a:gd name="connsiteY32" fmla="*/ 1905000 h 2435426"/>
                <a:gd name="connsiteX33" fmla="*/ 4065 w 327915"/>
                <a:gd name="connsiteY33" fmla="*/ 1962150 h 2435426"/>
                <a:gd name="connsiteX34" fmla="*/ 42165 w 327915"/>
                <a:gd name="connsiteY34" fmla="*/ 1971675 h 2435426"/>
                <a:gd name="connsiteX35" fmla="*/ 99315 w 327915"/>
                <a:gd name="connsiteY35" fmla="*/ 1981200 h 2435426"/>
                <a:gd name="connsiteX36" fmla="*/ 80265 w 327915"/>
                <a:gd name="connsiteY36" fmla="*/ 2228850 h 2435426"/>
                <a:gd name="connsiteX37" fmla="*/ 70740 w 327915"/>
                <a:gd name="connsiteY37" fmla="*/ 2324100 h 2435426"/>
                <a:gd name="connsiteX38" fmla="*/ 51690 w 327915"/>
                <a:gd name="connsiteY38" fmla="*/ 2381250 h 2435426"/>
                <a:gd name="connsiteX39" fmla="*/ 80265 w 327915"/>
                <a:gd name="connsiteY39" fmla="*/ 2362200 h 2435426"/>
                <a:gd name="connsiteX40" fmla="*/ 108840 w 327915"/>
                <a:gd name="connsiteY40" fmla="*/ 2286000 h 2435426"/>
                <a:gd name="connsiteX41" fmla="*/ 118365 w 327915"/>
                <a:gd name="connsiteY41" fmla="*/ 2238375 h 2435426"/>
                <a:gd name="connsiteX42" fmla="*/ 127890 w 327915"/>
                <a:gd name="connsiteY42" fmla="*/ 2200275 h 2435426"/>
                <a:gd name="connsiteX43" fmla="*/ 146940 w 327915"/>
                <a:gd name="connsiteY43" fmla="*/ 2038350 h 2435426"/>
                <a:gd name="connsiteX44" fmla="*/ 99315 w 327915"/>
                <a:gd name="connsiteY44" fmla="*/ 1962150 h 2435426"/>
                <a:gd name="connsiteX45" fmla="*/ 89790 w 327915"/>
                <a:gd name="connsiteY45" fmla="*/ 1933575 h 2435426"/>
                <a:gd name="connsiteX46" fmla="*/ 70740 w 327915"/>
                <a:gd name="connsiteY46" fmla="*/ 1905000 h 2435426"/>
                <a:gd name="connsiteX47" fmla="*/ 80265 w 327915"/>
                <a:gd name="connsiteY47" fmla="*/ 1695450 h 2435426"/>
                <a:gd name="connsiteX48" fmla="*/ 89790 w 327915"/>
                <a:gd name="connsiteY48" fmla="*/ 1647825 h 2435426"/>
                <a:gd name="connsiteX49" fmla="*/ 99315 w 327915"/>
                <a:gd name="connsiteY49" fmla="*/ 1590675 h 2435426"/>
                <a:gd name="connsiteX50" fmla="*/ 108840 w 327915"/>
                <a:gd name="connsiteY50" fmla="*/ 1552575 h 2435426"/>
                <a:gd name="connsiteX51" fmla="*/ 118365 w 327915"/>
                <a:gd name="connsiteY51" fmla="*/ 1495425 h 2435426"/>
                <a:gd name="connsiteX52" fmla="*/ 127890 w 327915"/>
                <a:gd name="connsiteY52" fmla="*/ 1447800 h 2435426"/>
                <a:gd name="connsiteX53" fmla="*/ 99315 w 327915"/>
                <a:gd name="connsiteY53" fmla="*/ 1381125 h 2435426"/>
                <a:gd name="connsiteX54" fmla="*/ 80265 w 327915"/>
                <a:gd name="connsiteY54" fmla="*/ 1323975 h 2435426"/>
                <a:gd name="connsiteX55" fmla="*/ 70740 w 327915"/>
                <a:gd name="connsiteY55" fmla="*/ 1295400 h 2435426"/>
                <a:gd name="connsiteX56" fmla="*/ 99315 w 327915"/>
                <a:gd name="connsiteY56" fmla="*/ 1190625 h 2435426"/>
                <a:gd name="connsiteX57" fmla="*/ 108840 w 327915"/>
                <a:gd name="connsiteY57" fmla="*/ 1162050 h 2435426"/>
                <a:gd name="connsiteX58" fmla="*/ 127890 w 327915"/>
                <a:gd name="connsiteY58" fmla="*/ 1123950 h 2435426"/>
                <a:gd name="connsiteX59" fmla="*/ 156465 w 327915"/>
                <a:gd name="connsiteY59" fmla="*/ 971550 h 2435426"/>
                <a:gd name="connsiteX60" fmla="*/ 146940 w 327915"/>
                <a:gd name="connsiteY60" fmla="*/ 904875 h 2435426"/>
                <a:gd name="connsiteX61" fmla="*/ 108840 w 327915"/>
                <a:gd name="connsiteY61" fmla="*/ 895350 h 2435426"/>
                <a:gd name="connsiteX62" fmla="*/ 80265 w 327915"/>
                <a:gd name="connsiteY62" fmla="*/ 885825 h 2435426"/>
                <a:gd name="connsiteX63" fmla="*/ 51690 w 327915"/>
                <a:gd name="connsiteY63" fmla="*/ 828675 h 2435426"/>
                <a:gd name="connsiteX64" fmla="*/ 99315 w 327915"/>
                <a:gd name="connsiteY64" fmla="*/ 752475 h 2435426"/>
                <a:gd name="connsiteX65" fmla="*/ 127890 w 327915"/>
                <a:gd name="connsiteY65" fmla="*/ 733425 h 2435426"/>
                <a:gd name="connsiteX66" fmla="*/ 156465 w 327915"/>
                <a:gd name="connsiteY66" fmla="*/ 695325 h 2435426"/>
                <a:gd name="connsiteX67" fmla="*/ 242190 w 327915"/>
                <a:gd name="connsiteY67" fmla="*/ 600075 h 2435426"/>
                <a:gd name="connsiteX68" fmla="*/ 261240 w 327915"/>
                <a:gd name="connsiteY68" fmla="*/ 561975 h 2435426"/>
                <a:gd name="connsiteX69" fmla="*/ 308865 w 327915"/>
                <a:gd name="connsiteY69" fmla="*/ 495300 h 2435426"/>
                <a:gd name="connsiteX70" fmla="*/ 327915 w 327915"/>
                <a:gd name="connsiteY70" fmla="*/ 438150 h 2435426"/>
                <a:gd name="connsiteX71" fmla="*/ 299340 w 327915"/>
                <a:gd name="connsiteY71" fmla="*/ 428625 h 2435426"/>
                <a:gd name="connsiteX72" fmla="*/ 289815 w 327915"/>
                <a:gd name="connsiteY72" fmla="*/ 400050 h 2435426"/>
                <a:gd name="connsiteX73" fmla="*/ 270765 w 327915"/>
                <a:gd name="connsiteY73" fmla="*/ 371475 h 2435426"/>
                <a:gd name="connsiteX74" fmla="*/ 261240 w 327915"/>
                <a:gd name="connsiteY74" fmla="*/ 342900 h 2435426"/>
                <a:gd name="connsiteX75" fmla="*/ 242190 w 327915"/>
                <a:gd name="connsiteY75" fmla="*/ 314325 h 2435426"/>
                <a:gd name="connsiteX76" fmla="*/ 232665 w 327915"/>
                <a:gd name="connsiteY76" fmla="*/ 285750 h 2435426"/>
                <a:gd name="connsiteX77" fmla="*/ 165990 w 327915"/>
                <a:gd name="connsiteY77" fmla="*/ 200025 h 2435426"/>
                <a:gd name="connsiteX78" fmla="*/ 146940 w 327915"/>
                <a:gd name="connsiteY78" fmla="*/ 142875 h 2435426"/>
                <a:gd name="connsiteX79" fmla="*/ 137415 w 327915"/>
                <a:gd name="connsiteY79" fmla="*/ 0 h 24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27915" h="2435426">
                  <a:moveTo>
                    <a:pt x="137415" y="0"/>
                  </a:moveTo>
                  <a:lnTo>
                    <a:pt x="137415" y="0"/>
                  </a:lnTo>
                  <a:cubicBezTo>
                    <a:pt x="138273" y="21454"/>
                    <a:pt x="104190" y="204900"/>
                    <a:pt x="165990" y="266700"/>
                  </a:cubicBezTo>
                  <a:cubicBezTo>
                    <a:pt x="174085" y="274795"/>
                    <a:pt x="185040" y="279400"/>
                    <a:pt x="194565" y="285750"/>
                  </a:cubicBezTo>
                  <a:cubicBezTo>
                    <a:pt x="197740" y="295275"/>
                    <a:pt x="199600" y="305345"/>
                    <a:pt x="204090" y="314325"/>
                  </a:cubicBezTo>
                  <a:cubicBezTo>
                    <a:pt x="209210" y="324564"/>
                    <a:pt x="218631" y="332378"/>
                    <a:pt x="223140" y="342900"/>
                  </a:cubicBezTo>
                  <a:cubicBezTo>
                    <a:pt x="247743" y="400307"/>
                    <a:pt x="211015" y="366567"/>
                    <a:pt x="261240" y="400050"/>
                  </a:cubicBezTo>
                  <a:cubicBezTo>
                    <a:pt x="258065" y="415925"/>
                    <a:pt x="258290" y="432881"/>
                    <a:pt x="251715" y="447675"/>
                  </a:cubicBezTo>
                  <a:cubicBezTo>
                    <a:pt x="245268" y="462182"/>
                    <a:pt x="231725" y="472421"/>
                    <a:pt x="223140" y="485775"/>
                  </a:cubicBezTo>
                  <a:cubicBezTo>
                    <a:pt x="203118" y="516921"/>
                    <a:pt x="185040" y="549275"/>
                    <a:pt x="165990" y="581025"/>
                  </a:cubicBezTo>
                  <a:lnTo>
                    <a:pt x="165990" y="581025"/>
                  </a:lnTo>
                  <a:cubicBezTo>
                    <a:pt x="156731" y="608803"/>
                    <a:pt x="154229" y="620797"/>
                    <a:pt x="137415" y="647700"/>
                  </a:cubicBezTo>
                  <a:cubicBezTo>
                    <a:pt x="129001" y="661162"/>
                    <a:pt x="118365" y="673100"/>
                    <a:pt x="108840" y="685800"/>
                  </a:cubicBezTo>
                  <a:lnTo>
                    <a:pt x="89790" y="742950"/>
                  </a:lnTo>
                  <a:cubicBezTo>
                    <a:pt x="86615" y="752475"/>
                    <a:pt x="85834" y="763171"/>
                    <a:pt x="80265" y="771525"/>
                  </a:cubicBezTo>
                  <a:lnTo>
                    <a:pt x="61215" y="800100"/>
                  </a:lnTo>
                  <a:cubicBezTo>
                    <a:pt x="58040" y="812800"/>
                    <a:pt x="56847" y="826168"/>
                    <a:pt x="51690" y="838200"/>
                  </a:cubicBezTo>
                  <a:cubicBezTo>
                    <a:pt x="47181" y="848722"/>
                    <a:pt x="37760" y="856536"/>
                    <a:pt x="32640" y="866775"/>
                  </a:cubicBezTo>
                  <a:cubicBezTo>
                    <a:pt x="28150" y="875755"/>
                    <a:pt x="26290" y="885825"/>
                    <a:pt x="23115" y="895350"/>
                  </a:cubicBezTo>
                  <a:cubicBezTo>
                    <a:pt x="35815" y="898525"/>
                    <a:pt x="48436" y="902035"/>
                    <a:pt x="61215" y="904875"/>
                  </a:cubicBezTo>
                  <a:cubicBezTo>
                    <a:pt x="77019" y="908387"/>
                    <a:pt x="105132" y="898641"/>
                    <a:pt x="108840" y="914400"/>
                  </a:cubicBezTo>
                  <a:cubicBezTo>
                    <a:pt x="128171" y="996557"/>
                    <a:pt x="99798" y="1044371"/>
                    <a:pt x="89790" y="1114425"/>
                  </a:cubicBezTo>
                  <a:cubicBezTo>
                    <a:pt x="85724" y="1142887"/>
                    <a:pt x="85904" y="1171957"/>
                    <a:pt x="80265" y="1200150"/>
                  </a:cubicBezTo>
                  <a:cubicBezTo>
                    <a:pt x="76327" y="1219841"/>
                    <a:pt x="67565" y="1238250"/>
                    <a:pt x="61215" y="1257300"/>
                  </a:cubicBezTo>
                  <a:cubicBezTo>
                    <a:pt x="58040" y="1266825"/>
                    <a:pt x="53659" y="1276030"/>
                    <a:pt x="51690" y="1285875"/>
                  </a:cubicBezTo>
                  <a:cubicBezTo>
                    <a:pt x="39598" y="1346337"/>
                    <a:pt x="46092" y="1317794"/>
                    <a:pt x="32640" y="1371600"/>
                  </a:cubicBezTo>
                  <a:cubicBezTo>
                    <a:pt x="35815" y="1390650"/>
                    <a:pt x="32583" y="1411982"/>
                    <a:pt x="42165" y="1428750"/>
                  </a:cubicBezTo>
                  <a:cubicBezTo>
                    <a:pt x="47146" y="1437467"/>
                    <a:pt x="63640" y="1431175"/>
                    <a:pt x="70740" y="1438275"/>
                  </a:cubicBezTo>
                  <a:cubicBezTo>
                    <a:pt x="77840" y="1445375"/>
                    <a:pt x="77090" y="1457325"/>
                    <a:pt x="80265" y="1466850"/>
                  </a:cubicBezTo>
                  <a:cubicBezTo>
                    <a:pt x="76406" y="1536318"/>
                    <a:pt x="76124" y="1630430"/>
                    <a:pt x="61215" y="1704975"/>
                  </a:cubicBezTo>
                  <a:cubicBezTo>
                    <a:pt x="59246" y="1714820"/>
                    <a:pt x="54332" y="1723864"/>
                    <a:pt x="51690" y="1733550"/>
                  </a:cubicBezTo>
                  <a:cubicBezTo>
                    <a:pt x="44801" y="1758809"/>
                    <a:pt x="36944" y="1783925"/>
                    <a:pt x="32640" y="1809750"/>
                  </a:cubicBezTo>
                  <a:cubicBezTo>
                    <a:pt x="0" y="2005587"/>
                    <a:pt x="42008" y="1762910"/>
                    <a:pt x="13590" y="1905000"/>
                  </a:cubicBezTo>
                  <a:cubicBezTo>
                    <a:pt x="9802" y="1923938"/>
                    <a:pt x="7240" y="1943100"/>
                    <a:pt x="4065" y="1962150"/>
                  </a:cubicBezTo>
                  <a:cubicBezTo>
                    <a:pt x="16765" y="1965325"/>
                    <a:pt x="29328" y="1969108"/>
                    <a:pt x="42165" y="1971675"/>
                  </a:cubicBezTo>
                  <a:cubicBezTo>
                    <a:pt x="61103" y="1975463"/>
                    <a:pt x="94400" y="1962523"/>
                    <a:pt x="99315" y="1981200"/>
                  </a:cubicBezTo>
                  <a:cubicBezTo>
                    <a:pt x="109915" y="2021479"/>
                    <a:pt x="87254" y="2165945"/>
                    <a:pt x="80265" y="2228850"/>
                  </a:cubicBezTo>
                  <a:cubicBezTo>
                    <a:pt x="76741" y="2260563"/>
                    <a:pt x="76620" y="2292738"/>
                    <a:pt x="70740" y="2324100"/>
                  </a:cubicBezTo>
                  <a:cubicBezTo>
                    <a:pt x="67039" y="2343837"/>
                    <a:pt x="34982" y="2392389"/>
                    <a:pt x="51690" y="2381250"/>
                  </a:cubicBezTo>
                  <a:lnTo>
                    <a:pt x="80265" y="2362200"/>
                  </a:lnTo>
                  <a:cubicBezTo>
                    <a:pt x="116195" y="2218482"/>
                    <a:pt x="59031" y="2435426"/>
                    <a:pt x="108840" y="2286000"/>
                  </a:cubicBezTo>
                  <a:cubicBezTo>
                    <a:pt x="113960" y="2270641"/>
                    <a:pt x="114853" y="2254179"/>
                    <a:pt x="118365" y="2238375"/>
                  </a:cubicBezTo>
                  <a:cubicBezTo>
                    <a:pt x="121205" y="2225596"/>
                    <a:pt x="125548" y="2213155"/>
                    <a:pt x="127890" y="2200275"/>
                  </a:cubicBezTo>
                  <a:cubicBezTo>
                    <a:pt x="137248" y="2148804"/>
                    <a:pt x="141831" y="2089436"/>
                    <a:pt x="146940" y="2038350"/>
                  </a:cubicBezTo>
                  <a:cubicBezTo>
                    <a:pt x="126454" y="1894946"/>
                    <a:pt x="164507" y="2014304"/>
                    <a:pt x="99315" y="1962150"/>
                  </a:cubicBezTo>
                  <a:cubicBezTo>
                    <a:pt x="91475" y="1955878"/>
                    <a:pt x="94280" y="1942555"/>
                    <a:pt x="89790" y="1933575"/>
                  </a:cubicBezTo>
                  <a:cubicBezTo>
                    <a:pt x="84670" y="1923336"/>
                    <a:pt x="77090" y="1914525"/>
                    <a:pt x="70740" y="1905000"/>
                  </a:cubicBezTo>
                  <a:cubicBezTo>
                    <a:pt x="73915" y="1835150"/>
                    <a:pt x="75100" y="1765181"/>
                    <a:pt x="80265" y="1695450"/>
                  </a:cubicBezTo>
                  <a:cubicBezTo>
                    <a:pt x="81461" y="1679305"/>
                    <a:pt x="86894" y="1663753"/>
                    <a:pt x="89790" y="1647825"/>
                  </a:cubicBezTo>
                  <a:cubicBezTo>
                    <a:pt x="93245" y="1628824"/>
                    <a:pt x="95527" y="1609613"/>
                    <a:pt x="99315" y="1590675"/>
                  </a:cubicBezTo>
                  <a:cubicBezTo>
                    <a:pt x="101882" y="1577838"/>
                    <a:pt x="106273" y="1565412"/>
                    <a:pt x="108840" y="1552575"/>
                  </a:cubicBezTo>
                  <a:cubicBezTo>
                    <a:pt x="112628" y="1533637"/>
                    <a:pt x="114910" y="1514426"/>
                    <a:pt x="118365" y="1495425"/>
                  </a:cubicBezTo>
                  <a:cubicBezTo>
                    <a:pt x="121261" y="1479497"/>
                    <a:pt x="124715" y="1463675"/>
                    <a:pt x="127890" y="1447800"/>
                  </a:cubicBezTo>
                  <a:cubicBezTo>
                    <a:pt x="102694" y="1347014"/>
                    <a:pt x="136903" y="1465698"/>
                    <a:pt x="99315" y="1381125"/>
                  </a:cubicBezTo>
                  <a:cubicBezTo>
                    <a:pt x="91160" y="1362775"/>
                    <a:pt x="86615" y="1343025"/>
                    <a:pt x="80265" y="1323975"/>
                  </a:cubicBezTo>
                  <a:lnTo>
                    <a:pt x="70740" y="1295400"/>
                  </a:lnTo>
                  <a:cubicBezTo>
                    <a:pt x="84203" y="1228084"/>
                    <a:pt x="75145" y="1263134"/>
                    <a:pt x="99315" y="1190625"/>
                  </a:cubicBezTo>
                  <a:cubicBezTo>
                    <a:pt x="102490" y="1181100"/>
                    <a:pt x="104350" y="1171030"/>
                    <a:pt x="108840" y="1162050"/>
                  </a:cubicBezTo>
                  <a:cubicBezTo>
                    <a:pt x="115190" y="1149350"/>
                    <a:pt x="123400" y="1137420"/>
                    <a:pt x="127890" y="1123950"/>
                  </a:cubicBezTo>
                  <a:cubicBezTo>
                    <a:pt x="148097" y="1063330"/>
                    <a:pt x="148632" y="1034218"/>
                    <a:pt x="156465" y="971550"/>
                  </a:cubicBezTo>
                  <a:cubicBezTo>
                    <a:pt x="153290" y="949325"/>
                    <a:pt x="158839" y="923913"/>
                    <a:pt x="146940" y="904875"/>
                  </a:cubicBezTo>
                  <a:cubicBezTo>
                    <a:pt x="140002" y="893774"/>
                    <a:pt x="121427" y="898946"/>
                    <a:pt x="108840" y="895350"/>
                  </a:cubicBezTo>
                  <a:cubicBezTo>
                    <a:pt x="99186" y="892592"/>
                    <a:pt x="89790" y="889000"/>
                    <a:pt x="80265" y="885825"/>
                  </a:cubicBezTo>
                  <a:cubicBezTo>
                    <a:pt x="73278" y="875345"/>
                    <a:pt x="49370" y="844913"/>
                    <a:pt x="51690" y="828675"/>
                  </a:cubicBezTo>
                  <a:cubicBezTo>
                    <a:pt x="54205" y="811070"/>
                    <a:pt x="88645" y="763145"/>
                    <a:pt x="99315" y="752475"/>
                  </a:cubicBezTo>
                  <a:cubicBezTo>
                    <a:pt x="107410" y="744380"/>
                    <a:pt x="119795" y="741520"/>
                    <a:pt x="127890" y="733425"/>
                  </a:cubicBezTo>
                  <a:cubicBezTo>
                    <a:pt x="139115" y="722200"/>
                    <a:pt x="145845" y="707125"/>
                    <a:pt x="156465" y="695325"/>
                  </a:cubicBezTo>
                  <a:cubicBezTo>
                    <a:pt x="198966" y="648101"/>
                    <a:pt x="212697" y="647264"/>
                    <a:pt x="242190" y="600075"/>
                  </a:cubicBezTo>
                  <a:cubicBezTo>
                    <a:pt x="249715" y="588034"/>
                    <a:pt x="253715" y="574016"/>
                    <a:pt x="261240" y="561975"/>
                  </a:cubicBezTo>
                  <a:cubicBezTo>
                    <a:pt x="266652" y="553315"/>
                    <a:pt x="302665" y="509250"/>
                    <a:pt x="308865" y="495300"/>
                  </a:cubicBezTo>
                  <a:cubicBezTo>
                    <a:pt x="317020" y="476950"/>
                    <a:pt x="327915" y="438150"/>
                    <a:pt x="327915" y="438150"/>
                  </a:cubicBezTo>
                  <a:cubicBezTo>
                    <a:pt x="318390" y="434975"/>
                    <a:pt x="306440" y="435725"/>
                    <a:pt x="299340" y="428625"/>
                  </a:cubicBezTo>
                  <a:cubicBezTo>
                    <a:pt x="292240" y="421525"/>
                    <a:pt x="294305" y="409030"/>
                    <a:pt x="289815" y="400050"/>
                  </a:cubicBezTo>
                  <a:cubicBezTo>
                    <a:pt x="284695" y="389811"/>
                    <a:pt x="275885" y="381714"/>
                    <a:pt x="270765" y="371475"/>
                  </a:cubicBezTo>
                  <a:cubicBezTo>
                    <a:pt x="266275" y="362495"/>
                    <a:pt x="265730" y="351880"/>
                    <a:pt x="261240" y="342900"/>
                  </a:cubicBezTo>
                  <a:cubicBezTo>
                    <a:pt x="256120" y="332661"/>
                    <a:pt x="247310" y="324564"/>
                    <a:pt x="242190" y="314325"/>
                  </a:cubicBezTo>
                  <a:cubicBezTo>
                    <a:pt x="237700" y="305345"/>
                    <a:pt x="238234" y="294104"/>
                    <a:pt x="232665" y="285750"/>
                  </a:cubicBezTo>
                  <a:cubicBezTo>
                    <a:pt x="199791" y="236440"/>
                    <a:pt x="191352" y="276110"/>
                    <a:pt x="165990" y="200025"/>
                  </a:cubicBezTo>
                  <a:lnTo>
                    <a:pt x="146940" y="142875"/>
                  </a:lnTo>
                  <a:cubicBezTo>
                    <a:pt x="127375" y="84179"/>
                    <a:pt x="139003" y="23813"/>
                    <a:pt x="13741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600" y="152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 concern for others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52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 concern for truth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 descr="C:\Users\rebalwil\Downloads\orthopedics-3536790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590800"/>
            <a:ext cx="3201703" cy="2133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295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 for others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1" name="Picture 3" descr="C:\Users\rebalwil\Downloads\water-flow-2464417_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590800"/>
            <a:ext cx="3902075" cy="26003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029200" y="1371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 for truth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-381000" y="2057400"/>
            <a:ext cx="9982200" cy="289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3"/>
          <p:cNvGrpSpPr/>
          <p:nvPr/>
        </p:nvGrpSpPr>
        <p:grpSpPr>
          <a:xfrm>
            <a:off x="-228600" y="3048000"/>
            <a:ext cx="9601200" cy="1651479"/>
            <a:chOff x="-2743200" y="2286000"/>
            <a:chExt cx="9601200" cy="1651479"/>
          </a:xfrm>
        </p:grpSpPr>
        <p:sp>
          <p:nvSpPr>
            <p:cNvPr id="66" name="Rounded Rectangle 65"/>
            <p:cNvSpPr/>
            <p:nvPr/>
          </p:nvSpPr>
          <p:spPr>
            <a:xfrm>
              <a:off x="685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2192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 rot="21034901">
              <a:off x="9144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81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 rot="814840">
              <a:off x="6096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62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-228600" y="2667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 rot="1424894">
              <a:off x="1705044" y="3521366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 rot="19590034">
              <a:off x="1100427" y="3684564"/>
              <a:ext cx="385822" cy="25291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2004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733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429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 rot="20451722">
              <a:off x="28956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5146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 rot="674825">
              <a:off x="3276600" y="2286000"/>
              <a:ext cx="3048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657600" y="2286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962400" y="2667000"/>
              <a:ext cx="5334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 rot="21238280">
              <a:off x="2469263" y="2769847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-4572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666750" y="302895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-9144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-11430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-16002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-13716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-20574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-18288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-2362200" y="2667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-25146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-2743200" y="3048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4267200" y="2286000"/>
              <a:ext cx="6096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672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5720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530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51054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48006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53340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6388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54864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019800" y="2286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172200" y="2667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58674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6400800" y="3048000"/>
              <a:ext cx="457200" cy="304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144"/>
            <p:cNvSpPr/>
            <p:nvPr/>
          </p:nvSpPr>
          <p:spPr>
            <a:xfrm rot="1424894">
              <a:off x="2848045" y="3577651"/>
              <a:ext cx="407745" cy="22799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0" y="921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Nehemiah repaired the wall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265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both physically &amp; spiritually.</a:t>
            </a:r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5" name="Group 13">
            <a:extLst>
              <a:ext uri="{FF2B5EF4-FFF2-40B4-BE49-F238E27FC236}">
                <a16:creationId xmlns:a16="http://schemas.microsoft.com/office/drawing/2014/main" xmlns="" id="{580AF020-5DDE-4492-8373-060E3A60C598}"/>
              </a:ext>
            </a:extLst>
          </p:cNvPr>
          <p:cNvGrpSpPr/>
          <p:nvPr/>
        </p:nvGrpSpPr>
        <p:grpSpPr>
          <a:xfrm>
            <a:off x="4343400" y="3276600"/>
            <a:ext cx="609600" cy="805984"/>
            <a:chOff x="2057400" y="4724400"/>
            <a:chExt cx="691600" cy="914400"/>
          </a:xfrm>
          <a:effectLst/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2235A959-9A9F-4C8E-8178-919CD9E2674B}"/>
                </a:ext>
              </a:extLst>
            </p:cNvPr>
            <p:cNvCxnSpPr/>
            <p:nvPr/>
          </p:nvCxnSpPr>
          <p:spPr>
            <a:xfrm flipV="1">
              <a:off x="2057400" y="5372420"/>
              <a:ext cx="228600" cy="266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143EF809-B63A-4E6D-BA40-31C427B007F7}"/>
                </a:ext>
              </a:extLst>
            </p:cNvPr>
            <p:cNvCxnSpPr/>
            <p:nvPr/>
          </p:nvCxnSpPr>
          <p:spPr>
            <a:xfrm>
              <a:off x="2286000" y="5383946"/>
              <a:ext cx="152400" cy="25485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BFB3FF82-A4A9-4296-BEA1-82367DB357DF}"/>
                </a:ext>
              </a:extLst>
            </p:cNvPr>
            <p:cNvCxnSpPr>
              <a:endCxn id="62" idx="4"/>
            </p:cNvCxnSpPr>
            <p:nvPr/>
          </p:nvCxnSpPr>
          <p:spPr>
            <a:xfrm flipV="1">
              <a:off x="2285999" y="5029200"/>
              <a:ext cx="51252" cy="3432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A60B8428-4E86-447D-AE7B-3222061421E1}"/>
                </a:ext>
              </a:extLst>
            </p:cNvPr>
            <p:cNvCxnSpPr/>
            <p:nvPr/>
          </p:nvCxnSpPr>
          <p:spPr>
            <a:xfrm>
              <a:off x="2316751" y="5156652"/>
              <a:ext cx="259350" cy="864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F265AC2-B661-4C0D-9E10-C59DE050A81F}"/>
                </a:ext>
              </a:extLst>
            </p:cNvPr>
            <p:cNvCxnSpPr/>
            <p:nvPr/>
          </p:nvCxnSpPr>
          <p:spPr>
            <a:xfrm flipV="1">
              <a:off x="2316750" y="4983750"/>
              <a:ext cx="432250" cy="1729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E2F94C8D-4600-43CE-9210-349E94D06948}"/>
                </a:ext>
              </a:extLst>
            </p:cNvPr>
            <p:cNvSpPr/>
            <p:nvPr/>
          </p:nvSpPr>
          <p:spPr>
            <a:xfrm>
              <a:off x="2184850" y="4724400"/>
              <a:ext cx="304800" cy="3048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209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Are you willing to stand in the gap?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533401"/>
            <a:ext cx="7620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…the one who exhorts, in his exhortation; the one who contributes, in generosity; the one who leads, with zeal; the one who does acts of mercy, with cheerfulness</a:t>
            </a:r>
            <a:r>
              <a:rPr lang="en-US" sz="3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lvl="0" algn="r"/>
            <a:r>
              <a:rPr lang="en-US" sz="48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 Romans </a:t>
            </a:r>
            <a:r>
              <a:rPr lang="en-US" sz="4800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12:8</a:t>
            </a:r>
          </a:p>
          <a:p>
            <a:endParaRPr lang="en-US" sz="32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3429000"/>
            <a:ext cx="4876800" cy="838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6096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Church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Family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School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Community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Friends</a:t>
            </a:r>
            <a:endParaRPr lang="en-US" sz="4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209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Nation on the Verge of Collapse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0" y="2778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Ezekiel 22</a:t>
            </a:r>
            <a:endParaRPr lang="en-US" sz="6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 to smelt out the dross</a:t>
            </a:r>
            <a:endParaRPr lang="en-US" sz="4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4" name="Picture 2" descr="C:\Users\rebalwil\Downloads\molten-metal-57182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172200" cy="57430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did they</a:t>
            </a:r>
            <a:b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get to this point?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Poor Leadership</a:t>
            </a:r>
            <a:endParaRPr lang="en-US" sz="96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ebalwil\Downloads\lion-72183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2819400" cy="2557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rebalwil\Downloads\dishes-197_1280.jpg"/>
          <p:cNvPicPr>
            <a:picLocks noChangeAspect="1" noChangeArrowheads="1"/>
          </p:cNvPicPr>
          <p:nvPr/>
        </p:nvPicPr>
        <p:blipFill>
          <a:blip r:embed="rId3" cstate="print"/>
          <a:srcRect b="2941"/>
          <a:stretch>
            <a:fillRect/>
          </a:stretch>
        </p:blipFill>
        <p:spPr bwMode="auto">
          <a:xfrm>
            <a:off x="4419600" y="1219200"/>
            <a:ext cx="3883166" cy="2514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rebalwil\Downloads\wolf-1227567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2819400" cy="2819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9"/>
          <p:cNvGrpSpPr/>
          <p:nvPr/>
        </p:nvGrpSpPr>
        <p:grpSpPr>
          <a:xfrm>
            <a:off x="4419600" y="3810000"/>
            <a:ext cx="3902075" cy="2849563"/>
            <a:chOff x="4419600" y="3581400"/>
            <a:chExt cx="3902075" cy="2849563"/>
          </a:xfrm>
        </p:grpSpPr>
        <p:pic>
          <p:nvPicPr>
            <p:cNvPr id="1030" name="Picture 6" descr="C:\Users\rebalwil\Downloads\wall-3414653_1280.jpg"/>
            <p:cNvPicPr>
              <a:picLocks noChangeAspect="1" noChangeArrowheads="1"/>
            </p:cNvPicPr>
            <p:nvPr/>
          </p:nvPicPr>
          <p:blipFill>
            <a:blip r:embed="rId5" cstate="print"/>
            <a:srcRect t="2604"/>
            <a:stretch>
              <a:fillRect/>
            </a:stretch>
          </p:blipFill>
          <p:spPr bwMode="auto">
            <a:xfrm>
              <a:off x="4419600" y="3581400"/>
              <a:ext cx="3902075" cy="28495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Freeform 8"/>
            <p:cNvSpPr/>
            <p:nvPr/>
          </p:nvSpPr>
          <p:spPr>
            <a:xfrm>
              <a:off x="5867400" y="4114800"/>
              <a:ext cx="311243" cy="2311601"/>
            </a:xfrm>
            <a:custGeom>
              <a:avLst/>
              <a:gdLst>
                <a:gd name="connsiteX0" fmla="*/ 137415 w 327915"/>
                <a:gd name="connsiteY0" fmla="*/ 0 h 2435426"/>
                <a:gd name="connsiteX1" fmla="*/ 137415 w 327915"/>
                <a:gd name="connsiteY1" fmla="*/ 0 h 2435426"/>
                <a:gd name="connsiteX2" fmla="*/ 165990 w 327915"/>
                <a:gd name="connsiteY2" fmla="*/ 266700 h 2435426"/>
                <a:gd name="connsiteX3" fmla="*/ 194565 w 327915"/>
                <a:gd name="connsiteY3" fmla="*/ 285750 h 2435426"/>
                <a:gd name="connsiteX4" fmla="*/ 204090 w 327915"/>
                <a:gd name="connsiteY4" fmla="*/ 314325 h 2435426"/>
                <a:gd name="connsiteX5" fmla="*/ 223140 w 327915"/>
                <a:gd name="connsiteY5" fmla="*/ 342900 h 2435426"/>
                <a:gd name="connsiteX6" fmla="*/ 261240 w 327915"/>
                <a:gd name="connsiteY6" fmla="*/ 400050 h 2435426"/>
                <a:gd name="connsiteX7" fmla="*/ 251715 w 327915"/>
                <a:gd name="connsiteY7" fmla="*/ 447675 h 2435426"/>
                <a:gd name="connsiteX8" fmla="*/ 223140 w 327915"/>
                <a:gd name="connsiteY8" fmla="*/ 485775 h 2435426"/>
                <a:gd name="connsiteX9" fmla="*/ 165990 w 327915"/>
                <a:gd name="connsiteY9" fmla="*/ 581025 h 2435426"/>
                <a:gd name="connsiteX10" fmla="*/ 165990 w 327915"/>
                <a:gd name="connsiteY10" fmla="*/ 581025 h 2435426"/>
                <a:gd name="connsiteX11" fmla="*/ 137415 w 327915"/>
                <a:gd name="connsiteY11" fmla="*/ 647700 h 2435426"/>
                <a:gd name="connsiteX12" fmla="*/ 108840 w 327915"/>
                <a:gd name="connsiteY12" fmla="*/ 685800 h 2435426"/>
                <a:gd name="connsiteX13" fmla="*/ 89790 w 327915"/>
                <a:gd name="connsiteY13" fmla="*/ 742950 h 2435426"/>
                <a:gd name="connsiteX14" fmla="*/ 80265 w 327915"/>
                <a:gd name="connsiteY14" fmla="*/ 771525 h 2435426"/>
                <a:gd name="connsiteX15" fmla="*/ 61215 w 327915"/>
                <a:gd name="connsiteY15" fmla="*/ 800100 h 2435426"/>
                <a:gd name="connsiteX16" fmla="*/ 51690 w 327915"/>
                <a:gd name="connsiteY16" fmla="*/ 838200 h 2435426"/>
                <a:gd name="connsiteX17" fmla="*/ 32640 w 327915"/>
                <a:gd name="connsiteY17" fmla="*/ 866775 h 2435426"/>
                <a:gd name="connsiteX18" fmla="*/ 23115 w 327915"/>
                <a:gd name="connsiteY18" fmla="*/ 895350 h 2435426"/>
                <a:gd name="connsiteX19" fmla="*/ 61215 w 327915"/>
                <a:gd name="connsiteY19" fmla="*/ 904875 h 2435426"/>
                <a:gd name="connsiteX20" fmla="*/ 108840 w 327915"/>
                <a:gd name="connsiteY20" fmla="*/ 914400 h 2435426"/>
                <a:gd name="connsiteX21" fmla="*/ 89790 w 327915"/>
                <a:gd name="connsiteY21" fmla="*/ 1114425 h 2435426"/>
                <a:gd name="connsiteX22" fmla="*/ 80265 w 327915"/>
                <a:gd name="connsiteY22" fmla="*/ 1200150 h 2435426"/>
                <a:gd name="connsiteX23" fmla="*/ 61215 w 327915"/>
                <a:gd name="connsiteY23" fmla="*/ 1257300 h 2435426"/>
                <a:gd name="connsiteX24" fmla="*/ 51690 w 327915"/>
                <a:gd name="connsiteY24" fmla="*/ 1285875 h 2435426"/>
                <a:gd name="connsiteX25" fmla="*/ 32640 w 327915"/>
                <a:gd name="connsiteY25" fmla="*/ 1371600 h 2435426"/>
                <a:gd name="connsiteX26" fmla="*/ 42165 w 327915"/>
                <a:gd name="connsiteY26" fmla="*/ 1428750 h 2435426"/>
                <a:gd name="connsiteX27" fmla="*/ 70740 w 327915"/>
                <a:gd name="connsiteY27" fmla="*/ 1438275 h 2435426"/>
                <a:gd name="connsiteX28" fmla="*/ 80265 w 327915"/>
                <a:gd name="connsiteY28" fmla="*/ 1466850 h 2435426"/>
                <a:gd name="connsiteX29" fmla="*/ 61215 w 327915"/>
                <a:gd name="connsiteY29" fmla="*/ 1704975 h 2435426"/>
                <a:gd name="connsiteX30" fmla="*/ 51690 w 327915"/>
                <a:gd name="connsiteY30" fmla="*/ 1733550 h 2435426"/>
                <a:gd name="connsiteX31" fmla="*/ 32640 w 327915"/>
                <a:gd name="connsiteY31" fmla="*/ 1809750 h 2435426"/>
                <a:gd name="connsiteX32" fmla="*/ 13590 w 327915"/>
                <a:gd name="connsiteY32" fmla="*/ 1905000 h 2435426"/>
                <a:gd name="connsiteX33" fmla="*/ 4065 w 327915"/>
                <a:gd name="connsiteY33" fmla="*/ 1962150 h 2435426"/>
                <a:gd name="connsiteX34" fmla="*/ 42165 w 327915"/>
                <a:gd name="connsiteY34" fmla="*/ 1971675 h 2435426"/>
                <a:gd name="connsiteX35" fmla="*/ 99315 w 327915"/>
                <a:gd name="connsiteY35" fmla="*/ 1981200 h 2435426"/>
                <a:gd name="connsiteX36" fmla="*/ 80265 w 327915"/>
                <a:gd name="connsiteY36" fmla="*/ 2228850 h 2435426"/>
                <a:gd name="connsiteX37" fmla="*/ 70740 w 327915"/>
                <a:gd name="connsiteY37" fmla="*/ 2324100 h 2435426"/>
                <a:gd name="connsiteX38" fmla="*/ 51690 w 327915"/>
                <a:gd name="connsiteY38" fmla="*/ 2381250 h 2435426"/>
                <a:gd name="connsiteX39" fmla="*/ 80265 w 327915"/>
                <a:gd name="connsiteY39" fmla="*/ 2362200 h 2435426"/>
                <a:gd name="connsiteX40" fmla="*/ 108840 w 327915"/>
                <a:gd name="connsiteY40" fmla="*/ 2286000 h 2435426"/>
                <a:gd name="connsiteX41" fmla="*/ 118365 w 327915"/>
                <a:gd name="connsiteY41" fmla="*/ 2238375 h 2435426"/>
                <a:gd name="connsiteX42" fmla="*/ 127890 w 327915"/>
                <a:gd name="connsiteY42" fmla="*/ 2200275 h 2435426"/>
                <a:gd name="connsiteX43" fmla="*/ 146940 w 327915"/>
                <a:gd name="connsiteY43" fmla="*/ 2038350 h 2435426"/>
                <a:gd name="connsiteX44" fmla="*/ 99315 w 327915"/>
                <a:gd name="connsiteY44" fmla="*/ 1962150 h 2435426"/>
                <a:gd name="connsiteX45" fmla="*/ 89790 w 327915"/>
                <a:gd name="connsiteY45" fmla="*/ 1933575 h 2435426"/>
                <a:gd name="connsiteX46" fmla="*/ 70740 w 327915"/>
                <a:gd name="connsiteY46" fmla="*/ 1905000 h 2435426"/>
                <a:gd name="connsiteX47" fmla="*/ 80265 w 327915"/>
                <a:gd name="connsiteY47" fmla="*/ 1695450 h 2435426"/>
                <a:gd name="connsiteX48" fmla="*/ 89790 w 327915"/>
                <a:gd name="connsiteY48" fmla="*/ 1647825 h 2435426"/>
                <a:gd name="connsiteX49" fmla="*/ 99315 w 327915"/>
                <a:gd name="connsiteY49" fmla="*/ 1590675 h 2435426"/>
                <a:gd name="connsiteX50" fmla="*/ 108840 w 327915"/>
                <a:gd name="connsiteY50" fmla="*/ 1552575 h 2435426"/>
                <a:gd name="connsiteX51" fmla="*/ 118365 w 327915"/>
                <a:gd name="connsiteY51" fmla="*/ 1495425 h 2435426"/>
                <a:gd name="connsiteX52" fmla="*/ 127890 w 327915"/>
                <a:gd name="connsiteY52" fmla="*/ 1447800 h 2435426"/>
                <a:gd name="connsiteX53" fmla="*/ 99315 w 327915"/>
                <a:gd name="connsiteY53" fmla="*/ 1381125 h 2435426"/>
                <a:gd name="connsiteX54" fmla="*/ 80265 w 327915"/>
                <a:gd name="connsiteY54" fmla="*/ 1323975 h 2435426"/>
                <a:gd name="connsiteX55" fmla="*/ 70740 w 327915"/>
                <a:gd name="connsiteY55" fmla="*/ 1295400 h 2435426"/>
                <a:gd name="connsiteX56" fmla="*/ 99315 w 327915"/>
                <a:gd name="connsiteY56" fmla="*/ 1190625 h 2435426"/>
                <a:gd name="connsiteX57" fmla="*/ 108840 w 327915"/>
                <a:gd name="connsiteY57" fmla="*/ 1162050 h 2435426"/>
                <a:gd name="connsiteX58" fmla="*/ 127890 w 327915"/>
                <a:gd name="connsiteY58" fmla="*/ 1123950 h 2435426"/>
                <a:gd name="connsiteX59" fmla="*/ 156465 w 327915"/>
                <a:gd name="connsiteY59" fmla="*/ 971550 h 2435426"/>
                <a:gd name="connsiteX60" fmla="*/ 146940 w 327915"/>
                <a:gd name="connsiteY60" fmla="*/ 904875 h 2435426"/>
                <a:gd name="connsiteX61" fmla="*/ 108840 w 327915"/>
                <a:gd name="connsiteY61" fmla="*/ 895350 h 2435426"/>
                <a:gd name="connsiteX62" fmla="*/ 80265 w 327915"/>
                <a:gd name="connsiteY62" fmla="*/ 885825 h 2435426"/>
                <a:gd name="connsiteX63" fmla="*/ 51690 w 327915"/>
                <a:gd name="connsiteY63" fmla="*/ 828675 h 2435426"/>
                <a:gd name="connsiteX64" fmla="*/ 99315 w 327915"/>
                <a:gd name="connsiteY64" fmla="*/ 752475 h 2435426"/>
                <a:gd name="connsiteX65" fmla="*/ 127890 w 327915"/>
                <a:gd name="connsiteY65" fmla="*/ 733425 h 2435426"/>
                <a:gd name="connsiteX66" fmla="*/ 156465 w 327915"/>
                <a:gd name="connsiteY66" fmla="*/ 695325 h 2435426"/>
                <a:gd name="connsiteX67" fmla="*/ 242190 w 327915"/>
                <a:gd name="connsiteY67" fmla="*/ 600075 h 2435426"/>
                <a:gd name="connsiteX68" fmla="*/ 261240 w 327915"/>
                <a:gd name="connsiteY68" fmla="*/ 561975 h 2435426"/>
                <a:gd name="connsiteX69" fmla="*/ 308865 w 327915"/>
                <a:gd name="connsiteY69" fmla="*/ 495300 h 2435426"/>
                <a:gd name="connsiteX70" fmla="*/ 327915 w 327915"/>
                <a:gd name="connsiteY70" fmla="*/ 438150 h 2435426"/>
                <a:gd name="connsiteX71" fmla="*/ 299340 w 327915"/>
                <a:gd name="connsiteY71" fmla="*/ 428625 h 2435426"/>
                <a:gd name="connsiteX72" fmla="*/ 289815 w 327915"/>
                <a:gd name="connsiteY72" fmla="*/ 400050 h 2435426"/>
                <a:gd name="connsiteX73" fmla="*/ 270765 w 327915"/>
                <a:gd name="connsiteY73" fmla="*/ 371475 h 2435426"/>
                <a:gd name="connsiteX74" fmla="*/ 261240 w 327915"/>
                <a:gd name="connsiteY74" fmla="*/ 342900 h 2435426"/>
                <a:gd name="connsiteX75" fmla="*/ 242190 w 327915"/>
                <a:gd name="connsiteY75" fmla="*/ 314325 h 2435426"/>
                <a:gd name="connsiteX76" fmla="*/ 232665 w 327915"/>
                <a:gd name="connsiteY76" fmla="*/ 285750 h 2435426"/>
                <a:gd name="connsiteX77" fmla="*/ 165990 w 327915"/>
                <a:gd name="connsiteY77" fmla="*/ 200025 h 2435426"/>
                <a:gd name="connsiteX78" fmla="*/ 146940 w 327915"/>
                <a:gd name="connsiteY78" fmla="*/ 142875 h 2435426"/>
                <a:gd name="connsiteX79" fmla="*/ 137415 w 327915"/>
                <a:gd name="connsiteY79" fmla="*/ 0 h 24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27915" h="2435426">
                  <a:moveTo>
                    <a:pt x="137415" y="0"/>
                  </a:moveTo>
                  <a:lnTo>
                    <a:pt x="137415" y="0"/>
                  </a:lnTo>
                  <a:cubicBezTo>
                    <a:pt x="138273" y="21454"/>
                    <a:pt x="104190" y="204900"/>
                    <a:pt x="165990" y="266700"/>
                  </a:cubicBezTo>
                  <a:cubicBezTo>
                    <a:pt x="174085" y="274795"/>
                    <a:pt x="185040" y="279400"/>
                    <a:pt x="194565" y="285750"/>
                  </a:cubicBezTo>
                  <a:cubicBezTo>
                    <a:pt x="197740" y="295275"/>
                    <a:pt x="199600" y="305345"/>
                    <a:pt x="204090" y="314325"/>
                  </a:cubicBezTo>
                  <a:cubicBezTo>
                    <a:pt x="209210" y="324564"/>
                    <a:pt x="218631" y="332378"/>
                    <a:pt x="223140" y="342900"/>
                  </a:cubicBezTo>
                  <a:cubicBezTo>
                    <a:pt x="247743" y="400307"/>
                    <a:pt x="211015" y="366567"/>
                    <a:pt x="261240" y="400050"/>
                  </a:cubicBezTo>
                  <a:cubicBezTo>
                    <a:pt x="258065" y="415925"/>
                    <a:pt x="258290" y="432881"/>
                    <a:pt x="251715" y="447675"/>
                  </a:cubicBezTo>
                  <a:cubicBezTo>
                    <a:pt x="245268" y="462182"/>
                    <a:pt x="231725" y="472421"/>
                    <a:pt x="223140" y="485775"/>
                  </a:cubicBezTo>
                  <a:cubicBezTo>
                    <a:pt x="203118" y="516921"/>
                    <a:pt x="185040" y="549275"/>
                    <a:pt x="165990" y="581025"/>
                  </a:cubicBezTo>
                  <a:lnTo>
                    <a:pt x="165990" y="581025"/>
                  </a:lnTo>
                  <a:cubicBezTo>
                    <a:pt x="156731" y="608803"/>
                    <a:pt x="154229" y="620797"/>
                    <a:pt x="137415" y="647700"/>
                  </a:cubicBezTo>
                  <a:cubicBezTo>
                    <a:pt x="129001" y="661162"/>
                    <a:pt x="118365" y="673100"/>
                    <a:pt x="108840" y="685800"/>
                  </a:cubicBezTo>
                  <a:lnTo>
                    <a:pt x="89790" y="742950"/>
                  </a:lnTo>
                  <a:cubicBezTo>
                    <a:pt x="86615" y="752475"/>
                    <a:pt x="85834" y="763171"/>
                    <a:pt x="80265" y="771525"/>
                  </a:cubicBezTo>
                  <a:lnTo>
                    <a:pt x="61215" y="800100"/>
                  </a:lnTo>
                  <a:cubicBezTo>
                    <a:pt x="58040" y="812800"/>
                    <a:pt x="56847" y="826168"/>
                    <a:pt x="51690" y="838200"/>
                  </a:cubicBezTo>
                  <a:cubicBezTo>
                    <a:pt x="47181" y="848722"/>
                    <a:pt x="37760" y="856536"/>
                    <a:pt x="32640" y="866775"/>
                  </a:cubicBezTo>
                  <a:cubicBezTo>
                    <a:pt x="28150" y="875755"/>
                    <a:pt x="26290" y="885825"/>
                    <a:pt x="23115" y="895350"/>
                  </a:cubicBezTo>
                  <a:cubicBezTo>
                    <a:pt x="35815" y="898525"/>
                    <a:pt x="48436" y="902035"/>
                    <a:pt x="61215" y="904875"/>
                  </a:cubicBezTo>
                  <a:cubicBezTo>
                    <a:pt x="77019" y="908387"/>
                    <a:pt x="105132" y="898641"/>
                    <a:pt x="108840" y="914400"/>
                  </a:cubicBezTo>
                  <a:cubicBezTo>
                    <a:pt x="128171" y="996557"/>
                    <a:pt x="99798" y="1044371"/>
                    <a:pt x="89790" y="1114425"/>
                  </a:cubicBezTo>
                  <a:cubicBezTo>
                    <a:pt x="85724" y="1142887"/>
                    <a:pt x="85904" y="1171957"/>
                    <a:pt x="80265" y="1200150"/>
                  </a:cubicBezTo>
                  <a:cubicBezTo>
                    <a:pt x="76327" y="1219841"/>
                    <a:pt x="67565" y="1238250"/>
                    <a:pt x="61215" y="1257300"/>
                  </a:cubicBezTo>
                  <a:cubicBezTo>
                    <a:pt x="58040" y="1266825"/>
                    <a:pt x="53659" y="1276030"/>
                    <a:pt x="51690" y="1285875"/>
                  </a:cubicBezTo>
                  <a:cubicBezTo>
                    <a:pt x="39598" y="1346337"/>
                    <a:pt x="46092" y="1317794"/>
                    <a:pt x="32640" y="1371600"/>
                  </a:cubicBezTo>
                  <a:cubicBezTo>
                    <a:pt x="35815" y="1390650"/>
                    <a:pt x="32583" y="1411982"/>
                    <a:pt x="42165" y="1428750"/>
                  </a:cubicBezTo>
                  <a:cubicBezTo>
                    <a:pt x="47146" y="1437467"/>
                    <a:pt x="63640" y="1431175"/>
                    <a:pt x="70740" y="1438275"/>
                  </a:cubicBezTo>
                  <a:cubicBezTo>
                    <a:pt x="77840" y="1445375"/>
                    <a:pt x="77090" y="1457325"/>
                    <a:pt x="80265" y="1466850"/>
                  </a:cubicBezTo>
                  <a:cubicBezTo>
                    <a:pt x="76406" y="1536318"/>
                    <a:pt x="76124" y="1630430"/>
                    <a:pt x="61215" y="1704975"/>
                  </a:cubicBezTo>
                  <a:cubicBezTo>
                    <a:pt x="59246" y="1714820"/>
                    <a:pt x="54332" y="1723864"/>
                    <a:pt x="51690" y="1733550"/>
                  </a:cubicBezTo>
                  <a:cubicBezTo>
                    <a:pt x="44801" y="1758809"/>
                    <a:pt x="36944" y="1783925"/>
                    <a:pt x="32640" y="1809750"/>
                  </a:cubicBezTo>
                  <a:cubicBezTo>
                    <a:pt x="0" y="2005587"/>
                    <a:pt x="42008" y="1762910"/>
                    <a:pt x="13590" y="1905000"/>
                  </a:cubicBezTo>
                  <a:cubicBezTo>
                    <a:pt x="9802" y="1923938"/>
                    <a:pt x="7240" y="1943100"/>
                    <a:pt x="4065" y="1962150"/>
                  </a:cubicBezTo>
                  <a:cubicBezTo>
                    <a:pt x="16765" y="1965325"/>
                    <a:pt x="29328" y="1969108"/>
                    <a:pt x="42165" y="1971675"/>
                  </a:cubicBezTo>
                  <a:cubicBezTo>
                    <a:pt x="61103" y="1975463"/>
                    <a:pt x="94400" y="1962523"/>
                    <a:pt x="99315" y="1981200"/>
                  </a:cubicBezTo>
                  <a:cubicBezTo>
                    <a:pt x="109915" y="2021479"/>
                    <a:pt x="87254" y="2165945"/>
                    <a:pt x="80265" y="2228850"/>
                  </a:cubicBezTo>
                  <a:cubicBezTo>
                    <a:pt x="76741" y="2260563"/>
                    <a:pt x="76620" y="2292738"/>
                    <a:pt x="70740" y="2324100"/>
                  </a:cubicBezTo>
                  <a:cubicBezTo>
                    <a:pt x="67039" y="2343837"/>
                    <a:pt x="34982" y="2392389"/>
                    <a:pt x="51690" y="2381250"/>
                  </a:cubicBezTo>
                  <a:lnTo>
                    <a:pt x="80265" y="2362200"/>
                  </a:lnTo>
                  <a:cubicBezTo>
                    <a:pt x="116195" y="2218482"/>
                    <a:pt x="59031" y="2435426"/>
                    <a:pt x="108840" y="2286000"/>
                  </a:cubicBezTo>
                  <a:cubicBezTo>
                    <a:pt x="113960" y="2270641"/>
                    <a:pt x="114853" y="2254179"/>
                    <a:pt x="118365" y="2238375"/>
                  </a:cubicBezTo>
                  <a:cubicBezTo>
                    <a:pt x="121205" y="2225596"/>
                    <a:pt x="125548" y="2213155"/>
                    <a:pt x="127890" y="2200275"/>
                  </a:cubicBezTo>
                  <a:cubicBezTo>
                    <a:pt x="137248" y="2148804"/>
                    <a:pt x="141831" y="2089436"/>
                    <a:pt x="146940" y="2038350"/>
                  </a:cubicBezTo>
                  <a:cubicBezTo>
                    <a:pt x="126454" y="1894946"/>
                    <a:pt x="164507" y="2014304"/>
                    <a:pt x="99315" y="1962150"/>
                  </a:cubicBezTo>
                  <a:cubicBezTo>
                    <a:pt x="91475" y="1955878"/>
                    <a:pt x="94280" y="1942555"/>
                    <a:pt x="89790" y="1933575"/>
                  </a:cubicBezTo>
                  <a:cubicBezTo>
                    <a:pt x="84670" y="1923336"/>
                    <a:pt x="77090" y="1914525"/>
                    <a:pt x="70740" y="1905000"/>
                  </a:cubicBezTo>
                  <a:cubicBezTo>
                    <a:pt x="73915" y="1835150"/>
                    <a:pt x="75100" y="1765181"/>
                    <a:pt x="80265" y="1695450"/>
                  </a:cubicBezTo>
                  <a:cubicBezTo>
                    <a:pt x="81461" y="1679305"/>
                    <a:pt x="86894" y="1663753"/>
                    <a:pt x="89790" y="1647825"/>
                  </a:cubicBezTo>
                  <a:cubicBezTo>
                    <a:pt x="93245" y="1628824"/>
                    <a:pt x="95527" y="1609613"/>
                    <a:pt x="99315" y="1590675"/>
                  </a:cubicBezTo>
                  <a:cubicBezTo>
                    <a:pt x="101882" y="1577838"/>
                    <a:pt x="106273" y="1565412"/>
                    <a:pt x="108840" y="1552575"/>
                  </a:cubicBezTo>
                  <a:cubicBezTo>
                    <a:pt x="112628" y="1533637"/>
                    <a:pt x="114910" y="1514426"/>
                    <a:pt x="118365" y="1495425"/>
                  </a:cubicBezTo>
                  <a:cubicBezTo>
                    <a:pt x="121261" y="1479497"/>
                    <a:pt x="124715" y="1463675"/>
                    <a:pt x="127890" y="1447800"/>
                  </a:cubicBezTo>
                  <a:cubicBezTo>
                    <a:pt x="102694" y="1347014"/>
                    <a:pt x="136903" y="1465698"/>
                    <a:pt x="99315" y="1381125"/>
                  </a:cubicBezTo>
                  <a:cubicBezTo>
                    <a:pt x="91160" y="1362775"/>
                    <a:pt x="86615" y="1343025"/>
                    <a:pt x="80265" y="1323975"/>
                  </a:cubicBezTo>
                  <a:lnTo>
                    <a:pt x="70740" y="1295400"/>
                  </a:lnTo>
                  <a:cubicBezTo>
                    <a:pt x="84203" y="1228084"/>
                    <a:pt x="75145" y="1263134"/>
                    <a:pt x="99315" y="1190625"/>
                  </a:cubicBezTo>
                  <a:cubicBezTo>
                    <a:pt x="102490" y="1181100"/>
                    <a:pt x="104350" y="1171030"/>
                    <a:pt x="108840" y="1162050"/>
                  </a:cubicBezTo>
                  <a:cubicBezTo>
                    <a:pt x="115190" y="1149350"/>
                    <a:pt x="123400" y="1137420"/>
                    <a:pt x="127890" y="1123950"/>
                  </a:cubicBezTo>
                  <a:cubicBezTo>
                    <a:pt x="148097" y="1063330"/>
                    <a:pt x="148632" y="1034218"/>
                    <a:pt x="156465" y="971550"/>
                  </a:cubicBezTo>
                  <a:cubicBezTo>
                    <a:pt x="153290" y="949325"/>
                    <a:pt x="158839" y="923913"/>
                    <a:pt x="146940" y="904875"/>
                  </a:cubicBezTo>
                  <a:cubicBezTo>
                    <a:pt x="140002" y="893774"/>
                    <a:pt x="121427" y="898946"/>
                    <a:pt x="108840" y="895350"/>
                  </a:cubicBezTo>
                  <a:cubicBezTo>
                    <a:pt x="99186" y="892592"/>
                    <a:pt x="89790" y="889000"/>
                    <a:pt x="80265" y="885825"/>
                  </a:cubicBezTo>
                  <a:cubicBezTo>
                    <a:pt x="73278" y="875345"/>
                    <a:pt x="49370" y="844913"/>
                    <a:pt x="51690" y="828675"/>
                  </a:cubicBezTo>
                  <a:cubicBezTo>
                    <a:pt x="54205" y="811070"/>
                    <a:pt x="88645" y="763145"/>
                    <a:pt x="99315" y="752475"/>
                  </a:cubicBezTo>
                  <a:cubicBezTo>
                    <a:pt x="107410" y="744380"/>
                    <a:pt x="119795" y="741520"/>
                    <a:pt x="127890" y="733425"/>
                  </a:cubicBezTo>
                  <a:cubicBezTo>
                    <a:pt x="139115" y="722200"/>
                    <a:pt x="145845" y="707125"/>
                    <a:pt x="156465" y="695325"/>
                  </a:cubicBezTo>
                  <a:cubicBezTo>
                    <a:pt x="198966" y="648101"/>
                    <a:pt x="212697" y="647264"/>
                    <a:pt x="242190" y="600075"/>
                  </a:cubicBezTo>
                  <a:cubicBezTo>
                    <a:pt x="249715" y="588034"/>
                    <a:pt x="253715" y="574016"/>
                    <a:pt x="261240" y="561975"/>
                  </a:cubicBezTo>
                  <a:cubicBezTo>
                    <a:pt x="266652" y="553315"/>
                    <a:pt x="302665" y="509250"/>
                    <a:pt x="308865" y="495300"/>
                  </a:cubicBezTo>
                  <a:cubicBezTo>
                    <a:pt x="317020" y="476950"/>
                    <a:pt x="327915" y="438150"/>
                    <a:pt x="327915" y="438150"/>
                  </a:cubicBezTo>
                  <a:cubicBezTo>
                    <a:pt x="318390" y="434975"/>
                    <a:pt x="306440" y="435725"/>
                    <a:pt x="299340" y="428625"/>
                  </a:cubicBezTo>
                  <a:cubicBezTo>
                    <a:pt x="292240" y="421525"/>
                    <a:pt x="294305" y="409030"/>
                    <a:pt x="289815" y="400050"/>
                  </a:cubicBezTo>
                  <a:cubicBezTo>
                    <a:pt x="284695" y="389811"/>
                    <a:pt x="275885" y="381714"/>
                    <a:pt x="270765" y="371475"/>
                  </a:cubicBezTo>
                  <a:cubicBezTo>
                    <a:pt x="266275" y="362495"/>
                    <a:pt x="265730" y="351880"/>
                    <a:pt x="261240" y="342900"/>
                  </a:cubicBezTo>
                  <a:cubicBezTo>
                    <a:pt x="256120" y="332661"/>
                    <a:pt x="247310" y="324564"/>
                    <a:pt x="242190" y="314325"/>
                  </a:cubicBezTo>
                  <a:cubicBezTo>
                    <a:pt x="237700" y="305345"/>
                    <a:pt x="238234" y="294104"/>
                    <a:pt x="232665" y="285750"/>
                  </a:cubicBezTo>
                  <a:cubicBezTo>
                    <a:pt x="199791" y="236440"/>
                    <a:pt x="191352" y="276110"/>
                    <a:pt x="165990" y="200025"/>
                  </a:cubicBezTo>
                  <a:lnTo>
                    <a:pt x="146940" y="142875"/>
                  </a:lnTo>
                  <a:cubicBezTo>
                    <a:pt x="127375" y="84179"/>
                    <a:pt x="139003" y="23813"/>
                    <a:pt x="13741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600" y="152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 concern for others</a:t>
            </a:r>
            <a:endParaRPr lang="en-US" sz="3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52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 concern for truth</a:t>
            </a:r>
            <a:endParaRPr lang="en-US" sz="3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1874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Could Save Them?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123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41</cp:revision>
  <dcterms:created xsi:type="dcterms:W3CDTF">2020-02-22T22:42:34Z</dcterms:created>
  <dcterms:modified xsi:type="dcterms:W3CDTF">2020-02-23T13:13:14Z</dcterms:modified>
</cp:coreProperties>
</file>