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9" r:id="rId3"/>
    <p:sldId id="267" r:id="rId4"/>
    <p:sldId id="266" r:id="rId5"/>
    <p:sldId id="278" r:id="rId6"/>
    <p:sldId id="269" r:id="rId7"/>
    <p:sldId id="276" r:id="rId8"/>
    <p:sldId id="274" r:id="rId9"/>
    <p:sldId id="268" r:id="rId10"/>
    <p:sldId id="270" r:id="rId11"/>
    <p:sldId id="277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EB3D"/>
    <a:srgbClr val="B4F06C"/>
    <a:srgbClr val="CDF59D"/>
    <a:srgbClr val="F5E8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31B14-BD32-4179-802B-CAAD2B17164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B6AF3-4491-4960-8639-9ACE80C63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B6AF3-4491-4960-8639-9ACE80C63C4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FB8D5-F868-4B55-929B-483A1DABA5B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7862A-ED91-4591-8AE3-11238B8F81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balwil\Downloads\ball-184554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9118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131427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381000"/>
            <a:ext cx="7772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Curlz MT" pitchFamily="82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16600" dirty="0">
              <a:solidFill>
                <a:schemeClr val="bg1"/>
              </a:solidFill>
              <a:latin typeface="Curlz MT" pitchFamily="82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52752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7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33400" y="1190685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How do I grow in this area?</a:t>
            </a:r>
            <a:endParaRPr lang="en-US" sz="9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5334000" y="3505200"/>
            <a:ext cx="3352800" cy="1828800"/>
          </a:xfrm>
          <a:prstGeom prst="wedgeRectCallout">
            <a:avLst>
              <a:gd name="adj1" fmla="val 40616"/>
              <a:gd name="adj2" fmla="val 63023"/>
            </a:avLst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73505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 </a:t>
            </a:r>
            <a:r>
              <a:rPr lang="en-US" sz="4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long</a:t>
            </a: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be with 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657600" y="76200"/>
            <a:ext cx="5181600" cy="1600200"/>
          </a:xfrm>
          <a:prstGeom prst="rightArrow">
            <a:avLst/>
          </a:prstGeom>
          <a:solidFill>
            <a:srgbClr val="9CEB3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57600" y="533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Pursue God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971800" y="1143000"/>
            <a:ext cx="5181600" cy="1600200"/>
          </a:xfrm>
          <a:prstGeom prst="rightArrow">
            <a:avLst/>
          </a:prstGeom>
          <a:solidFill>
            <a:srgbClr val="9CEB3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2209800" y="2209800"/>
            <a:ext cx="5181600" cy="1600200"/>
          </a:xfrm>
          <a:prstGeom prst="rightArrow">
            <a:avLst/>
          </a:prstGeom>
          <a:solidFill>
            <a:srgbClr val="9CEB3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352800" y="1600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Depend on God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2667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Enjoy God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/>
      <p:bldP spid="33" grpId="0" animBg="1"/>
      <p:bldP spid="35" grpId="0" animBg="1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5334000" y="3505200"/>
            <a:ext cx="3352800" cy="1828800"/>
          </a:xfrm>
          <a:prstGeom prst="wedgeRectCallout">
            <a:avLst>
              <a:gd name="adj1" fmla="val 40616"/>
              <a:gd name="adj2" fmla="val 63023"/>
            </a:avLst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73505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 </a:t>
            </a:r>
            <a:r>
              <a:rPr lang="en-US" sz="4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long</a:t>
            </a: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be with 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505200"/>
            <a:ext cx="3352800" cy="1828800"/>
          </a:xfrm>
          <a:prstGeom prst="wedgeRectCallout">
            <a:avLst>
              <a:gd name="adj1" fmla="val -41202"/>
              <a:gd name="adj2" fmla="val 64595"/>
            </a:avLst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3400" y="36576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gets in the way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493455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Where am I</a:t>
            </a:r>
            <a:b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on this?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33400" y="1190685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an </a:t>
            </a:r>
            <a:r>
              <a:rPr lang="en-US" sz="96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un</a:t>
            </a:r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</a:p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life look like?</a:t>
            </a:r>
            <a:endParaRPr lang="en-US" sz="9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762000" y="228600"/>
            <a:ext cx="7239000" cy="19812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381000" y="3505200"/>
            <a:ext cx="3352800" cy="1828800"/>
          </a:xfrm>
          <a:prstGeom prst="wedgeRectCallout">
            <a:avLst>
              <a:gd name="adj1" fmla="val -41202"/>
              <a:gd name="adj2" fmla="val 64595"/>
            </a:avLst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 is my ideal life?</a:t>
            </a:r>
            <a:endParaRPr lang="en-US" sz="4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gets in the way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219200" y="1524000"/>
            <a:ext cx="6400800" cy="1371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71600" y="169527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Power, money, success, dominance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4" grpId="0" animBg="1"/>
      <p:bldP spid="6" grpId="0"/>
      <p:bldP spid="8" grpId="0"/>
      <p:bldP spid="31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762000" y="228600"/>
            <a:ext cx="7239000" cy="19812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381000" y="3505200"/>
            <a:ext cx="3352800" cy="1828800"/>
          </a:xfrm>
          <a:prstGeom prst="wedgeRectCallout">
            <a:avLst>
              <a:gd name="adj1" fmla="val -41202"/>
              <a:gd name="adj2" fmla="val 64595"/>
            </a:avLst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 do I see God?</a:t>
            </a:r>
            <a:endParaRPr lang="en-US" sz="4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gets in the way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38400" y="1600200"/>
            <a:ext cx="3657600" cy="1524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38400" y="1973759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Insignificant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/>
      <p:bldP spid="31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33400" y="1190685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a blessed life look like?</a:t>
            </a:r>
            <a:endParaRPr lang="en-US" sz="9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5334000" y="3505200"/>
            <a:ext cx="3352800" cy="1828800"/>
          </a:xfrm>
          <a:prstGeom prst="wedgeRectCallout">
            <a:avLst>
              <a:gd name="adj1" fmla="val 40616"/>
              <a:gd name="adj2" fmla="val 63023"/>
            </a:avLst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73505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 </a:t>
            </a:r>
            <a:r>
              <a:rPr lang="en-US" sz="4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long</a:t>
            </a: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be with 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505200"/>
            <a:ext cx="3352800" cy="1828800"/>
          </a:xfrm>
          <a:prstGeom prst="wedgeRectCallout">
            <a:avLst>
              <a:gd name="adj1" fmla="val -41202"/>
              <a:gd name="adj2" fmla="val 64595"/>
            </a:avLst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3400" y="36576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gets in the way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762000" y="152400"/>
            <a:ext cx="7239000" cy="19812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5334000" y="3505200"/>
            <a:ext cx="3352800" cy="1828800"/>
          </a:xfrm>
          <a:prstGeom prst="wedgeRectCallout">
            <a:avLst>
              <a:gd name="adj1" fmla="val 40616"/>
              <a:gd name="adj2" fmla="val 63023"/>
            </a:avLst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73505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 </a:t>
            </a:r>
            <a:r>
              <a:rPr lang="en-US" sz="4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long</a:t>
            </a: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be with 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 is my ideal life?</a:t>
            </a:r>
            <a:endParaRPr lang="en-US" sz="4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133600" y="1524000"/>
            <a:ext cx="4800600" cy="1371600"/>
          </a:xfrm>
          <a:prstGeom prst="ellipse">
            <a:avLst/>
          </a:prstGeom>
          <a:solidFill>
            <a:srgbClr val="9CEB3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743200" y="160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 bird nesting in God’s house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/>
      <p:bldP spid="34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balwil\Downloads\bird-2234964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1"/>
            <a:ext cx="9144000" cy="68561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791200"/>
            <a:ext cx="8153400" cy="2286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CDF59D"/>
              </a:gs>
            </a:gsLst>
            <a:lin ang="0" scaled="0"/>
          </a:gra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762000" y="152400"/>
            <a:ext cx="7239000" cy="19812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5334000" y="3505200"/>
            <a:ext cx="3352800" cy="1828800"/>
          </a:xfrm>
          <a:prstGeom prst="wedgeRectCallout">
            <a:avLst>
              <a:gd name="adj1" fmla="val 40616"/>
              <a:gd name="adj2" fmla="val 63023"/>
            </a:avLst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73505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 </a:t>
            </a:r>
            <a:r>
              <a:rPr lang="en-US" sz="4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long</a:t>
            </a: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be with 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 do I see God?</a:t>
            </a:r>
            <a:endParaRPr lang="en-US" sz="4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5715000"/>
            <a:ext cx="381000" cy="381000"/>
          </a:xfrm>
          <a:prstGeom prst="ellipse">
            <a:avLst/>
          </a:prstGeom>
          <a:solidFill>
            <a:srgbClr val="CDF59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5715000"/>
            <a:ext cx="0" cy="381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602700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Blessed</a:t>
            </a:r>
            <a:endParaRPr lang="en-US" sz="3200" i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133600" y="1524000"/>
            <a:ext cx="4800600" cy="1371600"/>
          </a:xfrm>
          <a:prstGeom prst="ellipse">
            <a:avLst/>
          </a:prstGeom>
          <a:solidFill>
            <a:srgbClr val="9CEB3D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526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King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242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Sun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82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Shield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/>
      <p:bldP spid="34" grpId="0" animBg="1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153</Words>
  <Application>Microsoft Office PowerPoint</Application>
  <PresentationFormat>On-screen Show (4:3)</PresentationFormat>
  <Paragraphs>55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32</cp:revision>
  <dcterms:created xsi:type="dcterms:W3CDTF">2019-12-08T01:46:05Z</dcterms:created>
  <dcterms:modified xsi:type="dcterms:W3CDTF">2019-12-08T13:08:06Z</dcterms:modified>
</cp:coreProperties>
</file>