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9" r:id="rId3"/>
    <p:sldId id="274" r:id="rId4"/>
    <p:sldId id="266" r:id="rId5"/>
    <p:sldId id="264" r:id="rId6"/>
    <p:sldId id="265" r:id="rId7"/>
    <p:sldId id="267" r:id="rId8"/>
    <p:sldId id="268" r:id="rId9"/>
    <p:sldId id="276" r:id="rId10"/>
    <p:sldId id="270" r:id="rId11"/>
    <p:sldId id="277" r:id="rId12"/>
    <p:sldId id="271" r:id="rId13"/>
    <p:sldId id="281" r:id="rId14"/>
    <p:sldId id="284" r:id="rId15"/>
    <p:sldId id="285" r:id="rId16"/>
    <p:sldId id="283" r:id="rId17"/>
    <p:sldId id="282" r:id="rId18"/>
    <p:sldId id="27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95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56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06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37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66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02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42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70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51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1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33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1AD6-D781-4084-B99D-F1DA2930EDE5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8C57-5EE0-4590-ABA3-4A29DE4E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6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cage-122673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775" y="5300"/>
            <a:ext cx="6237027" cy="68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97297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28603" y="-1728604"/>
            <a:ext cx="6858002" cy="103152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>
            <a:off x="265629" y="1832716"/>
            <a:ext cx="2435125" cy="3428998"/>
            <a:chOff x="76519" y="1540981"/>
            <a:chExt cx="2435125" cy="3428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540981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107955" y="193519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LOVED SON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1954778">
            <a:off x="1768934" y="3034912"/>
            <a:ext cx="2465785" cy="3428998"/>
            <a:chOff x="2163718" y="1884993"/>
            <a:chExt cx="2465785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63718" y="228483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MIS-TREATED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4034746" y="1984856"/>
            <a:ext cx="2554158" cy="3428998"/>
            <a:chOff x="6124907" y="2999327"/>
            <a:chExt cx="2554158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0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24907" y="3655898"/>
              <a:ext cx="245663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SERVANT OF GOD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05D51E-BAA8-4CE3-9D73-904511162BD4}"/>
              </a:ext>
            </a:extLst>
          </p:cNvPr>
          <p:cNvGrpSpPr/>
          <p:nvPr/>
        </p:nvGrpSpPr>
        <p:grpSpPr>
          <a:xfrm>
            <a:off x="6271507" y="974706"/>
            <a:ext cx="2739285" cy="3810881"/>
            <a:chOff x="6584760" y="870009"/>
            <a:chExt cx="2739285" cy="38108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1648691-820A-4EA0-B068-25328144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7723" y="870009"/>
              <a:ext cx="2706322" cy="381088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0FB71DC-3644-4C01-A92E-58C19C30871D}"/>
                </a:ext>
              </a:extLst>
            </p:cNvPr>
            <p:cNvSpPr txBox="1"/>
            <p:nvPr/>
          </p:nvSpPr>
          <p:spPr>
            <a:xfrm>
              <a:off x="6584760" y="1820014"/>
              <a:ext cx="2706322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BLESSED BY GOD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8A30DCF-58EE-4B03-9DCC-173772C613A7}"/>
              </a:ext>
            </a:extLst>
          </p:cNvPr>
          <p:cNvCxnSpPr>
            <a:cxnSpLocks/>
          </p:cNvCxnSpPr>
          <p:nvPr/>
        </p:nvCxnSpPr>
        <p:spPr>
          <a:xfrm>
            <a:off x="1100938" y="4240648"/>
            <a:ext cx="1385790" cy="1212806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2000380-7108-45CA-A61B-BAFCF805B6C5}"/>
              </a:ext>
            </a:extLst>
          </p:cNvPr>
          <p:cNvCxnSpPr>
            <a:cxnSpLocks/>
          </p:cNvCxnSpPr>
          <p:nvPr/>
        </p:nvCxnSpPr>
        <p:spPr>
          <a:xfrm flipV="1">
            <a:off x="2708140" y="4757666"/>
            <a:ext cx="2539397" cy="808221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4E05939-284D-4528-B541-0E118338F7DF}"/>
              </a:ext>
            </a:extLst>
          </p:cNvPr>
          <p:cNvCxnSpPr>
            <a:cxnSpLocks/>
          </p:cNvCxnSpPr>
          <p:nvPr/>
        </p:nvCxnSpPr>
        <p:spPr>
          <a:xfrm flipV="1">
            <a:off x="5440532" y="3940999"/>
            <a:ext cx="1836357" cy="784951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5E8AEB1-3799-4E2B-A3EF-2CC9AAE2614B}"/>
              </a:ext>
            </a:extLst>
          </p:cNvPr>
          <p:cNvSpPr txBox="1"/>
          <p:nvPr/>
        </p:nvSpPr>
        <p:spPr>
          <a:xfrm>
            <a:off x="1721004" y="788324"/>
            <a:ext cx="46890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Freestyle Script" panose="030804020302050B0404" pitchFamily="66" charset="0"/>
              </a:rPr>
              <a:t>Sees God’s hand in this path</a:t>
            </a:r>
          </a:p>
        </p:txBody>
      </p:sp>
    </p:spTree>
    <p:extLst>
      <p:ext uri="{BB962C8B-B14F-4D97-AF65-F5344CB8AC3E}">
        <p14:creationId xmlns:p14="http://schemas.microsoft.com/office/powerpoint/2010/main" xmlns="" val="4085448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F655CC-D26D-4C8B-A719-474275C727ED}"/>
              </a:ext>
            </a:extLst>
          </p:cNvPr>
          <p:cNvSpPr txBox="1"/>
          <p:nvPr/>
        </p:nvSpPr>
        <p:spPr>
          <a:xfrm>
            <a:off x="504972" y="2130860"/>
            <a:ext cx="80931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 That Were Lost</a:t>
            </a:r>
            <a:endParaRPr lang="en-US" sz="8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44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8170" y="-1738172"/>
            <a:ext cx="6895959" cy="103723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>
            <a:off x="596440" y="735338"/>
            <a:ext cx="3336386" cy="3779880"/>
            <a:chOff x="-11075" y="1190099"/>
            <a:chExt cx="2995068" cy="37798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190099"/>
              <a:ext cx="2907474" cy="377988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-11075" y="1867446"/>
              <a:ext cx="2907474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WORLD EVANGELIST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1310798">
            <a:off x="3119574" y="3026253"/>
            <a:ext cx="2826369" cy="3428998"/>
            <a:chOff x="2185866" y="1884993"/>
            <a:chExt cx="2443638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9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85866" y="2494866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PRISONER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4857277" y="525957"/>
            <a:ext cx="3413754" cy="3428998"/>
            <a:chOff x="6167326" y="2999327"/>
            <a:chExt cx="2511740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1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67326" y="3580577"/>
              <a:ext cx="245663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PRISON EVANGELIST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7B26592-82A0-44A1-9935-1F8D6F254AFF}"/>
              </a:ext>
            </a:extLst>
          </p:cNvPr>
          <p:cNvCxnSpPr>
            <a:cxnSpLocks/>
          </p:cNvCxnSpPr>
          <p:nvPr/>
        </p:nvCxnSpPr>
        <p:spPr>
          <a:xfrm>
            <a:off x="2313421" y="3583075"/>
            <a:ext cx="1507773" cy="1358108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65EC66FC-6698-4827-9469-9BC83CCFA1EA}"/>
              </a:ext>
            </a:extLst>
          </p:cNvPr>
          <p:cNvCxnSpPr>
            <a:cxnSpLocks/>
          </p:cNvCxnSpPr>
          <p:nvPr/>
        </p:nvCxnSpPr>
        <p:spPr>
          <a:xfrm flipV="1">
            <a:off x="4030402" y="3090236"/>
            <a:ext cx="2769456" cy="1857758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3555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F655CC-D26D-4C8B-A719-474275C727ED}"/>
              </a:ext>
            </a:extLst>
          </p:cNvPr>
          <p:cNvSpPr txBox="1"/>
          <p:nvPr/>
        </p:nvSpPr>
        <p:spPr>
          <a:xfrm>
            <a:off x="532268" y="2208609"/>
            <a:ext cx="8093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 Reached </a:t>
            </a:r>
            <a:r>
              <a:rPr lang="en-US" sz="7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 of Themselves</a:t>
            </a:r>
            <a:endParaRPr lang="en-US" sz="7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F655CC-D26D-4C8B-A719-474275C727ED}"/>
              </a:ext>
            </a:extLst>
          </p:cNvPr>
          <p:cNvSpPr txBox="1"/>
          <p:nvPr/>
        </p:nvSpPr>
        <p:spPr>
          <a:xfrm>
            <a:off x="477676" y="816538"/>
            <a:ext cx="8093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Key:</a:t>
            </a:r>
            <a:endParaRPr lang="en-US" sz="8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44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28603" y="-1728604"/>
            <a:ext cx="6858000" cy="10315207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 rot="451715">
            <a:off x="-160437" y="1962655"/>
            <a:ext cx="2435125" cy="3428998"/>
            <a:chOff x="76519" y="1540981"/>
            <a:chExt cx="2435125" cy="3428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540981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107955" y="193519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FISHER-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/>
              </a:r>
              <a:b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</a:b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MAN</a:t>
              </a: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21140865">
            <a:off x="1811921" y="1193252"/>
            <a:ext cx="2465785" cy="3428998"/>
            <a:chOff x="2163718" y="1884993"/>
            <a:chExt cx="2465785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63718" y="2617229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ROCK</a:t>
              </a:r>
            </a:p>
          </p:txBody>
        </p:sp>
      </p:grp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4ACC9819-BD8D-43B0-B8AD-14A741B66B76}"/>
              </a:ext>
            </a:extLst>
          </p:cNvPr>
          <p:cNvGrpSpPr/>
          <p:nvPr/>
        </p:nvGrpSpPr>
        <p:grpSpPr>
          <a:xfrm>
            <a:off x="2744729" y="3531542"/>
            <a:ext cx="2435125" cy="3428998"/>
            <a:chOff x="3741739" y="2991317"/>
            <a:chExt cx="2435125" cy="3428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CA6485-3716-424F-99BE-2F5A7219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05545">
              <a:off x="3741739" y="299131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5994F3-A07A-4FC3-B0BB-FECA1AA01A12}"/>
                </a:ext>
              </a:extLst>
            </p:cNvPr>
            <p:cNvSpPr txBox="1"/>
            <p:nvPr/>
          </p:nvSpPr>
          <p:spPr>
            <a:xfrm rot="805545">
              <a:off x="3819714" y="3790944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COWARD</a:t>
              </a: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4681125" y="2534197"/>
            <a:ext cx="2479102" cy="3428998"/>
            <a:chOff x="6199963" y="2999327"/>
            <a:chExt cx="2479102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0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99963" y="3313851"/>
              <a:ext cx="2456637" cy="279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who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REALLY LOVES JESUS</a:t>
              </a: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xmlns="" id="{9D05D51E-BAA8-4CE3-9D73-904511162BD4}"/>
              </a:ext>
            </a:extLst>
          </p:cNvPr>
          <p:cNvGrpSpPr/>
          <p:nvPr/>
        </p:nvGrpSpPr>
        <p:grpSpPr>
          <a:xfrm>
            <a:off x="6560292" y="370855"/>
            <a:ext cx="2739285" cy="3810881"/>
            <a:chOff x="6584760" y="870009"/>
            <a:chExt cx="2739285" cy="38108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1648691-820A-4EA0-B068-25328144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7723" y="870009"/>
              <a:ext cx="2706322" cy="381088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0FB71DC-3644-4C01-A92E-58C19C30871D}"/>
                </a:ext>
              </a:extLst>
            </p:cNvPr>
            <p:cNvSpPr txBox="1"/>
            <p:nvPr/>
          </p:nvSpPr>
          <p:spPr>
            <a:xfrm>
              <a:off x="6584760" y="1820014"/>
              <a:ext cx="2706322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SHEPHERD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1027855">
            <a:off x="5274425" y="3187"/>
            <a:ext cx="4817075" cy="4039868"/>
            <a:chOff x="3408780" y="-557310"/>
            <a:chExt cx="5735220" cy="579805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rot="20572145" flipH="1" flipV="1">
              <a:off x="3851094" y="371742"/>
              <a:ext cx="1163654" cy="1509097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rot="20572145" flipH="1" flipV="1">
              <a:off x="3408780" y="2747188"/>
              <a:ext cx="1636263" cy="163425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: Shape 2">
              <a:extLst>
                <a:ext uri="{FF2B5EF4-FFF2-40B4-BE49-F238E27FC236}">
                  <a16:creationId xmlns:a16="http://schemas.microsoft.com/office/drawing/2014/main" xmlns="" id="{33D2D8A3-4ADC-4CED-B554-4540B73EE7D5}"/>
                </a:ext>
              </a:extLst>
            </p:cNvPr>
            <p:cNvSpPr/>
            <p:nvPr/>
          </p:nvSpPr>
          <p:spPr>
            <a:xfrm>
              <a:off x="4804013" y="777922"/>
              <a:ext cx="3521122" cy="2961565"/>
            </a:xfrm>
            <a:custGeom>
              <a:avLst/>
              <a:gdLst>
                <a:gd name="connsiteX0" fmla="*/ 1405720 w 2579427"/>
                <a:gd name="connsiteY0" fmla="*/ 54591 h 2074460"/>
                <a:gd name="connsiteX1" fmla="*/ 1323833 w 2579427"/>
                <a:gd name="connsiteY1" fmla="*/ 40943 h 2074460"/>
                <a:gd name="connsiteX2" fmla="*/ 846162 w 2579427"/>
                <a:gd name="connsiteY2" fmla="*/ 68239 h 2074460"/>
                <a:gd name="connsiteX3" fmla="*/ 791570 w 2579427"/>
                <a:gd name="connsiteY3" fmla="*/ 81887 h 2074460"/>
                <a:gd name="connsiteX4" fmla="*/ 696036 w 2579427"/>
                <a:gd name="connsiteY4" fmla="*/ 122830 h 2074460"/>
                <a:gd name="connsiteX5" fmla="*/ 641445 w 2579427"/>
                <a:gd name="connsiteY5" fmla="*/ 163773 h 2074460"/>
                <a:gd name="connsiteX6" fmla="*/ 600502 w 2579427"/>
                <a:gd name="connsiteY6" fmla="*/ 191069 h 2074460"/>
                <a:gd name="connsiteX7" fmla="*/ 545911 w 2579427"/>
                <a:gd name="connsiteY7" fmla="*/ 245660 h 2074460"/>
                <a:gd name="connsiteX8" fmla="*/ 491320 w 2579427"/>
                <a:gd name="connsiteY8" fmla="*/ 286603 h 2074460"/>
                <a:gd name="connsiteX9" fmla="*/ 450376 w 2579427"/>
                <a:gd name="connsiteY9" fmla="*/ 327546 h 2074460"/>
                <a:gd name="connsiteX10" fmla="*/ 395785 w 2579427"/>
                <a:gd name="connsiteY10" fmla="*/ 354842 h 2074460"/>
                <a:gd name="connsiteX11" fmla="*/ 313899 w 2579427"/>
                <a:gd name="connsiteY11" fmla="*/ 409433 h 2074460"/>
                <a:gd name="connsiteX12" fmla="*/ 232012 w 2579427"/>
                <a:gd name="connsiteY12" fmla="*/ 504967 h 2074460"/>
                <a:gd name="connsiteX13" fmla="*/ 136478 w 2579427"/>
                <a:gd name="connsiteY13" fmla="*/ 614149 h 2074460"/>
                <a:gd name="connsiteX14" fmla="*/ 68239 w 2579427"/>
                <a:gd name="connsiteY14" fmla="*/ 709684 h 2074460"/>
                <a:gd name="connsiteX15" fmla="*/ 54591 w 2579427"/>
                <a:gd name="connsiteY15" fmla="*/ 750627 h 2074460"/>
                <a:gd name="connsiteX16" fmla="*/ 27296 w 2579427"/>
                <a:gd name="connsiteY16" fmla="*/ 805218 h 2074460"/>
                <a:gd name="connsiteX17" fmla="*/ 0 w 2579427"/>
                <a:gd name="connsiteY17" fmla="*/ 914400 h 2074460"/>
                <a:gd name="connsiteX18" fmla="*/ 13648 w 2579427"/>
                <a:gd name="connsiteY18" fmla="*/ 1132764 h 2074460"/>
                <a:gd name="connsiteX19" fmla="*/ 81887 w 2579427"/>
                <a:gd name="connsiteY19" fmla="*/ 1296537 h 2074460"/>
                <a:gd name="connsiteX20" fmla="*/ 109182 w 2579427"/>
                <a:gd name="connsiteY20" fmla="*/ 1378424 h 2074460"/>
                <a:gd name="connsiteX21" fmla="*/ 245660 w 2579427"/>
                <a:gd name="connsiteY21" fmla="*/ 1569493 h 2074460"/>
                <a:gd name="connsiteX22" fmla="*/ 341194 w 2579427"/>
                <a:gd name="connsiteY22" fmla="*/ 1678675 h 2074460"/>
                <a:gd name="connsiteX23" fmla="*/ 409433 w 2579427"/>
                <a:gd name="connsiteY23" fmla="*/ 1719618 h 2074460"/>
                <a:gd name="connsiteX24" fmla="*/ 504968 w 2579427"/>
                <a:gd name="connsiteY24" fmla="*/ 1774209 h 2074460"/>
                <a:gd name="connsiteX25" fmla="*/ 545911 w 2579427"/>
                <a:gd name="connsiteY25" fmla="*/ 1815152 h 2074460"/>
                <a:gd name="connsiteX26" fmla="*/ 668741 w 2579427"/>
                <a:gd name="connsiteY26" fmla="*/ 1883391 h 2074460"/>
                <a:gd name="connsiteX27" fmla="*/ 709684 w 2579427"/>
                <a:gd name="connsiteY27" fmla="*/ 1924334 h 2074460"/>
                <a:gd name="connsiteX28" fmla="*/ 764275 w 2579427"/>
                <a:gd name="connsiteY28" fmla="*/ 1951630 h 2074460"/>
                <a:gd name="connsiteX29" fmla="*/ 846162 w 2579427"/>
                <a:gd name="connsiteY29" fmla="*/ 1992573 h 2074460"/>
                <a:gd name="connsiteX30" fmla="*/ 941696 w 2579427"/>
                <a:gd name="connsiteY30" fmla="*/ 2033516 h 2074460"/>
                <a:gd name="connsiteX31" fmla="*/ 1050878 w 2579427"/>
                <a:gd name="connsiteY31" fmla="*/ 2047164 h 2074460"/>
                <a:gd name="connsiteX32" fmla="*/ 1119117 w 2579427"/>
                <a:gd name="connsiteY32" fmla="*/ 2060812 h 2074460"/>
                <a:gd name="connsiteX33" fmla="*/ 1241947 w 2579427"/>
                <a:gd name="connsiteY33" fmla="*/ 2074460 h 2074460"/>
                <a:gd name="connsiteX34" fmla="*/ 1542197 w 2579427"/>
                <a:gd name="connsiteY34" fmla="*/ 2060812 h 2074460"/>
                <a:gd name="connsiteX35" fmla="*/ 1897039 w 2579427"/>
                <a:gd name="connsiteY35" fmla="*/ 2047164 h 2074460"/>
                <a:gd name="connsiteX36" fmla="*/ 1951630 w 2579427"/>
                <a:gd name="connsiteY36" fmla="*/ 2033516 h 2074460"/>
                <a:gd name="connsiteX37" fmla="*/ 2060812 w 2579427"/>
                <a:gd name="connsiteY37" fmla="*/ 2006221 h 2074460"/>
                <a:gd name="connsiteX38" fmla="*/ 2210938 w 2579427"/>
                <a:gd name="connsiteY38" fmla="*/ 1978925 h 2074460"/>
                <a:gd name="connsiteX39" fmla="*/ 2333768 w 2579427"/>
                <a:gd name="connsiteY39" fmla="*/ 1910687 h 2074460"/>
                <a:gd name="connsiteX40" fmla="*/ 2429302 w 2579427"/>
                <a:gd name="connsiteY40" fmla="*/ 1787857 h 2074460"/>
                <a:gd name="connsiteX41" fmla="*/ 2511188 w 2579427"/>
                <a:gd name="connsiteY41" fmla="*/ 1692322 h 2074460"/>
                <a:gd name="connsiteX42" fmla="*/ 2538484 w 2579427"/>
                <a:gd name="connsiteY42" fmla="*/ 1610436 h 2074460"/>
                <a:gd name="connsiteX43" fmla="*/ 2552132 w 2579427"/>
                <a:gd name="connsiteY43" fmla="*/ 1569493 h 2074460"/>
                <a:gd name="connsiteX44" fmla="*/ 2565779 w 2579427"/>
                <a:gd name="connsiteY44" fmla="*/ 1528549 h 2074460"/>
                <a:gd name="connsiteX45" fmla="*/ 2579427 w 2579427"/>
                <a:gd name="connsiteY45" fmla="*/ 1487606 h 2074460"/>
                <a:gd name="connsiteX46" fmla="*/ 2552132 w 2579427"/>
                <a:gd name="connsiteY46" fmla="*/ 1255594 h 2074460"/>
                <a:gd name="connsiteX47" fmla="*/ 2511188 w 2579427"/>
                <a:gd name="connsiteY47" fmla="*/ 1146412 h 2074460"/>
                <a:gd name="connsiteX48" fmla="*/ 2483893 w 2579427"/>
                <a:gd name="connsiteY48" fmla="*/ 1037230 h 2074460"/>
                <a:gd name="connsiteX49" fmla="*/ 2442950 w 2579427"/>
                <a:gd name="connsiteY49" fmla="*/ 996287 h 2074460"/>
                <a:gd name="connsiteX50" fmla="*/ 2415654 w 2579427"/>
                <a:gd name="connsiteY50" fmla="*/ 941696 h 2074460"/>
                <a:gd name="connsiteX51" fmla="*/ 2320120 w 2579427"/>
                <a:gd name="connsiteY51" fmla="*/ 846161 h 2074460"/>
                <a:gd name="connsiteX52" fmla="*/ 2251881 w 2579427"/>
                <a:gd name="connsiteY52" fmla="*/ 750627 h 2074460"/>
                <a:gd name="connsiteX53" fmla="*/ 2210938 w 2579427"/>
                <a:gd name="connsiteY53" fmla="*/ 696036 h 2074460"/>
                <a:gd name="connsiteX54" fmla="*/ 2142699 w 2579427"/>
                <a:gd name="connsiteY54" fmla="*/ 641445 h 2074460"/>
                <a:gd name="connsiteX55" fmla="*/ 2115403 w 2579427"/>
                <a:gd name="connsiteY55" fmla="*/ 600502 h 2074460"/>
                <a:gd name="connsiteX56" fmla="*/ 1992573 w 2579427"/>
                <a:gd name="connsiteY56" fmla="*/ 477672 h 2074460"/>
                <a:gd name="connsiteX57" fmla="*/ 1951630 w 2579427"/>
                <a:gd name="connsiteY57" fmla="*/ 436728 h 2074460"/>
                <a:gd name="connsiteX58" fmla="*/ 1897039 w 2579427"/>
                <a:gd name="connsiteY58" fmla="*/ 382137 h 2074460"/>
                <a:gd name="connsiteX59" fmla="*/ 1842448 w 2579427"/>
                <a:gd name="connsiteY59" fmla="*/ 341194 h 2074460"/>
                <a:gd name="connsiteX60" fmla="*/ 1801505 w 2579427"/>
                <a:gd name="connsiteY60" fmla="*/ 300251 h 2074460"/>
                <a:gd name="connsiteX61" fmla="*/ 1651379 w 2579427"/>
                <a:gd name="connsiteY61" fmla="*/ 218364 h 2074460"/>
                <a:gd name="connsiteX62" fmla="*/ 1583141 w 2579427"/>
                <a:gd name="connsiteY62" fmla="*/ 204716 h 2074460"/>
                <a:gd name="connsiteX63" fmla="*/ 1460311 w 2579427"/>
                <a:gd name="connsiteY63" fmla="*/ 150125 h 2074460"/>
                <a:gd name="connsiteX64" fmla="*/ 1378424 w 2579427"/>
                <a:gd name="connsiteY64" fmla="*/ 122830 h 2074460"/>
                <a:gd name="connsiteX65" fmla="*/ 1282890 w 2579427"/>
                <a:gd name="connsiteY65" fmla="*/ 109182 h 2074460"/>
                <a:gd name="connsiteX66" fmla="*/ 1119117 w 2579427"/>
                <a:gd name="connsiteY66" fmla="*/ 68239 h 2074460"/>
                <a:gd name="connsiteX67" fmla="*/ 1009935 w 2579427"/>
                <a:gd name="connsiteY67" fmla="*/ 27296 h 2074460"/>
                <a:gd name="connsiteX68" fmla="*/ 928048 w 2579427"/>
                <a:gd name="connsiteY68" fmla="*/ 0 h 20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79427" h="2074460">
                  <a:moveTo>
                    <a:pt x="1405720" y="54591"/>
                  </a:moveTo>
                  <a:cubicBezTo>
                    <a:pt x="1378424" y="50042"/>
                    <a:pt x="1351497" y="40268"/>
                    <a:pt x="1323833" y="40943"/>
                  </a:cubicBezTo>
                  <a:cubicBezTo>
                    <a:pt x="1164397" y="44832"/>
                    <a:pt x="846162" y="68239"/>
                    <a:pt x="846162" y="68239"/>
                  </a:cubicBezTo>
                  <a:cubicBezTo>
                    <a:pt x="827965" y="72788"/>
                    <a:pt x="809606" y="76734"/>
                    <a:pt x="791570" y="81887"/>
                  </a:cubicBezTo>
                  <a:cubicBezTo>
                    <a:pt x="757351" y="91663"/>
                    <a:pt x="726688" y="103672"/>
                    <a:pt x="696036" y="122830"/>
                  </a:cubicBezTo>
                  <a:cubicBezTo>
                    <a:pt x="676747" y="134885"/>
                    <a:pt x="659954" y="150552"/>
                    <a:pt x="641445" y="163773"/>
                  </a:cubicBezTo>
                  <a:cubicBezTo>
                    <a:pt x="628098" y="173307"/>
                    <a:pt x="612956" y="180394"/>
                    <a:pt x="600502" y="191069"/>
                  </a:cubicBezTo>
                  <a:cubicBezTo>
                    <a:pt x="580963" y="207817"/>
                    <a:pt x="565278" y="228714"/>
                    <a:pt x="545911" y="245660"/>
                  </a:cubicBezTo>
                  <a:cubicBezTo>
                    <a:pt x="528793" y="260638"/>
                    <a:pt x="508590" y="271800"/>
                    <a:pt x="491320" y="286603"/>
                  </a:cubicBezTo>
                  <a:cubicBezTo>
                    <a:pt x="476666" y="299164"/>
                    <a:pt x="466082" y="316328"/>
                    <a:pt x="450376" y="327546"/>
                  </a:cubicBezTo>
                  <a:cubicBezTo>
                    <a:pt x="433821" y="339371"/>
                    <a:pt x="413231" y="344375"/>
                    <a:pt x="395785" y="354842"/>
                  </a:cubicBezTo>
                  <a:cubicBezTo>
                    <a:pt x="367655" y="371720"/>
                    <a:pt x="341194" y="391236"/>
                    <a:pt x="313899" y="409433"/>
                  </a:cubicBezTo>
                  <a:cubicBezTo>
                    <a:pt x="269387" y="498455"/>
                    <a:pt x="310753" y="436068"/>
                    <a:pt x="232012" y="504967"/>
                  </a:cubicBezTo>
                  <a:cubicBezTo>
                    <a:pt x="155177" y="572197"/>
                    <a:pt x="198306" y="542015"/>
                    <a:pt x="136478" y="614149"/>
                  </a:cubicBezTo>
                  <a:cubicBezTo>
                    <a:pt x="82983" y="676560"/>
                    <a:pt x="102233" y="630366"/>
                    <a:pt x="68239" y="709684"/>
                  </a:cubicBezTo>
                  <a:cubicBezTo>
                    <a:pt x="62572" y="722907"/>
                    <a:pt x="60258" y="737404"/>
                    <a:pt x="54591" y="750627"/>
                  </a:cubicBezTo>
                  <a:cubicBezTo>
                    <a:pt x="46577" y="769327"/>
                    <a:pt x="33730" y="785917"/>
                    <a:pt x="27296" y="805218"/>
                  </a:cubicBezTo>
                  <a:cubicBezTo>
                    <a:pt x="15433" y="840807"/>
                    <a:pt x="0" y="914400"/>
                    <a:pt x="0" y="914400"/>
                  </a:cubicBezTo>
                  <a:cubicBezTo>
                    <a:pt x="4549" y="987188"/>
                    <a:pt x="3794" y="1060503"/>
                    <a:pt x="13648" y="1132764"/>
                  </a:cubicBezTo>
                  <a:cubicBezTo>
                    <a:pt x="22255" y="1195882"/>
                    <a:pt x="58135" y="1239531"/>
                    <a:pt x="81887" y="1296537"/>
                  </a:cubicBezTo>
                  <a:cubicBezTo>
                    <a:pt x="92953" y="1323096"/>
                    <a:pt x="96315" y="1352689"/>
                    <a:pt x="109182" y="1378424"/>
                  </a:cubicBezTo>
                  <a:cubicBezTo>
                    <a:pt x="198961" y="1557984"/>
                    <a:pt x="156149" y="1467194"/>
                    <a:pt x="245660" y="1569493"/>
                  </a:cubicBezTo>
                  <a:cubicBezTo>
                    <a:pt x="293437" y="1624096"/>
                    <a:pt x="280256" y="1631279"/>
                    <a:pt x="341194" y="1678675"/>
                  </a:cubicBezTo>
                  <a:cubicBezTo>
                    <a:pt x="362133" y="1694961"/>
                    <a:pt x="386939" y="1705559"/>
                    <a:pt x="409433" y="1719618"/>
                  </a:cubicBezTo>
                  <a:cubicBezTo>
                    <a:pt x="486598" y="1767846"/>
                    <a:pt x="411774" y="1727614"/>
                    <a:pt x="504968" y="1774209"/>
                  </a:cubicBezTo>
                  <a:cubicBezTo>
                    <a:pt x="518616" y="1787857"/>
                    <a:pt x="530470" y="1803572"/>
                    <a:pt x="545911" y="1815152"/>
                  </a:cubicBezTo>
                  <a:cubicBezTo>
                    <a:pt x="580189" y="1840861"/>
                    <a:pt x="629850" y="1863946"/>
                    <a:pt x="668741" y="1883391"/>
                  </a:cubicBezTo>
                  <a:cubicBezTo>
                    <a:pt x="682389" y="1897039"/>
                    <a:pt x="693978" y="1913116"/>
                    <a:pt x="709684" y="1924334"/>
                  </a:cubicBezTo>
                  <a:cubicBezTo>
                    <a:pt x="726239" y="1936159"/>
                    <a:pt x="746611" y="1941536"/>
                    <a:pt x="764275" y="1951630"/>
                  </a:cubicBezTo>
                  <a:cubicBezTo>
                    <a:pt x="895413" y="2026566"/>
                    <a:pt x="721048" y="1938952"/>
                    <a:pt x="846162" y="1992573"/>
                  </a:cubicBezTo>
                  <a:cubicBezTo>
                    <a:pt x="880839" y="2007435"/>
                    <a:pt x="904631" y="2026777"/>
                    <a:pt x="941696" y="2033516"/>
                  </a:cubicBezTo>
                  <a:cubicBezTo>
                    <a:pt x="977782" y="2040077"/>
                    <a:pt x="1014627" y="2041587"/>
                    <a:pt x="1050878" y="2047164"/>
                  </a:cubicBezTo>
                  <a:cubicBezTo>
                    <a:pt x="1073805" y="2050691"/>
                    <a:pt x="1096153" y="2057531"/>
                    <a:pt x="1119117" y="2060812"/>
                  </a:cubicBezTo>
                  <a:cubicBezTo>
                    <a:pt x="1159898" y="2066638"/>
                    <a:pt x="1201004" y="2069911"/>
                    <a:pt x="1241947" y="2074460"/>
                  </a:cubicBezTo>
                  <a:lnTo>
                    <a:pt x="1542197" y="2060812"/>
                  </a:lnTo>
                  <a:cubicBezTo>
                    <a:pt x="1660463" y="2055884"/>
                    <a:pt x="1778933" y="2055038"/>
                    <a:pt x="1897039" y="2047164"/>
                  </a:cubicBezTo>
                  <a:cubicBezTo>
                    <a:pt x="1915755" y="2045916"/>
                    <a:pt x="1933320" y="2037585"/>
                    <a:pt x="1951630" y="2033516"/>
                  </a:cubicBezTo>
                  <a:cubicBezTo>
                    <a:pt x="2138919" y="1991897"/>
                    <a:pt x="1932780" y="2042802"/>
                    <a:pt x="2060812" y="2006221"/>
                  </a:cubicBezTo>
                  <a:cubicBezTo>
                    <a:pt x="2125161" y="1987835"/>
                    <a:pt x="2133621" y="1989970"/>
                    <a:pt x="2210938" y="1978925"/>
                  </a:cubicBezTo>
                  <a:cubicBezTo>
                    <a:pt x="2304794" y="1916354"/>
                    <a:pt x="2261702" y="1934707"/>
                    <a:pt x="2333768" y="1910687"/>
                  </a:cubicBezTo>
                  <a:cubicBezTo>
                    <a:pt x="2477204" y="1767251"/>
                    <a:pt x="2302874" y="1950408"/>
                    <a:pt x="2429302" y="1787857"/>
                  </a:cubicBezTo>
                  <a:cubicBezTo>
                    <a:pt x="2464381" y="1742755"/>
                    <a:pt x="2489448" y="1741238"/>
                    <a:pt x="2511188" y="1692322"/>
                  </a:cubicBezTo>
                  <a:cubicBezTo>
                    <a:pt x="2522873" y="1666030"/>
                    <a:pt x="2529385" y="1637731"/>
                    <a:pt x="2538484" y="1610436"/>
                  </a:cubicBezTo>
                  <a:lnTo>
                    <a:pt x="2552132" y="1569493"/>
                  </a:lnTo>
                  <a:lnTo>
                    <a:pt x="2565779" y="1528549"/>
                  </a:lnTo>
                  <a:lnTo>
                    <a:pt x="2579427" y="1487606"/>
                  </a:lnTo>
                  <a:cubicBezTo>
                    <a:pt x="2571054" y="1387133"/>
                    <a:pt x="2573472" y="1340956"/>
                    <a:pt x="2552132" y="1255594"/>
                  </a:cubicBezTo>
                  <a:cubicBezTo>
                    <a:pt x="2545001" y="1227071"/>
                    <a:pt x="2519535" y="1167279"/>
                    <a:pt x="2511188" y="1146412"/>
                  </a:cubicBezTo>
                  <a:cubicBezTo>
                    <a:pt x="2509219" y="1136565"/>
                    <a:pt x="2495885" y="1055218"/>
                    <a:pt x="2483893" y="1037230"/>
                  </a:cubicBezTo>
                  <a:cubicBezTo>
                    <a:pt x="2473187" y="1021171"/>
                    <a:pt x="2454168" y="1011993"/>
                    <a:pt x="2442950" y="996287"/>
                  </a:cubicBezTo>
                  <a:cubicBezTo>
                    <a:pt x="2431125" y="979732"/>
                    <a:pt x="2428537" y="957442"/>
                    <a:pt x="2415654" y="941696"/>
                  </a:cubicBezTo>
                  <a:cubicBezTo>
                    <a:pt x="2387136" y="906840"/>
                    <a:pt x="2340261" y="886442"/>
                    <a:pt x="2320120" y="846161"/>
                  </a:cubicBezTo>
                  <a:cubicBezTo>
                    <a:pt x="2272527" y="750977"/>
                    <a:pt x="2318277" y="828089"/>
                    <a:pt x="2251881" y="750627"/>
                  </a:cubicBezTo>
                  <a:cubicBezTo>
                    <a:pt x="2237078" y="733357"/>
                    <a:pt x="2227022" y="712120"/>
                    <a:pt x="2210938" y="696036"/>
                  </a:cubicBezTo>
                  <a:cubicBezTo>
                    <a:pt x="2190340" y="675438"/>
                    <a:pt x="2163297" y="662043"/>
                    <a:pt x="2142699" y="641445"/>
                  </a:cubicBezTo>
                  <a:cubicBezTo>
                    <a:pt x="2131101" y="629847"/>
                    <a:pt x="2126487" y="612593"/>
                    <a:pt x="2115403" y="600502"/>
                  </a:cubicBezTo>
                  <a:cubicBezTo>
                    <a:pt x="2076277" y="557819"/>
                    <a:pt x="2033516" y="518615"/>
                    <a:pt x="1992573" y="477672"/>
                  </a:cubicBezTo>
                  <a:lnTo>
                    <a:pt x="1951630" y="436728"/>
                  </a:lnTo>
                  <a:cubicBezTo>
                    <a:pt x="1933433" y="418531"/>
                    <a:pt x="1917627" y="397578"/>
                    <a:pt x="1897039" y="382137"/>
                  </a:cubicBezTo>
                  <a:cubicBezTo>
                    <a:pt x="1878842" y="368489"/>
                    <a:pt x="1859718" y="355997"/>
                    <a:pt x="1842448" y="341194"/>
                  </a:cubicBezTo>
                  <a:cubicBezTo>
                    <a:pt x="1827794" y="328633"/>
                    <a:pt x="1816332" y="312607"/>
                    <a:pt x="1801505" y="300251"/>
                  </a:cubicBezTo>
                  <a:cubicBezTo>
                    <a:pt x="1770038" y="274028"/>
                    <a:pt x="1667740" y="221636"/>
                    <a:pt x="1651379" y="218364"/>
                  </a:cubicBezTo>
                  <a:lnTo>
                    <a:pt x="1583141" y="204716"/>
                  </a:lnTo>
                  <a:cubicBezTo>
                    <a:pt x="1525938" y="176115"/>
                    <a:pt x="1524199" y="173357"/>
                    <a:pt x="1460311" y="150125"/>
                  </a:cubicBezTo>
                  <a:cubicBezTo>
                    <a:pt x="1433271" y="140292"/>
                    <a:pt x="1406907" y="126899"/>
                    <a:pt x="1378424" y="122830"/>
                  </a:cubicBezTo>
                  <a:cubicBezTo>
                    <a:pt x="1346579" y="118281"/>
                    <a:pt x="1314433" y="115491"/>
                    <a:pt x="1282890" y="109182"/>
                  </a:cubicBezTo>
                  <a:cubicBezTo>
                    <a:pt x="1282867" y="109177"/>
                    <a:pt x="1146424" y="75066"/>
                    <a:pt x="1119117" y="68239"/>
                  </a:cubicBezTo>
                  <a:cubicBezTo>
                    <a:pt x="913186" y="16755"/>
                    <a:pt x="1224046" y="98666"/>
                    <a:pt x="1009935" y="27296"/>
                  </a:cubicBezTo>
                  <a:cubicBezTo>
                    <a:pt x="920478" y="-2523"/>
                    <a:pt x="962234" y="34186"/>
                    <a:pt x="928048" y="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590174" y="2906973"/>
              <a:ext cx="1553826" cy="1219560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4448" y="3480180"/>
              <a:ext cx="13648" cy="1760561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rot="20572145" flipV="1">
              <a:off x="6493254" y="-557310"/>
              <a:ext cx="564770" cy="1633548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055893" y="3302759"/>
              <a:ext cx="1091820" cy="1610435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9125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5883" y="-1735885"/>
            <a:ext cx="6886885" cy="1035865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>
            <a:off x="-45385" y="1955440"/>
            <a:ext cx="2771900" cy="3779880"/>
            <a:chOff x="-11075" y="1190099"/>
            <a:chExt cx="2771900" cy="37798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190099"/>
              <a:ext cx="2684306" cy="377988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-11075" y="1867446"/>
              <a:ext cx="264805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PERFECT PHARISEE</a:t>
              </a: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1310798">
            <a:off x="2163709" y="3549188"/>
            <a:ext cx="2443637" cy="3428998"/>
            <a:chOff x="2185866" y="1884993"/>
            <a:chExt cx="2443637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85866" y="2494866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WORST SINNER</a:t>
              </a:r>
            </a:p>
          </p:txBody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3900213" y="1887984"/>
            <a:ext cx="2528133" cy="3428998"/>
            <a:chOff x="6150932" y="2999327"/>
            <a:chExt cx="2528133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0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50932" y="3702137"/>
              <a:ext cx="245663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MOST FORGIVEN</a:t>
              </a: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9D05D51E-BAA8-4CE3-9D73-904511162BD4}"/>
              </a:ext>
            </a:extLst>
          </p:cNvPr>
          <p:cNvGrpSpPr/>
          <p:nvPr/>
        </p:nvGrpSpPr>
        <p:grpSpPr>
          <a:xfrm rot="21302549">
            <a:off x="5482183" y="-247991"/>
            <a:ext cx="3581635" cy="3810881"/>
            <a:chOff x="6433272" y="870009"/>
            <a:chExt cx="3581635" cy="38108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1648691-820A-4EA0-B068-25328144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7722" y="870009"/>
              <a:ext cx="3397185" cy="381088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0FB71DC-3644-4C01-A92E-58C19C30871D}"/>
                </a:ext>
              </a:extLst>
            </p:cNvPr>
            <p:cNvSpPr txBox="1"/>
            <p:nvPr/>
          </p:nvSpPr>
          <p:spPr>
            <a:xfrm>
              <a:off x="6433272" y="1644040"/>
              <a:ext cx="3536252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PROCLAIMER OF GRACE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027855">
            <a:off x="4237849" y="-500624"/>
            <a:ext cx="5477598" cy="4640687"/>
            <a:chOff x="3408780" y="122828"/>
            <a:chExt cx="5735220" cy="511791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rot="20572145" flipH="1" flipV="1">
              <a:off x="3772256" y="1853317"/>
              <a:ext cx="1416460" cy="484556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rot="20572145" flipH="1" flipV="1">
              <a:off x="3408780" y="2747188"/>
              <a:ext cx="1636263" cy="163425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: Shape 2">
              <a:extLst>
                <a:ext uri="{FF2B5EF4-FFF2-40B4-BE49-F238E27FC236}">
                  <a16:creationId xmlns:a16="http://schemas.microsoft.com/office/drawing/2014/main" xmlns="" id="{33D2D8A3-4ADC-4CED-B554-4540B73EE7D5}"/>
                </a:ext>
              </a:extLst>
            </p:cNvPr>
            <p:cNvSpPr/>
            <p:nvPr/>
          </p:nvSpPr>
          <p:spPr>
            <a:xfrm>
              <a:off x="4804013" y="777922"/>
              <a:ext cx="3521122" cy="2961565"/>
            </a:xfrm>
            <a:custGeom>
              <a:avLst/>
              <a:gdLst>
                <a:gd name="connsiteX0" fmla="*/ 1405720 w 2579427"/>
                <a:gd name="connsiteY0" fmla="*/ 54591 h 2074460"/>
                <a:gd name="connsiteX1" fmla="*/ 1323833 w 2579427"/>
                <a:gd name="connsiteY1" fmla="*/ 40943 h 2074460"/>
                <a:gd name="connsiteX2" fmla="*/ 846162 w 2579427"/>
                <a:gd name="connsiteY2" fmla="*/ 68239 h 2074460"/>
                <a:gd name="connsiteX3" fmla="*/ 791570 w 2579427"/>
                <a:gd name="connsiteY3" fmla="*/ 81887 h 2074460"/>
                <a:gd name="connsiteX4" fmla="*/ 696036 w 2579427"/>
                <a:gd name="connsiteY4" fmla="*/ 122830 h 2074460"/>
                <a:gd name="connsiteX5" fmla="*/ 641445 w 2579427"/>
                <a:gd name="connsiteY5" fmla="*/ 163773 h 2074460"/>
                <a:gd name="connsiteX6" fmla="*/ 600502 w 2579427"/>
                <a:gd name="connsiteY6" fmla="*/ 191069 h 2074460"/>
                <a:gd name="connsiteX7" fmla="*/ 545911 w 2579427"/>
                <a:gd name="connsiteY7" fmla="*/ 245660 h 2074460"/>
                <a:gd name="connsiteX8" fmla="*/ 491320 w 2579427"/>
                <a:gd name="connsiteY8" fmla="*/ 286603 h 2074460"/>
                <a:gd name="connsiteX9" fmla="*/ 450376 w 2579427"/>
                <a:gd name="connsiteY9" fmla="*/ 327546 h 2074460"/>
                <a:gd name="connsiteX10" fmla="*/ 395785 w 2579427"/>
                <a:gd name="connsiteY10" fmla="*/ 354842 h 2074460"/>
                <a:gd name="connsiteX11" fmla="*/ 313899 w 2579427"/>
                <a:gd name="connsiteY11" fmla="*/ 409433 h 2074460"/>
                <a:gd name="connsiteX12" fmla="*/ 232012 w 2579427"/>
                <a:gd name="connsiteY12" fmla="*/ 504967 h 2074460"/>
                <a:gd name="connsiteX13" fmla="*/ 136478 w 2579427"/>
                <a:gd name="connsiteY13" fmla="*/ 614149 h 2074460"/>
                <a:gd name="connsiteX14" fmla="*/ 68239 w 2579427"/>
                <a:gd name="connsiteY14" fmla="*/ 709684 h 2074460"/>
                <a:gd name="connsiteX15" fmla="*/ 54591 w 2579427"/>
                <a:gd name="connsiteY15" fmla="*/ 750627 h 2074460"/>
                <a:gd name="connsiteX16" fmla="*/ 27296 w 2579427"/>
                <a:gd name="connsiteY16" fmla="*/ 805218 h 2074460"/>
                <a:gd name="connsiteX17" fmla="*/ 0 w 2579427"/>
                <a:gd name="connsiteY17" fmla="*/ 914400 h 2074460"/>
                <a:gd name="connsiteX18" fmla="*/ 13648 w 2579427"/>
                <a:gd name="connsiteY18" fmla="*/ 1132764 h 2074460"/>
                <a:gd name="connsiteX19" fmla="*/ 81887 w 2579427"/>
                <a:gd name="connsiteY19" fmla="*/ 1296537 h 2074460"/>
                <a:gd name="connsiteX20" fmla="*/ 109182 w 2579427"/>
                <a:gd name="connsiteY20" fmla="*/ 1378424 h 2074460"/>
                <a:gd name="connsiteX21" fmla="*/ 245660 w 2579427"/>
                <a:gd name="connsiteY21" fmla="*/ 1569493 h 2074460"/>
                <a:gd name="connsiteX22" fmla="*/ 341194 w 2579427"/>
                <a:gd name="connsiteY22" fmla="*/ 1678675 h 2074460"/>
                <a:gd name="connsiteX23" fmla="*/ 409433 w 2579427"/>
                <a:gd name="connsiteY23" fmla="*/ 1719618 h 2074460"/>
                <a:gd name="connsiteX24" fmla="*/ 504968 w 2579427"/>
                <a:gd name="connsiteY24" fmla="*/ 1774209 h 2074460"/>
                <a:gd name="connsiteX25" fmla="*/ 545911 w 2579427"/>
                <a:gd name="connsiteY25" fmla="*/ 1815152 h 2074460"/>
                <a:gd name="connsiteX26" fmla="*/ 668741 w 2579427"/>
                <a:gd name="connsiteY26" fmla="*/ 1883391 h 2074460"/>
                <a:gd name="connsiteX27" fmla="*/ 709684 w 2579427"/>
                <a:gd name="connsiteY27" fmla="*/ 1924334 h 2074460"/>
                <a:gd name="connsiteX28" fmla="*/ 764275 w 2579427"/>
                <a:gd name="connsiteY28" fmla="*/ 1951630 h 2074460"/>
                <a:gd name="connsiteX29" fmla="*/ 846162 w 2579427"/>
                <a:gd name="connsiteY29" fmla="*/ 1992573 h 2074460"/>
                <a:gd name="connsiteX30" fmla="*/ 941696 w 2579427"/>
                <a:gd name="connsiteY30" fmla="*/ 2033516 h 2074460"/>
                <a:gd name="connsiteX31" fmla="*/ 1050878 w 2579427"/>
                <a:gd name="connsiteY31" fmla="*/ 2047164 h 2074460"/>
                <a:gd name="connsiteX32" fmla="*/ 1119117 w 2579427"/>
                <a:gd name="connsiteY32" fmla="*/ 2060812 h 2074460"/>
                <a:gd name="connsiteX33" fmla="*/ 1241947 w 2579427"/>
                <a:gd name="connsiteY33" fmla="*/ 2074460 h 2074460"/>
                <a:gd name="connsiteX34" fmla="*/ 1542197 w 2579427"/>
                <a:gd name="connsiteY34" fmla="*/ 2060812 h 2074460"/>
                <a:gd name="connsiteX35" fmla="*/ 1897039 w 2579427"/>
                <a:gd name="connsiteY35" fmla="*/ 2047164 h 2074460"/>
                <a:gd name="connsiteX36" fmla="*/ 1951630 w 2579427"/>
                <a:gd name="connsiteY36" fmla="*/ 2033516 h 2074460"/>
                <a:gd name="connsiteX37" fmla="*/ 2060812 w 2579427"/>
                <a:gd name="connsiteY37" fmla="*/ 2006221 h 2074460"/>
                <a:gd name="connsiteX38" fmla="*/ 2210938 w 2579427"/>
                <a:gd name="connsiteY38" fmla="*/ 1978925 h 2074460"/>
                <a:gd name="connsiteX39" fmla="*/ 2333768 w 2579427"/>
                <a:gd name="connsiteY39" fmla="*/ 1910687 h 2074460"/>
                <a:gd name="connsiteX40" fmla="*/ 2429302 w 2579427"/>
                <a:gd name="connsiteY40" fmla="*/ 1787857 h 2074460"/>
                <a:gd name="connsiteX41" fmla="*/ 2511188 w 2579427"/>
                <a:gd name="connsiteY41" fmla="*/ 1692322 h 2074460"/>
                <a:gd name="connsiteX42" fmla="*/ 2538484 w 2579427"/>
                <a:gd name="connsiteY42" fmla="*/ 1610436 h 2074460"/>
                <a:gd name="connsiteX43" fmla="*/ 2552132 w 2579427"/>
                <a:gd name="connsiteY43" fmla="*/ 1569493 h 2074460"/>
                <a:gd name="connsiteX44" fmla="*/ 2565779 w 2579427"/>
                <a:gd name="connsiteY44" fmla="*/ 1528549 h 2074460"/>
                <a:gd name="connsiteX45" fmla="*/ 2579427 w 2579427"/>
                <a:gd name="connsiteY45" fmla="*/ 1487606 h 2074460"/>
                <a:gd name="connsiteX46" fmla="*/ 2552132 w 2579427"/>
                <a:gd name="connsiteY46" fmla="*/ 1255594 h 2074460"/>
                <a:gd name="connsiteX47" fmla="*/ 2511188 w 2579427"/>
                <a:gd name="connsiteY47" fmla="*/ 1146412 h 2074460"/>
                <a:gd name="connsiteX48" fmla="*/ 2483893 w 2579427"/>
                <a:gd name="connsiteY48" fmla="*/ 1037230 h 2074460"/>
                <a:gd name="connsiteX49" fmla="*/ 2442950 w 2579427"/>
                <a:gd name="connsiteY49" fmla="*/ 996287 h 2074460"/>
                <a:gd name="connsiteX50" fmla="*/ 2415654 w 2579427"/>
                <a:gd name="connsiteY50" fmla="*/ 941696 h 2074460"/>
                <a:gd name="connsiteX51" fmla="*/ 2320120 w 2579427"/>
                <a:gd name="connsiteY51" fmla="*/ 846161 h 2074460"/>
                <a:gd name="connsiteX52" fmla="*/ 2251881 w 2579427"/>
                <a:gd name="connsiteY52" fmla="*/ 750627 h 2074460"/>
                <a:gd name="connsiteX53" fmla="*/ 2210938 w 2579427"/>
                <a:gd name="connsiteY53" fmla="*/ 696036 h 2074460"/>
                <a:gd name="connsiteX54" fmla="*/ 2142699 w 2579427"/>
                <a:gd name="connsiteY54" fmla="*/ 641445 h 2074460"/>
                <a:gd name="connsiteX55" fmla="*/ 2115403 w 2579427"/>
                <a:gd name="connsiteY55" fmla="*/ 600502 h 2074460"/>
                <a:gd name="connsiteX56" fmla="*/ 1992573 w 2579427"/>
                <a:gd name="connsiteY56" fmla="*/ 477672 h 2074460"/>
                <a:gd name="connsiteX57" fmla="*/ 1951630 w 2579427"/>
                <a:gd name="connsiteY57" fmla="*/ 436728 h 2074460"/>
                <a:gd name="connsiteX58" fmla="*/ 1897039 w 2579427"/>
                <a:gd name="connsiteY58" fmla="*/ 382137 h 2074460"/>
                <a:gd name="connsiteX59" fmla="*/ 1842448 w 2579427"/>
                <a:gd name="connsiteY59" fmla="*/ 341194 h 2074460"/>
                <a:gd name="connsiteX60" fmla="*/ 1801505 w 2579427"/>
                <a:gd name="connsiteY60" fmla="*/ 300251 h 2074460"/>
                <a:gd name="connsiteX61" fmla="*/ 1651379 w 2579427"/>
                <a:gd name="connsiteY61" fmla="*/ 218364 h 2074460"/>
                <a:gd name="connsiteX62" fmla="*/ 1583141 w 2579427"/>
                <a:gd name="connsiteY62" fmla="*/ 204716 h 2074460"/>
                <a:gd name="connsiteX63" fmla="*/ 1460311 w 2579427"/>
                <a:gd name="connsiteY63" fmla="*/ 150125 h 2074460"/>
                <a:gd name="connsiteX64" fmla="*/ 1378424 w 2579427"/>
                <a:gd name="connsiteY64" fmla="*/ 122830 h 2074460"/>
                <a:gd name="connsiteX65" fmla="*/ 1282890 w 2579427"/>
                <a:gd name="connsiteY65" fmla="*/ 109182 h 2074460"/>
                <a:gd name="connsiteX66" fmla="*/ 1119117 w 2579427"/>
                <a:gd name="connsiteY66" fmla="*/ 68239 h 2074460"/>
                <a:gd name="connsiteX67" fmla="*/ 1009935 w 2579427"/>
                <a:gd name="connsiteY67" fmla="*/ 27296 h 2074460"/>
                <a:gd name="connsiteX68" fmla="*/ 928048 w 2579427"/>
                <a:gd name="connsiteY68" fmla="*/ 0 h 20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79427" h="2074460">
                  <a:moveTo>
                    <a:pt x="1405720" y="54591"/>
                  </a:moveTo>
                  <a:cubicBezTo>
                    <a:pt x="1378424" y="50042"/>
                    <a:pt x="1351497" y="40268"/>
                    <a:pt x="1323833" y="40943"/>
                  </a:cubicBezTo>
                  <a:cubicBezTo>
                    <a:pt x="1164397" y="44832"/>
                    <a:pt x="846162" y="68239"/>
                    <a:pt x="846162" y="68239"/>
                  </a:cubicBezTo>
                  <a:cubicBezTo>
                    <a:pt x="827965" y="72788"/>
                    <a:pt x="809606" y="76734"/>
                    <a:pt x="791570" y="81887"/>
                  </a:cubicBezTo>
                  <a:cubicBezTo>
                    <a:pt x="757351" y="91663"/>
                    <a:pt x="726688" y="103672"/>
                    <a:pt x="696036" y="122830"/>
                  </a:cubicBezTo>
                  <a:cubicBezTo>
                    <a:pt x="676747" y="134885"/>
                    <a:pt x="659954" y="150552"/>
                    <a:pt x="641445" y="163773"/>
                  </a:cubicBezTo>
                  <a:cubicBezTo>
                    <a:pt x="628098" y="173307"/>
                    <a:pt x="612956" y="180394"/>
                    <a:pt x="600502" y="191069"/>
                  </a:cubicBezTo>
                  <a:cubicBezTo>
                    <a:pt x="580963" y="207817"/>
                    <a:pt x="565278" y="228714"/>
                    <a:pt x="545911" y="245660"/>
                  </a:cubicBezTo>
                  <a:cubicBezTo>
                    <a:pt x="528793" y="260638"/>
                    <a:pt x="508590" y="271800"/>
                    <a:pt x="491320" y="286603"/>
                  </a:cubicBezTo>
                  <a:cubicBezTo>
                    <a:pt x="476666" y="299164"/>
                    <a:pt x="466082" y="316328"/>
                    <a:pt x="450376" y="327546"/>
                  </a:cubicBezTo>
                  <a:cubicBezTo>
                    <a:pt x="433821" y="339371"/>
                    <a:pt x="413231" y="344375"/>
                    <a:pt x="395785" y="354842"/>
                  </a:cubicBezTo>
                  <a:cubicBezTo>
                    <a:pt x="367655" y="371720"/>
                    <a:pt x="341194" y="391236"/>
                    <a:pt x="313899" y="409433"/>
                  </a:cubicBezTo>
                  <a:cubicBezTo>
                    <a:pt x="269387" y="498455"/>
                    <a:pt x="310753" y="436068"/>
                    <a:pt x="232012" y="504967"/>
                  </a:cubicBezTo>
                  <a:cubicBezTo>
                    <a:pt x="155177" y="572197"/>
                    <a:pt x="198306" y="542015"/>
                    <a:pt x="136478" y="614149"/>
                  </a:cubicBezTo>
                  <a:cubicBezTo>
                    <a:pt x="82983" y="676560"/>
                    <a:pt x="102233" y="630366"/>
                    <a:pt x="68239" y="709684"/>
                  </a:cubicBezTo>
                  <a:cubicBezTo>
                    <a:pt x="62572" y="722907"/>
                    <a:pt x="60258" y="737404"/>
                    <a:pt x="54591" y="750627"/>
                  </a:cubicBezTo>
                  <a:cubicBezTo>
                    <a:pt x="46577" y="769327"/>
                    <a:pt x="33730" y="785917"/>
                    <a:pt x="27296" y="805218"/>
                  </a:cubicBezTo>
                  <a:cubicBezTo>
                    <a:pt x="15433" y="840807"/>
                    <a:pt x="0" y="914400"/>
                    <a:pt x="0" y="914400"/>
                  </a:cubicBezTo>
                  <a:cubicBezTo>
                    <a:pt x="4549" y="987188"/>
                    <a:pt x="3794" y="1060503"/>
                    <a:pt x="13648" y="1132764"/>
                  </a:cubicBezTo>
                  <a:cubicBezTo>
                    <a:pt x="22255" y="1195882"/>
                    <a:pt x="58135" y="1239531"/>
                    <a:pt x="81887" y="1296537"/>
                  </a:cubicBezTo>
                  <a:cubicBezTo>
                    <a:pt x="92953" y="1323096"/>
                    <a:pt x="96315" y="1352689"/>
                    <a:pt x="109182" y="1378424"/>
                  </a:cubicBezTo>
                  <a:cubicBezTo>
                    <a:pt x="198961" y="1557984"/>
                    <a:pt x="156149" y="1467194"/>
                    <a:pt x="245660" y="1569493"/>
                  </a:cubicBezTo>
                  <a:cubicBezTo>
                    <a:pt x="293437" y="1624096"/>
                    <a:pt x="280256" y="1631279"/>
                    <a:pt x="341194" y="1678675"/>
                  </a:cubicBezTo>
                  <a:cubicBezTo>
                    <a:pt x="362133" y="1694961"/>
                    <a:pt x="386939" y="1705559"/>
                    <a:pt x="409433" y="1719618"/>
                  </a:cubicBezTo>
                  <a:cubicBezTo>
                    <a:pt x="486598" y="1767846"/>
                    <a:pt x="411774" y="1727614"/>
                    <a:pt x="504968" y="1774209"/>
                  </a:cubicBezTo>
                  <a:cubicBezTo>
                    <a:pt x="518616" y="1787857"/>
                    <a:pt x="530470" y="1803572"/>
                    <a:pt x="545911" y="1815152"/>
                  </a:cubicBezTo>
                  <a:cubicBezTo>
                    <a:pt x="580189" y="1840861"/>
                    <a:pt x="629850" y="1863946"/>
                    <a:pt x="668741" y="1883391"/>
                  </a:cubicBezTo>
                  <a:cubicBezTo>
                    <a:pt x="682389" y="1897039"/>
                    <a:pt x="693978" y="1913116"/>
                    <a:pt x="709684" y="1924334"/>
                  </a:cubicBezTo>
                  <a:cubicBezTo>
                    <a:pt x="726239" y="1936159"/>
                    <a:pt x="746611" y="1941536"/>
                    <a:pt x="764275" y="1951630"/>
                  </a:cubicBezTo>
                  <a:cubicBezTo>
                    <a:pt x="895413" y="2026566"/>
                    <a:pt x="721048" y="1938952"/>
                    <a:pt x="846162" y="1992573"/>
                  </a:cubicBezTo>
                  <a:cubicBezTo>
                    <a:pt x="880839" y="2007435"/>
                    <a:pt x="904631" y="2026777"/>
                    <a:pt x="941696" y="2033516"/>
                  </a:cubicBezTo>
                  <a:cubicBezTo>
                    <a:pt x="977782" y="2040077"/>
                    <a:pt x="1014627" y="2041587"/>
                    <a:pt x="1050878" y="2047164"/>
                  </a:cubicBezTo>
                  <a:cubicBezTo>
                    <a:pt x="1073805" y="2050691"/>
                    <a:pt x="1096153" y="2057531"/>
                    <a:pt x="1119117" y="2060812"/>
                  </a:cubicBezTo>
                  <a:cubicBezTo>
                    <a:pt x="1159898" y="2066638"/>
                    <a:pt x="1201004" y="2069911"/>
                    <a:pt x="1241947" y="2074460"/>
                  </a:cubicBezTo>
                  <a:lnTo>
                    <a:pt x="1542197" y="2060812"/>
                  </a:lnTo>
                  <a:cubicBezTo>
                    <a:pt x="1660463" y="2055884"/>
                    <a:pt x="1778933" y="2055038"/>
                    <a:pt x="1897039" y="2047164"/>
                  </a:cubicBezTo>
                  <a:cubicBezTo>
                    <a:pt x="1915755" y="2045916"/>
                    <a:pt x="1933320" y="2037585"/>
                    <a:pt x="1951630" y="2033516"/>
                  </a:cubicBezTo>
                  <a:cubicBezTo>
                    <a:pt x="2138919" y="1991897"/>
                    <a:pt x="1932780" y="2042802"/>
                    <a:pt x="2060812" y="2006221"/>
                  </a:cubicBezTo>
                  <a:cubicBezTo>
                    <a:pt x="2125161" y="1987835"/>
                    <a:pt x="2133621" y="1989970"/>
                    <a:pt x="2210938" y="1978925"/>
                  </a:cubicBezTo>
                  <a:cubicBezTo>
                    <a:pt x="2304794" y="1916354"/>
                    <a:pt x="2261702" y="1934707"/>
                    <a:pt x="2333768" y="1910687"/>
                  </a:cubicBezTo>
                  <a:cubicBezTo>
                    <a:pt x="2477204" y="1767251"/>
                    <a:pt x="2302874" y="1950408"/>
                    <a:pt x="2429302" y="1787857"/>
                  </a:cubicBezTo>
                  <a:cubicBezTo>
                    <a:pt x="2464381" y="1742755"/>
                    <a:pt x="2489448" y="1741238"/>
                    <a:pt x="2511188" y="1692322"/>
                  </a:cubicBezTo>
                  <a:cubicBezTo>
                    <a:pt x="2522873" y="1666030"/>
                    <a:pt x="2529385" y="1637731"/>
                    <a:pt x="2538484" y="1610436"/>
                  </a:cubicBezTo>
                  <a:lnTo>
                    <a:pt x="2552132" y="1569493"/>
                  </a:lnTo>
                  <a:lnTo>
                    <a:pt x="2565779" y="1528549"/>
                  </a:lnTo>
                  <a:lnTo>
                    <a:pt x="2579427" y="1487606"/>
                  </a:lnTo>
                  <a:cubicBezTo>
                    <a:pt x="2571054" y="1387133"/>
                    <a:pt x="2573472" y="1340956"/>
                    <a:pt x="2552132" y="1255594"/>
                  </a:cubicBezTo>
                  <a:cubicBezTo>
                    <a:pt x="2545001" y="1227071"/>
                    <a:pt x="2519535" y="1167279"/>
                    <a:pt x="2511188" y="1146412"/>
                  </a:cubicBezTo>
                  <a:cubicBezTo>
                    <a:pt x="2509219" y="1136565"/>
                    <a:pt x="2495885" y="1055218"/>
                    <a:pt x="2483893" y="1037230"/>
                  </a:cubicBezTo>
                  <a:cubicBezTo>
                    <a:pt x="2473187" y="1021171"/>
                    <a:pt x="2454168" y="1011993"/>
                    <a:pt x="2442950" y="996287"/>
                  </a:cubicBezTo>
                  <a:cubicBezTo>
                    <a:pt x="2431125" y="979732"/>
                    <a:pt x="2428537" y="957442"/>
                    <a:pt x="2415654" y="941696"/>
                  </a:cubicBezTo>
                  <a:cubicBezTo>
                    <a:pt x="2387136" y="906840"/>
                    <a:pt x="2340261" y="886442"/>
                    <a:pt x="2320120" y="846161"/>
                  </a:cubicBezTo>
                  <a:cubicBezTo>
                    <a:pt x="2272527" y="750977"/>
                    <a:pt x="2318277" y="828089"/>
                    <a:pt x="2251881" y="750627"/>
                  </a:cubicBezTo>
                  <a:cubicBezTo>
                    <a:pt x="2237078" y="733357"/>
                    <a:pt x="2227022" y="712120"/>
                    <a:pt x="2210938" y="696036"/>
                  </a:cubicBezTo>
                  <a:cubicBezTo>
                    <a:pt x="2190340" y="675438"/>
                    <a:pt x="2163297" y="662043"/>
                    <a:pt x="2142699" y="641445"/>
                  </a:cubicBezTo>
                  <a:cubicBezTo>
                    <a:pt x="2131101" y="629847"/>
                    <a:pt x="2126487" y="612593"/>
                    <a:pt x="2115403" y="600502"/>
                  </a:cubicBezTo>
                  <a:cubicBezTo>
                    <a:pt x="2076277" y="557819"/>
                    <a:pt x="2033516" y="518615"/>
                    <a:pt x="1992573" y="477672"/>
                  </a:cubicBezTo>
                  <a:lnTo>
                    <a:pt x="1951630" y="436728"/>
                  </a:lnTo>
                  <a:cubicBezTo>
                    <a:pt x="1933433" y="418531"/>
                    <a:pt x="1917627" y="397578"/>
                    <a:pt x="1897039" y="382137"/>
                  </a:cubicBezTo>
                  <a:cubicBezTo>
                    <a:pt x="1878842" y="368489"/>
                    <a:pt x="1859718" y="355997"/>
                    <a:pt x="1842448" y="341194"/>
                  </a:cubicBezTo>
                  <a:cubicBezTo>
                    <a:pt x="1827794" y="328633"/>
                    <a:pt x="1816332" y="312607"/>
                    <a:pt x="1801505" y="300251"/>
                  </a:cubicBezTo>
                  <a:cubicBezTo>
                    <a:pt x="1770038" y="274028"/>
                    <a:pt x="1667740" y="221636"/>
                    <a:pt x="1651379" y="218364"/>
                  </a:cubicBezTo>
                  <a:lnTo>
                    <a:pt x="1583141" y="204716"/>
                  </a:lnTo>
                  <a:cubicBezTo>
                    <a:pt x="1525938" y="176115"/>
                    <a:pt x="1524199" y="173357"/>
                    <a:pt x="1460311" y="150125"/>
                  </a:cubicBezTo>
                  <a:cubicBezTo>
                    <a:pt x="1433271" y="140292"/>
                    <a:pt x="1406907" y="126899"/>
                    <a:pt x="1378424" y="122830"/>
                  </a:cubicBezTo>
                  <a:cubicBezTo>
                    <a:pt x="1346579" y="118281"/>
                    <a:pt x="1314433" y="115491"/>
                    <a:pt x="1282890" y="109182"/>
                  </a:cubicBezTo>
                  <a:cubicBezTo>
                    <a:pt x="1282867" y="109177"/>
                    <a:pt x="1146424" y="75066"/>
                    <a:pt x="1119117" y="68239"/>
                  </a:cubicBezTo>
                  <a:cubicBezTo>
                    <a:pt x="913186" y="16755"/>
                    <a:pt x="1224046" y="98666"/>
                    <a:pt x="1009935" y="27296"/>
                  </a:cubicBezTo>
                  <a:cubicBezTo>
                    <a:pt x="920478" y="-2523"/>
                    <a:pt x="962234" y="34186"/>
                    <a:pt x="928048" y="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590174" y="2906973"/>
              <a:ext cx="1553826" cy="1219560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4448" y="3480180"/>
              <a:ext cx="13648" cy="1760561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363" y="122828"/>
              <a:ext cx="350530" cy="1017439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055893" y="3302759"/>
              <a:ext cx="1091820" cy="1610435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56042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28603" y="-1728604"/>
            <a:ext cx="6858002" cy="10315210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>
            <a:off x="265629" y="1832716"/>
            <a:ext cx="2435125" cy="3428998"/>
            <a:chOff x="76519" y="1540981"/>
            <a:chExt cx="2435125" cy="3428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540981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107955" y="193519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LOVED SON</a:t>
              </a: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1954778">
            <a:off x="1768934" y="3034912"/>
            <a:ext cx="2465785" cy="3428998"/>
            <a:chOff x="2163718" y="1884993"/>
            <a:chExt cx="2465785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63718" y="228483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MIS-TREATED</a:t>
              </a:r>
            </a:p>
          </p:txBody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4034746" y="1984856"/>
            <a:ext cx="2554158" cy="3428998"/>
            <a:chOff x="6124907" y="2999327"/>
            <a:chExt cx="2554158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0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24907" y="3655898"/>
              <a:ext cx="245663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SERVANT OF GOD</a:t>
              </a: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9D05D51E-BAA8-4CE3-9D73-904511162BD4}"/>
              </a:ext>
            </a:extLst>
          </p:cNvPr>
          <p:cNvGrpSpPr/>
          <p:nvPr/>
        </p:nvGrpSpPr>
        <p:grpSpPr>
          <a:xfrm>
            <a:off x="6271507" y="974706"/>
            <a:ext cx="2739285" cy="3810881"/>
            <a:chOff x="6584760" y="870009"/>
            <a:chExt cx="2739285" cy="38108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1648691-820A-4EA0-B068-25328144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7723" y="870009"/>
              <a:ext cx="2706322" cy="381088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0FB71DC-3644-4C01-A92E-58C19C30871D}"/>
                </a:ext>
              </a:extLst>
            </p:cNvPr>
            <p:cNvSpPr txBox="1"/>
            <p:nvPr/>
          </p:nvSpPr>
          <p:spPr>
            <a:xfrm>
              <a:off x="6584760" y="1820014"/>
              <a:ext cx="2706322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Joseph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BLESSED BY GOD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1477586">
            <a:off x="5225074" y="982638"/>
            <a:ext cx="4382951" cy="4394581"/>
            <a:chOff x="3737467" y="122828"/>
            <a:chExt cx="5406533" cy="511791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7467" y="578114"/>
              <a:ext cx="1619405" cy="957797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877" y="436728"/>
              <a:ext cx="1346816" cy="1276746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: Shape 2">
              <a:extLst>
                <a:ext uri="{FF2B5EF4-FFF2-40B4-BE49-F238E27FC236}">
                  <a16:creationId xmlns:a16="http://schemas.microsoft.com/office/drawing/2014/main" xmlns="" id="{33D2D8A3-4ADC-4CED-B554-4540B73EE7D5}"/>
                </a:ext>
              </a:extLst>
            </p:cNvPr>
            <p:cNvSpPr/>
            <p:nvPr/>
          </p:nvSpPr>
          <p:spPr>
            <a:xfrm>
              <a:off x="4804013" y="777922"/>
              <a:ext cx="3521122" cy="2961565"/>
            </a:xfrm>
            <a:custGeom>
              <a:avLst/>
              <a:gdLst>
                <a:gd name="connsiteX0" fmla="*/ 1405720 w 2579427"/>
                <a:gd name="connsiteY0" fmla="*/ 54591 h 2074460"/>
                <a:gd name="connsiteX1" fmla="*/ 1323833 w 2579427"/>
                <a:gd name="connsiteY1" fmla="*/ 40943 h 2074460"/>
                <a:gd name="connsiteX2" fmla="*/ 846162 w 2579427"/>
                <a:gd name="connsiteY2" fmla="*/ 68239 h 2074460"/>
                <a:gd name="connsiteX3" fmla="*/ 791570 w 2579427"/>
                <a:gd name="connsiteY3" fmla="*/ 81887 h 2074460"/>
                <a:gd name="connsiteX4" fmla="*/ 696036 w 2579427"/>
                <a:gd name="connsiteY4" fmla="*/ 122830 h 2074460"/>
                <a:gd name="connsiteX5" fmla="*/ 641445 w 2579427"/>
                <a:gd name="connsiteY5" fmla="*/ 163773 h 2074460"/>
                <a:gd name="connsiteX6" fmla="*/ 600502 w 2579427"/>
                <a:gd name="connsiteY6" fmla="*/ 191069 h 2074460"/>
                <a:gd name="connsiteX7" fmla="*/ 545911 w 2579427"/>
                <a:gd name="connsiteY7" fmla="*/ 245660 h 2074460"/>
                <a:gd name="connsiteX8" fmla="*/ 491320 w 2579427"/>
                <a:gd name="connsiteY8" fmla="*/ 286603 h 2074460"/>
                <a:gd name="connsiteX9" fmla="*/ 450376 w 2579427"/>
                <a:gd name="connsiteY9" fmla="*/ 327546 h 2074460"/>
                <a:gd name="connsiteX10" fmla="*/ 395785 w 2579427"/>
                <a:gd name="connsiteY10" fmla="*/ 354842 h 2074460"/>
                <a:gd name="connsiteX11" fmla="*/ 313899 w 2579427"/>
                <a:gd name="connsiteY11" fmla="*/ 409433 h 2074460"/>
                <a:gd name="connsiteX12" fmla="*/ 232012 w 2579427"/>
                <a:gd name="connsiteY12" fmla="*/ 504967 h 2074460"/>
                <a:gd name="connsiteX13" fmla="*/ 136478 w 2579427"/>
                <a:gd name="connsiteY13" fmla="*/ 614149 h 2074460"/>
                <a:gd name="connsiteX14" fmla="*/ 68239 w 2579427"/>
                <a:gd name="connsiteY14" fmla="*/ 709684 h 2074460"/>
                <a:gd name="connsiteX15" fmla="*/ 54591 w 2579427"/>
                <a:gd name="connsiteY15" fmla="*/ 750627 h 2074460"/>
                <a:gd name="connsiteX16" fmla="*/ 27296 w 2579427"/>
                <a:gd name="connsiteY16" fmla="*/ 805218 h 2074460"/>
                <a:gd name="connsiteX17" fmla="*/ 0 w 2579427"/>
                <a:gd name="connsiteY17" fmla="*/ 914400 h 2074460"/>
                <a:gd name="connsiteX18" fmla="*/ 13648 w 2579427"/>
                <a:gd name="connsiteY18" fmla="*/ 1132764 h 2074460"/>
                <a:gd name="connsiteX19" fmla="*/ 81887 w 2579427"/>
                <a:gd name="connsiteY19" fmla="*/ 1296537 h 2074460"/>
                <a:gd name="connsiteX20" fmla="*/ 109182 w 2579427"/>
                <a:gd name="connsiteY20" fmla="*/ 1378424 h 2074460"/>
                <a:gd name="connsiteX21" fmla="*/ 245660 w 2579427"/>
                <a:gd name="connsiteY21" fmla="*/ 1569493 h 2074460"/>
                <a:gd name="connsiteX22" fmla="*/ 341194 w 2579427"/>
                <a:gd name="connsiteY22" fmla="*/ 1678675 h 2074460"/>
                <a:gd name="connsiteX23" fmla="*/ 409433 w 2579427"/>
                <a:gd name="connsiteY23" fmla="*/ 1719618 h 2074460"/>
                <a:gd name="connsiteX24" fmla="*/ 504968 w 2579427"/>
                <a:gd name="connsiteY24" fmla="*/ 1774209 h 2074460"/>
                <a:gd name="connsiteX25" fmla="*/ 545911 w 2579427"/>
                <a:gd name="connsiteY25" fmla="*/ 1815152 h 2074460"/>
                <a:gd name="connsiteX26" fmla="*/ 668741 w 2579427"/>
                <a:gd name="connsiteY26" fmla="*/ 1883391 h 2074460"/>
                <a:gd name="connsiteX27" fmla="*/ 709684 w 2579427"/>
                <a:gd name="connsiteY27" fmla="*/ 1924334 h 2074460"/>
                <a:gd name="connsiteX28" fmla="*/ 764275 w 2579427"/>
                <a:gd name="connsiteY28" fmla="*/ 1951630 h 2074460"/>
                <a:gd name="connsiteX29" fmla="*/ 846162 w 2579427"/>
                <a:gd name="connsiteY29" fmla="*/ 1992573 h 2074460"/>
                <a:gd name="connsiteX30" fmla="*/ 941696 w 2579427"/>
                <a:gd name="connsiteY30" fmla="*/ 2033516 h 2074460"/>
                <a:gd name="connsiteX31" fmla="*/ 1050878 w 2579427"/>
                <a:gd name="connsiteY31" fmla="*/ 2047164 h 2074460"/>
                <a:gd name="connsiteX32" fmla="*/ 1119117 w 2579427"/>
                <a:gd name="connsiteY32" fmla="*/ 2060812 h 2074460"/>
                <a:gd name="connsiteX33" fmla="*/ 1241947 w 2579427"/>
                <a:gd name="connsiteY33" fmla="*/ 2074460 h 2074460"/>
                <a:gd name="connsiteX34" fmla="*/ 1542197 w 2579427"/>
                <a:gd name="connsiteY34" fmla="*/ 2060812 h 2074460"/>
                <a:gd name="connsiteX35" fmla="*/ 1897039 w 2579427"/>
                <a:gd name="connsiteY35" fmla="*/ 2047164 h 2074460"/>
                <a:gd name="connsiteX36" fmla="*/ 1951630 w 2579427"/>
                <a:gd name="connsiteY36" fmla="*/ 2033516 h 2074460"/>
                <a:gd name="connsiteX37" fmla="*/ 2060812 w 2579427"/>
                <a:gd name="connsiteY37" fmla="*/ 2006221 h 2074460"/>
                <a:gd name="connsiteX38" fmla="*/ 2210938 w 2579427"/>
                <a:gd name="connsiteY38" fmla="*/ 1978925 h 2074460"/>
                <a:gd name="connsiteX39" fmla="*/ 2333768 w 2579427"/>
                <a:gd name="connsiteY39" fmla="*/ 1910687 h 2074460"/>
                <a:gd name="connsiteX40" fmla="*/ 2429302 w 2579427"/>
                <a:gd name="connsiteY40" fmla="*/ 1787857 h 2074460"/>
                <a:gd name="connsiteX41" fmla="*/ 2511188 w 2579427"/>
                <a:gd name="connsiteY41" fmla="*/ 1692322 h 2074460"/>
                <a:gd name="connsiteX42" fmla="*/ 2538484 w 2579427"/>
                <a:gd name="connsiteY42" fmla="*/ 1610436 h 2074460"/>
                <a:gd name="connsiteX43" fmla="*/ 2552132 w 2579427"/>
                <a:gd name="connsiteY43" fmla="*/ 1569493 h 2074460"/>
                <a:gd name="connsiteX44" fmla="*/ 2565779 w 2579427"/>
                <a:gd name="connsiteY44" fmla="*/ 1528549 h 2074460"/>
                <a:gd name="connsiteX45" fmla="*/ 2579427 w 2579427"/>
                <a:gd name="connsiteY45" fmla="*/ 1487606 h 2074460"/>
                <a:gd name="connsiteX46" fmla="*/ 2552132 w 2579427"/>
                <a:gd name="connsiteY46" fmla="*/ 1255594 h 2074460"/>
                <a:gd name="connsiteX47" fmla="*/ 2511188 w 2579427"/>
                <a:gd name="connsiteY47" fmla="*/ 1146412 h 2074460"/>
                <a:gd name="connsiteX48" fmla="*/ 2483893 w 2579427"/>
                <a:gd name="connsiteY48" fmla="*/ 1037230 h 2074460"/>
                <a:gd name="connsiteX49" fmla="*/ 2442950 w 2579427"/>
                <a:gd name="connsiteY49" fmla="*/ 996287 h 2074460"/>
                <a:gd name="connsiteX50" fmla="*/ 2415654 w 2579427"/>
                <a:gd name="connsiteY50" fmla="*/ 941696 h 2074460"/>
                <a:gd name="connsiteX51" fmla="*/ 2320120 w 2579427"/>
                <a:gd name="connsiteY51" fmla="*/ 846161 h 2074460"/>
                <a:gd name="connsiteX52" fmla="*/ 2251881 w 2579427"/>
                <a:gd name="connsiteY52" fmla="*/ 750627 h 2074460"/>
                <a:gd name="connsiteX53" fmla="*/ 2210938 w 2579427"/>
                <a:gd name="connsiteY53" fmla="*/ 696036 h 2074460"/>
                <a:gd name="connsiteX54" fmla="*/ 2142699 w 2579427"/>
                <a:gd name="connsiteY54" fmla="*/ 641445 h 2074460"/>
                <a:gd name="connsiteX55" fmla="*/ 2115403 w 2579427"/>
                <a:gd name="connsiteY55" fmla="*/ 600502 h 2074460"/>
                <a:gd name="connsiteX56" fmla="*/ 1992573 w 2579427"/>
                <a:gd name="connsiteY56" fmla="*/ 477672 h 2074460"/>
                <a:gd name="connsiteX57" fmla="*/ 1951630 w 2579427"/>
                <a:gd name="connsiteY57" fmla="*/ 436728 h 2074460"/>
                <a:gd name="connsiteX58" fmla="*/ 1897039 w 2579427"/>
                <a:gd name="connsiteY58" fmla="*/ 382137 h 2074460"/>
                <a:gd name="connsiteX59" fmla="*/ 1842448 w 2579427"/>
                <a:gd name="connsiteY59" fmla="*/ 341194 h 2074460"/>
                <a:gd name="connsiteX60" fmla="*/ 1801505 w 2579427"/>
                <a:gd name="connsiteY60" fmla="*/ 300251 h 2074460"/>
                <a:gd name="connsiteX61" fmla="*/ 1651379 w 2579427"/>
                <a:gd name="connsiteY61" fmla="*/ 218364 h 2074460"/>
                <a:gd name="connsiteX62" fmla="*/ 1583141 w 2579427"/>
                <a:gd name="connsiteY62" fmla="*/ 204716 h 2074460"/>
                <a:gd name="connsiteX63" fmla="*/ 1460311 w 2579427"/>
                <a:gd name="connsiteY63" fmla="*/ 150125 h 2074460"/>
                <a:gd name="connsiteX64" fmla="*/ 1378424 w 2579427"/>
                <a:gd name="connsiteY64" fmla="*/ 122830 h 2074460"/>
                <a:gd name="connsiteX65" fmla="*/ 1282890 w 2579427"/>
                <a:gd name="connsiteY65" fmla="*/ 109182 h 2074460"/>
                <a:gd name="connsiteX66" fmla="*/ 1119117 w 2579427"/>
                <a:gd name="connsiteY66" fmla="*/ 68239 h 2074460"/>
                <a:gd name="connsiteX67" fmla="*/ 1009935 w 2579427"/>
                <a:gd name="connsiteY67" fmla="*/ 27296 h 2074460"/>
                <a:gd name="connsiteX68" fmla="*/ 928048 w 2579427"/>
                <a:gd name="connsiteY68" fmla="*/ 0 h 20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79427" h="2074460">
                  <a:moveTo>
                    <a:pt x="1405720" y="54591"/>
                  </a:moveTo>
                  <a:cubicBezTo>
                    <a:pt x="1378424" y="50042"/>
                    <a:pt x="1351497" y="40268"/>
                    <a:pt x="1323833" y="40943"/>
                  </a:cubicBezTo>
                  <a:cubicBezTo>
                    <a:pt x="1164397" y="44832"/>
                    <a:pt x="846162" y="68239"/>
                    <a:pt x="846162" y="68239"/>
                  </a:cubicBezTo>
                  <a:cubicBezTo>
                    <a:pt x="827965" y="72788"/>
                    <a:pt x="809606" y="76734"/>
                    <a:pt x="791570" y="81887"/>
                  </a:cubicBezTo>
                  <a:cubicBezTo>
                    <a:pt x="757351" y="91663"/>
                    <a:pt x="726688" y="103672"/>
                    <a:pt x="696036" y="122830"/>
                  </a:cubicBezTo>
                  <a:cubicBezTo>
                    <a:pt x="676747" y="134885"/>
                    <a:pt x="659954" y="150552"/>
                    <a:pt x="641445" y="163773"/>
                  </a:cubicBezTo>
                  <a:cubicBezTo>
                    <a:pt x="628098" y="173307"/>
                    <a:pt x="612956" y="180394"/>
                    <a:pt x="600502" y="191069"/>
                  </a:cubicBezTo>
                  <a:cubicBezTo>
                    <a:pt x="580963" y="207817"/>
                    <a:pt x="565278" y="228714"/>
                    <a:pt x="545911" y="245660"/>
                  </a:cubicBezTo>
                  <a:cubicBezTo>
                    <a:pt x="528793" y="260638"/>
                    <a:pt x="508590" y="271800"/>
                    <a:pt x="491320" y="286603"/>
                  </a:cubicBezTo>
                  <a:cubicBezTo>
                    <a:pt x="476666" y="299164"/>
                    <a:pt x="466082" y="316328"/>
                    <a:pt x="450376" y="327546"/>
                  </a:cubicBezTo>
                  <a:cubicBezTo>
                    <a:pt x="433821" y="339371"/>
                    <a:pt x="413231" y="344375"/>
                    <a:pt x="395785" y="354842"/>
                  </a:cubicBezTo>
                  <a:cubicBezTo>
                    <a:pt x="367655" y="371720"/>
                    <a:pt x="341194" y="391236"/>
                    <a:pt x="313899" y="409433"/>
                  </a:cubicBezTo>
                  <a:cubicBezTo>
                    <a:pt x="269387" y="498455"/>
                    <a:pt x="310753" y="436068"/>
                    <a:pt x="232012" y="504967"/>
                  </a:cubicBezTo>
                  <a:cubicBezTo>
                    <a:pt x="155177" y="572197"/>
                    <a:pt x="198306" y="542015"/>
                    <a:pt x="136478" y="614149"/>
                  </a:cubicBezTo>
                  <a:cubicBezTo>
                    <a:pt x="82983" y="676560"/>
                    <a:pt x="102233" y="630366"/>
                    <a:pt x="68239" y="709684"/>
                  </a:cubicBezTo>
                  <a:cubicBezTo>
                    <a:pt x="62572" y="722907"/>
                    <a:pt x="60258" y="737404"/>
                    <a:pt x="54591" y="750627"/>
                  </a:cubicBezTo>
                  <a:cubicBezTo>
                    <a:pt x="46577" y="769327"/>
                    <a:pt x="33730" y="785917"/>
                    <a:pt x="27296" y="805218"/>
                  </a:cubicBezTo>
                  <a:cubicBezTo>
                    <a:pt x="15433" y="840807"/>
                    <a:pt x="0" y="914400"/>
                    <a:pt x="0" y="914400"/>
                  </a:cubicBezTo>
                  <a:cubicBezTo>
                    <a:pt x="4549" y="987188"/>
                    <a:pt x="3794" y="1060503"/>
                    <a:pt x="13648" y="1132764"/>
                  </a:cubicBezTo>
                  <a:cubicBezTo>
                    <a:pt x="22255" y="1195882"/>
                    <a:pt x="58135" y="1239531"/>
                    <a:pt x="81887" y="1296537"/>
                  </a:cubicBezTo>
                  <a:cubicBezTo>
                    <a:pt x="92953" y="1323096"/>
                    <a:pt x="96315" y="1352689"/>
                    <a:pt x="109182" y="1378424"/>
                  </a:cubicBezTo>
                  <a:cubicBezTo>
                    <a:pt x="198961" y="1557984"/>
                    <a:pt x="156149" y="1467194"/>
                    <a:pt x="245660" y="1569493"/>
                  </a:cubicBezTo>
                  <a:cubicBezTo>
                    <a:pt x="293437" y="1624096"/>
                    <a:pt x="280256" y="1631279"/>
                    <a:pt x="341194" y="1678675"/>
                  </a:cubicBezTo>
                  <a:cubicBezTo>
                    <a:pt x="362133" y="1694961"/>
                    <a:pt x="386939" y="1705559"/>
                    <a:pt x="409433" y="1719618"/>
                  </a:cubicBezTo>
                  <a:cubicBezTo>
                    <a:pt x="486598" y="1767846"/>
                    <a:pt x="411774" y="1727614"/>
                    <a:pt x="504968" y="1774209"/>
                  </a:cubicBezTo>
                  <a:cubicBezTo>
                    <a:pt x="518616" y="1787857"/>
                    <a:pt x="530470" y="1803572"/>
                    <a:pt x="545911" y="1815152"/>
                  </a:cubicBezTo>
                  <a:cubicBezTo>
                    <a:pt x="580189" y="1840861"/>
                    <a:pt x="629850" y="1863946"/>
                    <a:pt x="668741" y="1883391"/>
                  </a:cubicBezTo>
                  <a:cubicBezTo>
                    <a:pt x="682389" y="1897039"/>
                    <a:pt x="693978" y="1913116"/>
                    <a:pt x="709684" y="1924334"/>
                  </a:cubicBezTo>
                  <a:cubicBezTo>
                    <a:pt x="726239" y="1936159"/>
                    <a:pt x="746611" y="1941536"/>
                    <a:pt x="764275" y="1951630"/>
                  </a:cubicBezTo>
                  <a:cubicBezTo>
                    <a:pt x="895413" y="2026566"/>
                    <a:pt x="721048" y="1938952"/>
                    <a:pt x="846162" y="1992573"/>
                  </a:cubicBezTo>
                  <a:cubicBezTo>
                    <a:pt x="880839" y="2007435"/>
                    <a:pt x="904631" y="2026777"/>
                    <a:pt x="941696" y="2033516"/>
                  </a:cubicBezTo>
                  <a:cubicBezTo>
                    <a:pt x="977782" y="2040077"/>
                    <a:pt x="1014627" y="2041587"/>
                    <a:pt x="1050878" y="2047164"/>
                  </a:cubicBezTo>
                  <a:cubicBezTo>
                    <a:pt x="1073805" y="2050691"/>
                    <a:pt x="1096153" y="2057531"/>
                    <a:pt x="1119117" y="2060812"/>
                  </a:cubicBezTo>
                  <a:cubicBezTo>
                    <a:pt x="1159898" y="2066638"/>
                    <a:pt x="1201004" y="2069911"/>
                    <a:pt x="1241947" y="2074460"/>
                  </a:cubicBezTo>
                  <a:lnTo>
                    <a:pt x="1542197" y="2060812"/>
                  </a:lnTo>
                  <a:cubicBezTo>
                    <a:pt x="1660463" y="2055884"/>
                    <a:pt x="1778933" y="2055038"/>
                    <a:pt x="1897039" y="2047164"/>
                  </a:cubicBezTo>
                  <a:cubicBezTo>
                    <a:pt x="1915755" y="2045916"/>
                    <a:pt x="1933320" y="2037585"/>
                    <a:pt x="1951630" y="2033516"/>
                  </a:cubicBezTo>
                  <a:cubicBezTo>
                    <a:pt x="2138919" y="1991897"/>
                    <a:pt x="1932780" y="2042802"/>
                    <a:pt x="2060812" y="2006221"/>
                  </a:cubicBezTo>
                  <a:cubicBezTo>
                    <a:pt x="2125161" y="1987835"/>
                    <a:pt x="2133621" y="1989970"/>
                    <a:pt x="2210938" y="1978925"/>
                  </a:cubicBezTo>
                  <a:cubicBezTo>
                    <a:pt x="2304794" y="1916354"/>
                    <a:pt x="2261702" y="1934707"/>
                    <a:pt x="2333768" y="1910687"/>
                  </a:cubicBezTo>
                  <a:cubicBezTo>
                    <a:pt x="2477204" y="1767251"/>
                    <a:pt x="2302874" y="1950408"/>
                    <a:pt x="2429302" y="1787857"/>
                  </a:cubicBezTo>
                  <a:cubicBezTo>
                    <a:pt x="2464381" y="1742755"/>
                    <a:pt x="2489448" y="1741238"/>
                    <a:pt x="2511188" y="1692322"/>
                  </a:cubicBezTo>
                  <a:cubicBezTo>
                    <a:pt x="2522873" y="1666030"/>
                    <a:pt x="2529385" y="1637731"/>
                    <a:pt x="2538484" y="1610436"/>
                  </a:cubicBezTo>
                  <a:lnTo>
                    <a:pt x="2552132" y="1569493"/>
                  </a:lnTo>
                  <a:lnTo>
                    <a:pt x="2565779" y="1528549"/>
                  </a:lnTo>
                  <a:lnTo>
                    <a:pt x="2579427" y="1487606"/>
                  </a:lnTo>
                  <a:cubicBezTo>
                    <a:pt x="2571054" y="1387133"/>
                    <a:pt x="2573472" y="1340956"/>
                    <a:pt x="2552132" y="1255594"/>
                  </a:cubicBezTo>
                  <a:cubicBezTo>
                    <a:pt x="2545001" y="1227071"/>
                    <a:pt x="2519535" y="1167279"/>
                    <a:pt x="2511188" y="1146412"/>
                  </a:cubicBezTo>
                  <a:cubicBezTo>
                    <a:pt x="2509219" y="1136565"/>
                    <a:pt x="2495885" y="1055218"/>
                    <a:pt x="2483893" y="1037230"/>
                  </a:cubicBezTo>
                  <a:cubicBezTo>
                    <a:pt x="2473187" y="1021171"/>
                    <a:pt x="2454168" y="1011993"/>
                    <a:pt x="2442950" y="996287"/>
                  </a:cubicBezTo>
                  <a:cubicBezTo>
                    <a:pt x="2431125" y="979732"/>
                    <a:pt x="2428537" y="957442"/>
                    <a:pt x="2415654" y="941696"/>
                  </a:cubicBezTo>
                  <a:cubicBezTo>
                    <a:pt x="2387136" y="906840"/>
                    <a:pt x="2340261" y="886442"/>
                    <a:pt x="2320120" y="846161"/>
                  </a:cubicBezTo>
                  <a:cubicBezTo>
                    <a:pt x="2272527" y="750977"/>
                    <a:pt x="2318277" y="828089"/>
                    <a:pt x="2251881" y="750627"/>
                  </a:cubicBezTo>
                  <a:cubicBezTo>
                    <a:pt x="2237078" y="733357"/>
                    <a:pt x="2227022" y="712120"/>
                    <a:pt x="2210938" y="696036"/>
                  </a:cubicBezTo>
                  <a:cubicBezTo>
                    <a:pt x="2190340" y="675438"/>
                    <a:pt x="2163297" y="662043"/>
                    <a:pt x="2142699" y="641445"/>
                  </a:cubicBezTo>
                  <a:cubicBezTo>
                    <a:pt x="2131101" y="629847"/>
                    <a:pt x="2126487" y="612593"/>
                    <a:pt x="2115403" y="600502"/>
                  </a:cubicBezTo>
                  <a:cubicBezTo>
                    <a:pt x="2076277" y="557819"/>
                    <a:pt x="2033516" y="518615"/>
                    <a:pt x="1992573" y="477672"/>
                  </a:cubicBezTo>
                  <a:lnTo>
                    <a:pt x="1951630" y="436728"/>
                  </a:lnTo>
                  <a:cubicBezTo>
                    <a:pt x="1933433" y="418531"/>
                    <a:pt x="1917627" y="397578"/>
                    <a:pt x="1897039" y="382137"/>
                  </a:cubicBezTo>
                  <a:cubicBezTo>
                    <a:pt x="1878842" y="368489"/>
                    <a:pt x="1859718" y="355997"/>
                    <a:pt x="1842448" y="341194"/>
                  </a:cubicBezTo>
                  <a:cubicBezTo>
                    <a:pt x="1827794" y="328633"/>
                    <a:pt x="1816332" y="312607"/>
                    <a:pt x="1801505" y="300251"/>
                  </a:cubicBezTo>
                  <a:cubicBezTo>
                    <a:pt x="1770038" y="274028"/>
                    <a:pt x="1667740" y="221636"/>
                    <a:pt x="1651379" y="218364"/>
                  </a:cubicBezTo>
                  <a:lnTo>
                    <a:pt x="1583141" y="204716"/>
                  </a:lnTo>
                  <a:cubicBezTo>
                    <a:pt x="1525938" y="176115"/>
                    <a:pt x="1524199" y="173357"/>
                    <a:pt x="1460311" y="150125"/>
                  </a:cubicBezTo>
                  <a:cubicBezTo>
                    <a:pt x="1433271" y="140292"/>
                    <a:pt x="1406907" y="126899"/>
                    <a:pt x="1378424" y="122830"/>
                  </a:cubicBezTo>
                  <a:cubicBezTo>
                    <a:pt x="1346579" y="118281"/>
                    <a:pt x="1314433" y="115491"/>
                    <a:pt x="1282890" y="109182"/>
                  </a:cubicBezTo>
                  <a:cubicBezTo>
                    <a:pt x="1282867" y="109177"/>
                    <a:pt x="1146424" y="75066"/>
                    <a:pt x="1119117" y="68239"/>
                  </a:cubicBezTo>
                  <a:cubicBezTo>
                    <a:pt x="913186" y="16755"/>
                    <a:pt x="1224046" y="98666"/>
                    <a:pt x="1009935" y="27296"/>
                  </a:cubicBezTo>
                  <a:cubicBezTo>
                    <a:pt x="920478" y="-2523"/>
                    <a:pt x="962234" y="34186"/>
                    <a:pt x="928048" y="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590174" y="2906973"/>
              <a:ext cx="1553826" cy="1219560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4448" y="3480180"/>
              <a:ext cx="13648" cy="1760561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363" y="122828"/>
              <a:ext cx="350530" cy="1017439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055893" y="3302759"/>
              <a:ext cx="1091820" cy="1610435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85448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8170" y="-1738172"/>
            <a:ext cx="6895959" cy="10372302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>
            <a:off x="596440" y="735338"/>
            <a:ext cx="3336386" cy="3779880"/>
            <a:chOff x="-11075" y="1190099"/>
            <a:chExt cx="2995068" cy="37798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190099"/>
              <a:ext cx="2907474" cy="377988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-11075" y="1867446"/>
              <a:ext cx="2907474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WORLD EVANGELIST</a:t>
              </a: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1310798">
            <a:off x="3119574" y="3026253"/>
            <a:ext cx="2826369" cy="3428998"/>
            <a:chOff x="2185866" y="1884993"/>
            <a:chExt cx="2443638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9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85866" y="2494866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PRISONER</a:t>
              </a:r>
            </a:p>
          </p:txBody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4857277" y="525957"/>
            <a:ext cx="3413754" cy="3428998"/>
            <a:chOff x="6167326" y="2999327"/>
            <a:chExt cx="2511740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1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67326" y="3580577"/>
              <a:ext cx="245663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PRISON EVANGELIST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37467" y="122828"/>
            <a:ext cx="5406533" cy="5117913"/>
            <a:chOff x="3737467" y="122828"/>
            <a:chExt cx="5406533" cy="511791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7467" y="578114"/>
              <a:ext cx="1619405" cy="957797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877" y="436728"/>
              <a:ext cx="1346816" cy="1276746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2">
              <a:extLst>
                <a:ext uri="{FF2B5EF4-FFF2-40B4-BE49-F238E27FC236}">
                  <a16:creationId xmlns:a16="http://schemas.microsoft.com/office/drawing/2014/main" xmlns="" id="{33D2D8A3-4ADC-4CED-B554-4540B73EE7D5}"/>
                </a:ext>
              </a:extLst>
            </p:cNvPr>
            <p:cNvSpPr/>
            <p:nvPr/>
          </p:nvSpPr>
          <p:spPr>
            <a:xfrm>
              <a:off x="4804013" y="777922"/>
              <a:ext cx="3521122" cy="2961565"/>
            </a:xfrm>
            <a:custGeom>
              <a:avLst/>
              <a:gdLst>
                <a:gd name="connsiteX0" fmla="*/ 1405720 w 2579427"/>
                <a:gd name="connsiteY0" fmla="*/ 54591 h 2074460"/>
                <a:gd name="connsiteX1" fmla="*/ 1323833 w 2579427"/>
                <a:gd name="connsiteY1" fmla="*/ 40943 h 2074460"/>
                <a:gd name="connsiteX2" fmla="*/ 846162 w 2579427"/>
                <a:gd name="connsiteY2" fmla="*/ 68239 h 2074460"/>
                <a:gd name="connsiteX3" fmla="*/ 791570 w 2579427"/>
                <a:gd name="connsiteY3" fmla="*/ 81887 h 2074460"/>
                <a:gd name="connsiteX4" fmla="*/ 696036 w 2579427"/>
                <a:gd name="connsiteY4" fmla="*/ 122830 h 2074460"/>
                <a:gd name="connsiteX5" fmla="*/ 641445 w 2579427"/>
                <a:gd name="connsiteY5" fmla="*/ 163773 h 2074460"/>
                <a:gd name="connsiteX6" fmla="*/ 600502 w 2579427"/>
                <a:gd name="connsiteY6" fmla="*/ 191069 h 2074460"/>
                <a:gd name="connsiteX7" fmla="*/ 545911 w 2579427"/>
                <a:gd name="connsiteY7" fmla="*/ 245660 h 2074460"/>
                <a:gd name="connsiteX8" fmla="*/ 491320 w 2579427"/>
                <a:gd name="connsiteY8" fmla="*/ 286603 h 2074460"/>
                <a:gd name="connsiteX9" fmla="*/ 450376 w 2579427"/>
                <a:gd name="connsiteY9" fmla="*/ 327546 h 2074460"/>
                <a:gd name="connsiteX10" fmla="*/ 395785 w 2579427"/>
                <a:gd name="connsiteY10" fmla="*/ 354842 h 2074460"/>
                <a:gd name="connsiteX11" fmla="*/ 313899 w 2579427"/>
                <a:gd name="connsiteY11" fmla="*/ 409433 h 2074460"/>
                <a:gd name="connsiteX12" fmla="*/ 232012 w 2579427"/>
                <a:gd name="connsiteY12" fmla="*/ 504967 h 2074460"/>
                <a:gd name="connsiteX13" fmla="*/ 136478 w 2579427"/>
                <a:gd name="connsiteY13" fmla="*/ 614149 h 2074460"/>
                <a:gd name="connsiteX14" fmla="*/ 68239 w 2579427"/>
                <a:gd name="connsiteY14" fmla="*/ 709684 h 2074460"/>
                <a:gd name="connsiteX15" fmla="*/ 54591 w 2579427"/>
                <a:gd name="connsiteY15" fmla="*/ 750627 h 2074460"/>
                <a:gd name="connsiteX16" fmla="*/ 27296 w 2579427"/>
                <a:gd name="connsiteY16" fmla="*/ 805218 h 2074460"/>
                <a:gd name="connsiteX17" fmla="*/ 0 w 2579427"/>
                <a:gd name="connsiteY17" fmla="*/ 914400 h 2074460"/>
                <a:gd name="connsiteX18" fmla="*/ 13648 w 2579427"/>
                <a:gd name="connsiteY18" fmla="*/ 1132764 h 2074460"/>
                <a:gd name="connsiteX19" fmla="*/ 81887 w 2579427"/>
                <a:gd name="connsiteY19" fmla="*/ 1296537 h 2074460"/>
                <a:gd name="connsiteX20" fmla="*/ 109182 w 2579427"/>
                <a:gd name="connsiteY20" fmla="*/ 1378424 h 2074460"/>
                <a:gd name="connsiteX21" fmla="*/ 245660 w 2579427"/>
                <a:gd name="connsiteY21" fmla="*/ 1569493 h 2074460"/>
                <a:gd name="connsiteX22" fmla="*/ 341194 w 2579427"/>
                <a:gd name="connsiteY22" fmla="*/ 1678675 h 2074460"/>
                <a:gd name="connsiteX23" fmla="*/ 409433 w 2579427"/>
                <a:gd name="connsiteY23" fmla="*/ 1719618 h 2074460"/>
                <a:gd name="connsiteX24" fmla="*/ 504968 w 2579427"/>
                <a:gd name="connsiteY24" fmla="*/ 1774209 h 2074460"/>
                <a:gd name="connsiteX25" fmla="*/ 545911 w 2579427"/>
                <a:gd name="connsiteY25" fmla="*/ 1815152 h 2074460"/>
                <a:gd name="connsiteX26" fmla="*/ 668741 w 2579427"/>
                <a:gd name="connsiteY26" fmla="*/ 1883391 h 2074460"/>
                <a:gd name="connsiteX27" fmla="*/ 709684 w 2579427"/>
                <a:gd name="connsiteY27" fmla="*/ 1924334 h 2074460"/>
                <a:gd name="connsiteX28" fmla="*/ 764275 w 2579427"/>
                <a:gd name="connsiteY28" fmla="*/ 1951630 h 2074460"/>
                <a:gd name="connsiteX29" fmla="*/ 846162 w 2579427"/>
                <a:gd name="connsiteY29" fmla="*/ 1992573 h 2074460"/>
                <a:gd name="connsiteX30" fmla="*/ 941696 w 2579427"/>
                <a:gd name="connsiteY30" fmla="*/ 2033516 h 2074460"/>
                <a:gd name="connsiteX31" fmla="*/ 1050878 w 2579427"/>
                <a:gd name="connsiteY31" fmla="*/ 2047164 h 2074460"/>
                <a:gd name="connsiteX32" fmla="*/ 1119117 w 2579427"/>
                <a:gd name="connsiteY32" fmla="*/ 2060812 h 2074460"/>
                <a:gd name="connsiteX33" fmla="*/ 1241947 w 2579427"/>
                <a:gd name="connsiteY33" fmla="*/ 2074460 h 2074460"/>
                <a:gd name="connsiteX34" fmla="*/ 1542197 w 2579427"/>
                <a:gd name="connsiteY34" fmla="*/ 2060812 h 2074460"/>
                <a:gd name="connsiteX35" fmla="*/ 1897039 w 2579427"/>
                <a:gd name="connsiteY35" fmla="*/ 2047164 h 2074460"/>
                <a:gd name="connsiteX36" fmla="*/ 1951630 w 2579427"/>
                <a:gd name="connsiteY36" fmla="*/ 2033516 h 2074460"/>
                <a:gd name="connsiteX37" fmla="*/ 2060812 w 2579427"/>
                <a:gd name="connsiteY37" fmla="*/ 2006221 h 2074460"/>
                <a:gd name="connsiteX38" fmla="*/ 2210938 w 2579427"/>
                <a:gd name="connsiteY38" fmla="*/ 1978925 h 2074460"/>
                <a:gd name="connsiteX39" fmla="*/ 2333768 w 2579427"/>
                <a:gd name="connsiteY39" fmla="*/ 1910687 h 2074460"/>
                <a:gd name="connsiteX40" fmla="*/ 2429302 w 2579427"/>
                <a:gd name="connsiteY40" fmla="*/ 1787857 h 2074460"/>
                <a:gd name="connsiteX41" fmla="*/ 2511188 w 2579427"/>
                <a:gd name="connsiteY41" fmla="*/ 1692322 h 2074460"/>
                <a:gd name="connsiteX42" fmla="*/ 2538484 w 2579427"/>
                <a:gd name="connsiteY42" fmla="*/ 1610436 h 2074460"/>
                <a:gd name="connsiteX43" fmla="*/ 2552132 w 2579427"/>
                <a:gd name="connsiteY43" fmla="*/ 1569493 h 2074460"/>
                <a:gd name="connsiteX44" fmla="*/ 2565779 w 2579427"/>
                <a:gd name="connsiteY44" fmla="*/ 1528549 h 2074460"/>
                <a:gd name="connsiteX45" fmla="*/ 2579427 w 2579427"/>
                <a:gd name="connsiteY45" fmla="*/ 1487606 h 2074460"/>
                <a:gd name="connsiteX46" fmla="*/ 2552132 w 2579427"/>
                <a:gd name="connsiteY46" fmla="*/ 1255594 h 2074460"/>
                <a:gd name="connsiteX47" fmla="*/ 2511188 w 2579427"/>
                <a:gd name="connsiteY47" fmla="*/ 1146412 h 2074460"/>
                <a:gd name="connsiteX48" fmla="*/ 2483893 w 2579427"/>
                <a:gd name="connsiteY48" fmla="*/ 1037230 h 2074460"/>
                <a:gd name="connsiteX49" fmla="*/ 2442950 w 2579427"/>
                <a:gd name="connsiteY49" fmla="*/ 996287 h 2074460"/>
                <a:gd name="connsiteX50" fmla="*/ 2415654 w 2579427"/>
                <a:gd name="connsiteY50" fmla="*/ 941696 h 2074460"/>
                <a:gd name="connsiteX51" fmla="*/ 2320120 w 2579427"/>
                <a:gd name="connsiteY51" fmla="*/ 846161 h 2074460"/>
                <a:gd name="connsiteX52" fmla="*/ 2251881 w 2579427"/>
                <a:gd name="connsiteY52" fmla="*/ 750627 h 2074460"/>
                <a:gd name="connsiteX53" fmla="*/ 2210938 w 2579427"/>
                <a:gd name="connsiteY53" fmla="*/ 696036 h 2074460"/>
                <a:gd name="connsiteX54" fmla="*/ 2142699 w 2579427"/>
                <a:gd name="connsiteY54" fmla="*/ 641445 h 2074460"/>
                <a:gd name="connsiteX55" fmla="*/ 2115403 w 2579427"/>
                <a:gd name="connsiteY55" fmla="*/ 600502 h 2074460"/>
                <a:gd name="connsiteX56" fmla="*/ 1992573 w 2579427"/>
                <a:gd name="connsiteY56" fmla="*/ 477672 h 2074460"/>
                <a:gd name="connsiteX57" fmla="*/ 1951630 w 2579427"/>
                <a:gd name="connsiteY57" fmla="*/ 436728 h 2074460"/>
                <a:gd name="connsiteX58" fmla="*/ 1897039 w 2579427"/>
                <a:gd name="connsiteY58" fmla="*/ 382137 h 2074460"/>
                <a:gd name="connsiteX59" fmla="*/ 1842448 w 2579427"/>
                <a:gd name="connsiteY59" fmla="*/ 341194 h 2074460"/>
                <a:gd name="connsiteX60" fmla="*/ 1801505 w 2579427"/>
                <a:gd name="connsiteY60" fmla="*/ 300251 h 2074460"/>
                <a:gd name="connsiteX61" fmla="*/ 1651379 w 2579427"/>
                <a:gd name="connsiteY61" fmla="*/ 218364 h 2074460"/>
                <a:gd name="connsiteX62" fmla="*/ 1583141 w 2579427"/>
                <a:gd name="connsiteY62" fmla="*/ 204716 h 2074460"/>
                <a:gd name="connsiteX63" fmla="*/ 1460311 w 2579427"/>
                <a:gd name="connsiteY63" fmla="*/ 150125 h 2074460"/>
                <a:gd name="connsiteX64" fmla="*/ 1378424 w 2579427"/>
                <a:gd name="connsiteY64" fmla="*/ 122830 h 2074460"/>
                <a:gd name="connsiteX65" fmla="*/ 1282890 w 2579427"/>
                <a:gd name="connsiteY65" fmla="*/ 109182 h 2074460"/>
                <a:gd name="connsiteX66" fmla="*/ 1119117 w 2579427"/>
                <a:gd name="connsiteY66" fmla="*/ 68239 h 2074460"/>
                <a:gd name="connsiteX67" fmla="*/ 1009935 w 2579427"/>
                <a:gd name="connsiteY67" fmla="*/ 27296 h 2074460"/>
                <a:gd name="connsiteX68" fmla="*/ 928048 w 2579427"/>
                <a:gd name="connsiteY68" fmla="*/ 0 h 20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79427" h="2074460">
                  <a:moveTo>
                    <a:pt x="1405720" y="54591"/>
                  </a:moveTo>
                  <a:cubicBezTo>
                    <a:pt x="1378424" y="50042"/>
                    <a:pt x="1351497" y="40268"/>
                    <a:pt x="1323833" y="40943"/>
                  </a:cubicBezTo>
                  <a:cubicBezTo>
                    <a:pt x="1164397" y="44832"/>
                    <a:pt x="846162" y="68239"/>
                    <a:pt x="846162" y="68239"/>
                  </a:cubicBezTo>
                  <a:cubicBezTo>
                    <a:pt x="827965" y="72788"/>
                    <a:pt x="809606" y="76734"/>
                    <a:pt x="791570" y="81887"/>
                  </a:cubicBezTo>
                  <a:cubicBezTo>
                    <a:pt x="757351" y="91663"/>
                    <a:pt x="726688" y="103672"/>
                    <a:pt x="696036" y="122830"/>
                  </a:cubicBezTo>
                  <a:cubicBezTo>
                    <a:pt x="676747" y="134885"/>
                    <a:pt x="659954" y="150552"/>
                    <a:pt x="641445" y="163773"/>
                  </a:cubicBezTo>
                  <a:cubicBezTo>
                    <a:pt x="628098" y="173307"/>
                    <a:pt x="612956" y="180394"/>
                    <a:pt x="600502" y="191069"/>
                  </a:cubicBezTo>
                  <a:cubicBezTo>
                    <a:pt x="580963" y="207817"/>
                    <a:pt x="565278" y="228714"/>
                    <a:pt x="545911" y="245660"/>
                  </a:cubicBezTo>
                  <a:cubicBezTo>
                    <a:pt x="528793" y="260638"/>
                    <a:pt x="508590" y="271800"/>
                    <a:pt x="491320" y="286603"/>
                  </a:cubicBezTo>
                  <a:cubicBezTo>
                    <a:pt x="476666" y="299164"/>
                    <a:pt x="466082" y="316328"/>
                    <a:pt x="450376" y="327546"/>
                  </a:cubicBezTo>
                  <a:cubicBezTo>
                    <a:pt x="433821" y="339371"/>
                    <a:pt x="413231" y="344375"/>
                    <a:pt x="395785" y="354842"/>
                  </a:cubicBezTo>
                  <a:cubicBezTo>
                    <a:pt x="367655" y="371720"/>
                    <a:pt x="341194" y="391236"/>
                    <a:pt x="313899" y="409433"/>
                  </a:cubicBezTo>
                  <a:cubicBezTo>
                    <a:pt x="269387" y="498455"/>
                    <a:pt x="310753" y="436068"/>
                    <a:pt x="232012" y="504967"/>
                  </a:cubicBezTo>
                  <a:cubicBezTo>
                    <a:pt x="155177" y="572197"/>
                    <a:pt x="198306" y="542015"/>
                    <a:pt x="136478" y="614149"/>
                  </a:cubicBezTo>
                  <a:cubicBezTo>
                    <a:pt x="82983" y="676560"/>
                    <a:pt x="102233" y="630366"/>
                    <a:pt x="68239" y="709684"/>
                  </a:cubicBezTo>
                  <a:cubicBezTo>
                    <a:pt x="62572" y="722907"/>
                    <a:pt x="60258" y="737404"/>
                    <a:pt x="54591" y="750627"/>
                  </a:cubicBezTo>
                  <a:cubicBezTo>
                    <a:pt x="46577" y="769327"/>
                    <a:pt x="33730" y="785917"/>
                    <a:pt x="27296" y="805218"/>
                  </a:cubicBezTo>
                  <a:cubicBezTo>
                    <a:pt x="15433" y="840807"/>
                    <a:pt x="0" y="914400"/>
                    <a:pt x="0" y="914400"/>
                  </a:cubicBezTo>
                  <a:cubicBezTo>
                    <a:pt x="4549" y="987188"/>
                    <a:pt x="3794" y="1060503"/>
                    <a:pt x="13648" y="1132764"/>
                  </a:cubicBezTo>
                  <a:cubicBezTo>
                    <a:pt x="22255" y="1195882"/>
                    <a:pt x="58135" y="1239531"/>
                    <a:pt x="81887" y="1296537"/>
                  </a:cubicBezTo>
                  <a:cubicBezTo>
                    <a:pt x="92953" y="1323096"/>
                    <a:pt x="96315" y="1352689"/>
                    <a:pt x="109182" y="1378424"/>
                  </a:cubicBezTo>
                  <a:cubicBezTo>
                    <a:pt x="198961" y="1557984"/>
                    <a:pt x="156149" y="1467194"/>
                    <a:pt x="245660" y="1569493"/>
                  </a:cubicBezTo>
                  <a:cubicBezTo>
                    <a:pt x="293437" y="1624096"/>
                    <a:pt x="280256" y="1631279"/>
                    <a:pt x="341194" y="1678675"/>
                  </a:cubicBezTo>
                  <a:cubicBezTo>
                    <a:pt x="362133" y="1694961"/>
                    <a:pt x="386939" y="1705559"/>
                    <a:pt x="409433" y="1719618"/>
                  </a:cubicBezTo>
                  <a:cubicBezTo>
                    <a:pt x="486598" y="1767846"/>
                    <a:pt x="411774" y="1727614"/>
                    <a:pt x="504968" y="1774209"/>
                  </a:cubicBezTo>
                  <a:cubicBezTo>
                    <a:pt x="518616" y="1787857"/>
                    <a:pt x="530470" y="1803572"/>
                    <a:pt x="545911" y="1815152"/>
                  </a:cubicBezTo>
                  <a:cubicBezTo>
                    <a:pt x="580189" y="1840861"/>
                    <a:pt x="629850" y="1863946"/>
                    <a:pt x="668741" y="1883391"/>
                  </a:cubicBezTo>
                  <a:cubicBezTo>
                    <a:pt x="682389" y="1897039"/>
                    <a:pt x="693978" y="1913116"/>
                    <a:pt x="709684" y="1924334"/>
                  </a:cubicBezTo>
                  <a:cubicBezTo>
                    <a:pt x="726239" y="1936159"/>
                    <a:pt x="746611" y="1941536"/>
                    <a:pt x="764275" y="1951630"/>
                  </a:cubicBezTo>
                  <a:cubicBezTo>
                    <a:pt x="895413" y="2026566"/>
                    <a:pt x="721048" y="1938952"/>
                    <a:pt x="846162" y="1992573"/>
                  </a:cubicBezTo>
                  <a:cubicBezTo>
                    <a:pt x="880839" y="2007435"/>
                    <a:pt x="904631" y="2026777"/>
                    <a:pt x="941696" y="2033516"/>
                  </a:cubicBezTo>
                  <a:cubicBezTo>
                    <a:pt x="977782" y="2040077"/>
                    <a:pt x="1014627" y="2041587"/>
                    <a:pt x="1050878" y="2047164"/>
                  </a:cubicBezTo>
                  <a:cubicBezTo>
                    <a:pt x="1073805" y="2050691"/>
                    <a:pt x="1096153" y="2057531"/>
                    <a:pt x="1119117" y="2060812"/>
                  </a:cubicBezTo>
                  <a:cubicBezTo>
                    <a:pt x="1159898" y="2066638"/>
                    <a:pt x="1201004" y="2069911"/>
                    <a:pt x="1241947" y="2074460"/>
                  </a:cubicBezTo>
                  <a:lnTo>
                    <a:pt x="1542197" y="2060812"/>
                  </a:lnTo>
                  <a:cubicBezTo>
                    <a:pt x="1660463" y="2055884"/>
                    <a:pt x="1778933" y="2055038"/>
                    <a:pt x="1897039" y="2047164"/>
                  </a:cubicBezTo>
                  <a:cubicBezTo>
                    <a:pt x="1915755" y="2045916"/>
                    <a:pt x="1933320" y="2037585"/>
                    <a:pt x="1951630" y="2033516"/>
                  </a:cubicBezTo>
                  <a:cubicBezTo>
                    <a:pt x="2138919" y="1991897"/>
                    <a:pt x="1932780" y="2042802"/>
                    <a:pt x="2060812" y="2006221"/>
                  </a:cubicBezTo>
                  <a:cubicBezTo>
                    <a:pt x="2125161" y="1987835"/>
                    <a:pt x="2133621" y="1989970"/>
                    <a:pt x="2210938" y="1978925"/>
                  </a:cubicBezTo>
                  <a:cubicBezTo>
                    <a:pt x="2304794" y="1916354"/>
                    <a:pt x="2261702" y="1934707"/>
                    <a:pt x="2333768" y="1910687"/>
                  </a:cubicBezTo>
                  <a:cubicBezTo>
                    <a:pt x="2477204" y="1767251"/>
                    <a:pt x="2302874" y="1950408"/>
                    <a:pt x="2429302" y="1787857"/>
                  </a:cubicBezTo>
                  <a:cubicBezTo>
                    <a:pt x="2464381" y="1742755"/>
                    <a:pt x="2489448" y="1741238"/>
                    <a:pt x="2511188" y="1692322"/>
                  </a:cubicBezTo>
                  <a:cubicBezTo>
                    <a:pt x="2522873" y="1666030"/>
                    <a:pt x="2529385" y="1637731"/>
                    <a:pt x="2538484" y="1610436"/>
                  </a:cubicBezTo>
                  <a:lnTo>
                    <a:pt x="2552132" y="1569493"/>
                  </a:lnTo>
                  <a:lnTo>
                    <a:pt x="2565779" y="1528549"/>
                  </a:lnTo>
                  <a:lnTo>
                    <a:pt x="2579427" y="1487606"/>
                  </a:lnTo>
                  <a:cubicBezTo>
                    <a:pt x="2571054" y="1387133"/>
                    <a:pt x="2573472" y="1340956"/>
                    <a:pt x="2552132" y="1255594"/>
                  </a:cubicBezTo>
                  <a:cubicBezTo>
                    <a:pt x="2545001" y="1227071"/>
                    <a:pt x="2519535" y="1167279"/>
                    <a:pt x="2511188" y="1146412"/>
                  </a:cubicBezTo>
                  <a:cubicBezTo>
                    <a:pt x="2509219" y="1136565"/>
                    <a:pt x="2495885" y="1055218"/>
                    <a:pt x="2483893" y="1037230"/>
                  </a:cubicBezTo>
                  <a:cubicBezTo>
                    <a:pt x="2473187" y="1021171"/>
                    <a:pt x="2454168" y="1011993"/>
                    <a:pt x="2442950" y="996287"/>
                  </a:cubicBezTo>
                  <a:cubicBezTo>
                    <a:pt x="2431125" y="979732"/>
                    <a:pt x="2428537" y="957442"/>
                    <a:pt x="2415654" y="941696"/>
                  </a:cubicBezTo>
                  <a:cubicBezTo>
                    <a:pt x="2387136" y="906840"/>
                    <a:pt x="2340261" y="886442"/>
                    <a:pt x="2320120" y="846161"/>
                  </a:cubicBezTo>
                  <a:cubicBezTo>
                    <a:pt x="2272527" y="750977"/>
                    <a:pt x="2318277" y="828089"/>
                    <a:pt x="2251881" y="750627"/>
                  </a:cubicBezTo>
                  <a:cubicBezTo>
                    <a:pt x="2237078" y="733357"/>
                    <a:pt x="2227022" y="712120"/>
                    <a:pt x="2210938" y="696036"/>
                  </a:cubicBezTo>
                  <a:cubicBezTo>
                    <a:pt x="2190340" y="675438"/>
                    <a:pt x="2163297" y="662043"/>
                    <a:pt x="2142699" y="641445"/>
                  </a:cubicBezTo>
                  <a:cubicBezTo>
                    <a:pt x="2131101" y="629847"/>
                    <a:pt x="2126487" y="612593"/>
                    <a:pt x="2115403" y="600502"/>
                  </a:cubicBezTo>
                  <a:cubicBezTo>
                    <a:pt x="2076277" y="557819"/>
                    <a:pt x="2033516" y="518615"/>
                    <a:pt x="1992573" y="477672"/>
                  </a:cubicBezTo>
                  <a:lnTo>
                    <a:pt x="1951630" y="436728"/>
                  </a:lnTo>
                  <a:cubicBezTo>
                    <a:pt x="1933433" y="418531"/>
                    <a:pt x="1917627" y="397578"/>
                    <a:pt x="1897039" y="382137"/>
                  </a:cubicBezTo>
                  <a:cubicBezTo>
                    <a:pt x="1878842" y="368489"/>
                    <a:pt x="1859718" y="355997"/>
                    <a:pt x="1842448" y="341194"/>
                  </a:cubicBezTo>
                  <a:cubicBezTo>
                    <a:pt x="1827794" y="328633"/>
                    <a:pt x="1816332" y="312607"/>
                    <a:pt x="1801505" y="300251"/>
                  </a:cubicBezTo>
                  <a:cubicBezTo>
                    <a:pt x="1770038" y="274028"/>
                    <a:pt x="1667740" y="221636"/>
                    <a:pt x="1651379" y="218364"/>
                  </a:cubicBezTo>
                  <a:lnTo>
                    <a:pt x="1583141" y="204716"/>
                  </a:lnTo>
                  <a:cubicBezTo>
                    <a:pt x="1525938" y="176115"/>
                    <a:pt x="1524199" y="173357"/>
                    <a:pt x="1460311" y="150125"/>
                  </a:cubicBezTo>
                  <a:cubicBezTo>
                    <a:pt x="1433271" y="140292"/>
                    <a:pt x="1406907" y="126899"/>
                    <a:pt x="1378424" y="122830"/>
                  </a:cubicBezTo>
                  <a:cubicBezTo>
                    <a:pt x="1346579" y="118281"/>
                    <a:pt x="1314433" y="115491"/>
                    <a:pt x="1282890" y="109182"/>
                  </a:cubicBezTo>
                  <a:cubicBezTo>
                    <a:pt x="1282867" y="109177"/>
                    <a:pt x="1146424" y="75066"/>
                    <a:pt x="1119117" y="68239"/>
                  </a:cubicBezTo>
                  <a:cubicBezTo>
                    <a:pt x="913186" y="16755"/>
                    <a:pt x="1224046" y="98666"/>
                    <a:pt x="1009935" y="27296"/>
                  </a:cubicBezTo>
                  <a:cubicBezTo>
                    <a:pt x="920478" y="-2523"/>
                    <a:pt x="962234" y="34186"/>
                    <a:pt x="928048" y="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590174" y="2906973"/>
              <a:ext cx="1553826" cy="1219560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4448" y="3480180"/>
              <a:ext cx="13648" cy="1760561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363" y="122828"/>
              <a:ext cx="350530" cy="1017439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055893" y="3302759"/>
              <a:ext cx="1091820" cy="1610435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03555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F655CC-D26D-4C8B-A719-474275C727ED}"/>
              </a:ext>
            </a:extLst>
          </p:cNvPr>
          <p:cNvSpPr txBox="1"/>
          <p:nvPr/>
        </p:nvSpPr>
        <p:spPr>
          <a:xfrm>
            <a:off x="614156" y="2008028"/>
            <a:ext cx="80931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Ultimate </a:t>
            </a:r>
            <a:r>
              <a:rPr lang="en-US" sz="88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Overcomer</a:t>
            </a:r>
            <a:endParaRPr lang="en-US" sz="8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44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5883" y="-1735885"/>
            <a:ext cx="6886885" cy="103586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>
            <a:off x="465994" y="1634594"/>
            <a:ext cx="2738849" cy="3779880"/>
            <a:chOff x="36903" y="1190099"/>
            <a:chExt cx="2947090" cy="37798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190099"/>
              <a:ext cx="2907474" cy="377988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36903" y="2180859"/>
              <a:ext cx="2907474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Jesus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CREATOR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2409537">
            <a:off x="2901933" y="3474340"/>
            <a:ext cx="2826369" cy="3428998"/>
            <a:chOff x="2185866" y="1884993"/>
            <a:chExt cx="2443638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9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85866" y="2827264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Jesus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SUFFERER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>
            <a:off x="4978924" y="780643"/>
            <a:ext cx="3796587" cy="3689421"/>
            <a:chOff x="6243940" y="2999326"/>
            <a:chExt cx="2620066" cy="36894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0" y="2999326"/>
              <a:ext cx="2620066" cy="368942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297398" y="3189892"/>
              <a:ext cx="2456637" cy="339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600" dirty="0">
                  <a:latin typeface="Freestyle Script" panose="030804020302050B0404" pitchFamily="66" charset="0"/>
                </a:rPr>
                <a:t>Jesus the </a:t>
              </a:r>
              <a:r>
                <a:rPr lang="en-US" sz="66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FOUNDER OF SALVATION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0C2E9E1-DB61-430C-8827-A4E4722D72BF}"/>
              </a:ext>
            </a:extLst>
          </p:cNvPr>
          <p:cNvCxnSpPr>
            <a:cxnSpLocks/>
          </p:cNvCxnSpPr>
          <p:nvPr/>
        </p:nvCxnSpPr>
        <p:spPr>
          <a:xfrm>
            <a:off x="1911484" y="4086866"/>
            <a:ext cx="1733195" cy="1741306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55A52FE-8AD3-4E57-8558-0E57EC4B37B6}"/>
              </a:ext>
            </a:extLst>
          </p:cNvPr>
          <p:cNvCxnSpPr>
            <a:cxnSpLocks/>
          </p:cNvCxnSpPr>
          <p:nvPr/>
        </p:nvCxnSpPr>
        <p:spPr>
          <a:xfrm flipV="1">
            <a:off x="3853887" y="4086866"/>
            <a:ext cx="2819868" cy="1748117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466530" y="-204716"/>
            <a:ext cx="6564573" cy="6482686"/>
            <a:chOff x="3737467" y="122828"/>
            <a:chExt cx="5406533" cy="511791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7467" y="578114"/>
              <a:ext cx="1619405" cy="957797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877" y="436728"/>
              <a:ext cx="1346816" cy="1276746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: Shape 2">
              <a:extLst>
                <a:ext uri="{FF2B5EF4-FFF2-40B4-BE49-F238E27FC236}">
                  <a16:creationId xmlns:a16="http://schemas.microsoft.com/office/drawing/2014/main" xmlns="" id="{33D2D8A3-4ADC-4CED-B554-4540B73EE7D5}"/>
                </a:ext>
              </a:extLst>
            </p:cNvPr>
            <p:cNvSpPr/>
            <p:nvPr/>
          </p:nvSpPr>
          <p:spPr>
            <a:xfrm>
              <a:off x="4804013" y="777922"/>
              <a:ext cx="3521122" cy="2961565"/>
            </a:xfrm>
            <a:custGeom>
              <a:avLst/>
              <a:gdLst>
                <a:gd name="connsiteX0" fmla="*/ 1405720 w 2579427"/>
                <a:gd name="connsiteY0" fmla="*/ 54591 h 2074460"/>
                <a:gd name="connsiteX1" fmla="*/ 1323833 w 2579427"/>
                <a:gd name="connsiteY1" fmla="*/ 40943 h 2074460"/>
                <a:gd name="connsiteX2" fmla="*/ 846162 w 2579427"/>
                <a:gd name="connsiteY2" fmla="*/ 68239 h 2074460"/>
                <a:gd name="connsiteX3" fmla="*/ 791570 w 2579427"/>
                <a:gd name="connsiteY3" fmla="*/ 81887 h 2074460"/>
                <a:gd name="connsiteX4" fmla="*/ 696036 w 2579427"/>
                <a:gd name="connsiteY4" fmla="*/ 122830 h 2074460"/>
                <a:gd name="connsiteX5" fmla="*/ 641445 w 2579427"/>
                <a:gd name="connsiteY5" fmla="*/ 163773 h 2074460"/>
                <a:gd name="connsiteX6" fmla="*/ 600502 w 2579427"/>
                <a:gd name="connsiteY6" fmla="*/ 191069 h 2074460"/>
                <a:gd name="connsiteX7" fmla="*/ 545911 w 2579427"/>
                <a:gd name="connsiteY7" fmla="*/ 245660 h 2074460"/>
                <a:gd name="connsiteX8" fmla="*/ 491320 w 2579427"/>
                <a:gd name="connsiteY8" fmla="*/ 286603 h 2074460"/>
                <a:gd name="connsiteX9" fmla="*/ 450376 w 2579427"/>
                <a:gd name="connsiteY9" fmla="*/ 327546 h 2074460"/>
                <a:gd name="connsiteX10" fmla="*/ 395785 w 2579427"/>
                <a:gd name="connsiteY10" fmla="*/ 354842 h 2074460"/>
                <a:gd name="connsiteX11" fmla="*/ 313899 w 2579427"/>
                <a:gd name="connsiteY11" fmla="*/ 409433 h 2074460"/>
                <a:gd name="connsiteX12" fmla="*/ 232012 w 2579427"/>
                <a:gd name="connsiteY12" fmla="*/ 504967 h 2074460"/>
                <a:gd name="connsiteX13" fmla="*/ 136478 w 2579427"/>
                <a:gd name="connsiteY13" fmla="*/ 614149 h 2074460"/>
                <a:gd name="connsiteX14" fmla="*/ 68239 w 2579427"/>
                <a:gd name="connsiteY14" fmla="*/ 709684 h 2074460"/>
                <a:gd name="connsiteX15" fmla="*/ 54591 w 2579427"/>
                <a:gd name="connsiteY15" fmla="*/ 750627 h 2074460"/>
                <a:gd name="connsiteX16" fmla="*/ 27296 w 2579427"/>
                <a:gd name="connsiteY16" fmla="*/ 805218 h 2074460"/>
                <a:gd name="connsiteX17" fmla="*/ 0 w 2579427"/>
                <a:gd name="connsiteY17" fmla="*/ 914400 h 2074460"/>
                <a:gd name="connsiteX18" fmla="*/ 13648 w 2579427"/>
                <a:gd name="connsiteY18" fmla="*/ 1132764 h 2074460"/>
                <a:gd name="connsiteX19" fmla="*/ 81887 w 2579427"/>
                <a:gd name="connsiteY19" fmla="*/ 1296537 h 2074460"/>
                <a:gd name="connsiteX20" fmla="*/ 109182 w 2579427"/>
                <a:gd name="connsiteY20" fmla="*/ 1378424 h 2074460"/>
                <a:gd name="connsiteX21" fmla="*/ 245660 w 2579427"/>
                <a:gd name="connsiteY21" fmla="*/ 1569493 h 2074460"/>
                <a:gd name="connsiteX22" fmla="*/ 341194 w 2579427"/>
                <a:gd name="connsiteY22" fmla="*/ 1678675 h 2074460"/>
                <a:gd name="connsiteX23" fmla="*/ 409433 w 2579427"/>
                <a:gd name="connsiteY23" fmla="*/ 1719618 h 2074460"/>
                <a:gd name="connsiteX24" fmla="*/ 504968 w 2579427"/>
                <a:gd name="connsiteY24" fmla="*/ 1774209 h 2074460"/>
                <a:gd name="connsiteX25" fmla="*/ 545911 w 2579427"/>
                <a:gd name="connsiteY25" fmla="*/ 1815152 h 2074460"/>
                <a:gd name="connsiteX26" fmla="*/ 668741 w 2579427"/>
                <a:gd name="connsiteY26" fmla="*/ 1883391 h 2074460"/>
                <a:gd name="connsiteX27" fmla="*/ 709684 w 2579427"/>
                <a:gd name="connsiteY27" fmla="*/ 1924334 h 2074460"/>
                <a:gd name="connsiteX28" fmla="*/ 764275 w 2579427"/>
                <a:gd name="connsiteY28" fmla="*/ 1951630 h 2074460"/>
                <a:gd name="connsiteX29" fmla="*/ 846162 w 2579427"/>
                <a:gd name="connsiteY29" fmla="*/ 1992573 h 2074460"/>
                <a:gd name="connsiteX30" fmla="*/ 941696 w 2579427"/>
                <a:gd name="connsiteY30" fmla="*/ 2033516 h 2074460"/>
                <a:gd name="connsiteX31" fmla="*/ 1050878 w 2579427"/>
                <a:gd name="connsiteY31" fmla="*/ 2047164 h 2074460"/>
                <a:gd name="connsiteX32" fmla="*/ 1119117 w 2579427"/>
                <a:gd name="connsiteY32" fmla="*/ 2060812 h 2074460"/>
                <a:gd name="connsiteX33" fmla="*/ 1241947 w 2579427"/>
                <a:gd name="connsiteY33" fmla="*/ 2074460 h 2074460"/>
                <a:gd name="connsiteX34" fmla="*/ 1542197 w 2579427"/>
                <a:gd name="connsiteY34" fmla="*/ 2060812 h 2074460"/>
                <a:gd name="connsiteX35" fmla="*/ 1897039 w 2579427"/>
                <a:gd name="connsiteY35" fmla="*/ 2047164 h 2074460"/>
                <a:gd name="connsiteX36" fmla="*/ 1951630 w 2579427"/>
                <a:gd name="connsiteY36" fmla="*/ 2033516 h 2074460"/>
                <a:gd name="connsiteX37" fmla="*/ 2060812 w 2579427"/>
                <a:gd name="connsiteY37" fmla="*/ 2006221 h 2074460"/>
                <a:gd name="connsiteX38" fmla="*/ 2210938 w 2579427"/>
                <a:gd name="connsiteY38" fmla="*/ 1978925 h 2074460"/>
                <a:gd name="connsiteX39" fmla="*/ 2333768 w 2579427"/>
                <a:gd name="connsiteY39" fmla="*/ 1910687 h 2074460"/>
                <a:gd name="connsiteX40" fmla="*/ 2429302 w 2579427"/>
                <a:gd name="connsiteY40" fmla="*/ 1787857 h 2074460"/>
                <a:gd name="connsiteX41" fmla="*/ 2511188 w 2579427"/>
                <a:gd name="connsiteY41" fmla="*/ 1692322 h 2074460"/>
                <a:gd name="connsiteX42" fmla="*/ 2538484 w 2579427"/>
                <a:gd name="connsiteY42" fmla="*/ 1610436 h 2074460"/>
                <a:gd name="connsiteX43" fmla="*/ 2552132 w 2579427"/>
                <a:gd name="connsiteY43" fmla="*/ 1569493 h 2074460"/>
                <a:gd name="connsiteX44" fmla="*/ 2565779 w 2579427"/>
                <a:gd name="connsiteY44" fmla="*/ 1528549 h 2074460"/>
                <a:gd name="connsiteX45" fmla="*/ 2579427 w 2579427"/>
                <a:gd name="connsiteY45" fmla="*/ 1487606 h 2074460"/>
                <a:gd name="connsiteX46" fmla="*/ 2552132 w 2579427"/>
                <a:gd name="connsiteY46" fmla="*/ 1255594 h 2074460"/>
                <a:gd name="connsiteX47" fmla="*/ 2511188 w 2579427"/>
                <a:gd name="connsiteY47" fmla="*/ 1146412 h 2074460"/>
                <a:gd name="connsiteX48" fmla="*/ 2483893 w 2579427"/>
                <a:gd name="connsiteY48" fmla="*/ 1037230 h 2074460"/>
                <a:gd name="connsiteX49" fmla="*/ 2442950 w 2579427"/>
                <a:gd name="connsiteY49" fmla="*/ 996287 h 2074460"/>
                <a:gd name="connsiteX50" fmla="*/ 2415654 w 2579427"/>
                <a:gd name="connsiteY50" fmla="*/ 941696 h 2074460"/>
                <a:gd name="connsiteX51" fmla="*/ 2320120 w 2579427"/>
                <a:gd name="connsiteY51" fmla="*/ 846161 h 2074460"/>
                <a:gd name="connsiteX52" fmla="*/ 2251881 w 2579427"/>
                <a:gd name="connsiteY52" fmla="*/ 750627 h 2074460"/>
                <a:gd name="connsiteX53" fmla="*/ 2210938 w 2579427"/>
                <a:gd name="connsiteY53" fmla="*/ 696036 h 2074460"/>
                <a:gd name="connsiteX54" fmla="*/ 2142699 w 2579427"/>
                <a:gd name="connsiteY54" fmla="*/ 641445 h 2074460"/>
                <a:gd name="connsiteX55" fmla="*/ 2115403 w 2579427"/>
                <a:gd name="connsiteY55" fmla="*/ 600502 h 2074460"/>
                <a:gd name="connsiteX56" fmla="*/ 1992573 w 2579427"/>
                <a:gd name="connsiteY56" fmla="*/ 477672 h 2074460"/>
                <a:gd name="connsiteX57" fmla="*/ 1951630 w 2579427"/>
                <a:gd name="connsiteY57" fmla="*/ 436728 h 2074460"/>
                <a:gd name="connsiteX58" fmla="*/ 1897039 w 2579427"/>
                <a:gd name="connsiteY58" fmla="*/ 382137 h 2074460"/>
                <a:gd name="connsiteX59" fmla="*/ 1842448 w 2579427"/>
                <a:gd name="connsiteY59" fmla="*/ 341194 h 2074460"/>
                <a:gd name="connsiteX60" fmla="*/ 1801505 w 2579427"/>
                <a:gd name="connsiteY60" fmla="*/ 300251 h 2074460"/>
                <a:gd name="connsiteX61" fmla="*/ 1651379 w 2579427"/>
                <a:gd name="connsiteY61" fmla="*/ 218364 h 2074460"/>
                <a:gd name="connsiteX62" fmla="*/ 1583141 w 2579427"/>
                <a:gd name="connsiteY62" fmla="*/ 204716 h 2074460"/>
                <a:gd name="connsiteX63" fmla="*/ 1460311 w 2579427"/>
                <a:gd name="connsiteY63" fmla="*/ 150125 h 2074460"/>
                <a:gd name="connsiteX64" fmla="*/ 1378424 w 2579427"/>
                <a:gd name="connsiteY64" fmla="*/ 122830 h 2074460"/>
                <a:gd name="connsiteX65" fmla="*/ 1282890 w 2579427"/>
                <a:gd name="connsiteY65" fmla="*/ 109182 h 2074460"/>
                <a:gd name="connsiteX66" fmla="*/ 1119117 w 2579427"/>
                <a:gd name="connsiteY66" fmla="*/ 68239 h 2074460"/>
                <a:gd name="connsiteX67" fmla="*/ 1009935 w 2579427"/>
                <a:gd name="connsiteY67" fmla="*/ 27296 h 2074460"/>
                <a:gd name="connsiteX68" fmla="*/ 928048 w 2579427"/>
                <a:gd name="connsiteY68" fmla="*/ 0 h 20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79427" h="2074460">
                  <a:moveTo>
                    <a:pt x="1405720" y="54591"/>
                  </a:moveTo>
                  <a:cubicBezTo>
                    <a:pt x="1378424" y="50042"/>
                    <a:pt x="1351497" y="40268"/>
                    <a:pt x="1323833" y="40943"/>
                  </a:cubicBezTo>
                  <a:cubicBezTo>
                    <a:pt x="1164397" y="44832"/>
                    <a:pt x="846162" y="68239"/>
                    <a:pt x="846162" y="68239"/>
                  </a:cubicBezTo>
                  <a:cubicBezTo>
                    <a:pt x="827965" y="72788"/>
                    <a:pt x="809606" y="76734"/>
                    <a:pt x="791570" y="81887"/>
                  </a:cubicBezTo>
                  <a:cubicBezTo>
                    <a:pt x="757351" y="91663"/>
                    <a:pt x="726688" y="103672"/>
                    <a:pt x="696036" y="122830"/>
                  </a:cubicBezTo>
                  <a:cubicBezTo>
                    <a:pt x="676747" y="134885"/>
                    <a:pt x="659954" y="150552"/>
                    <a:pt x="641445" y="163773"/>
                  </a:cubicBezTo>
                  <a:cubicBezTo>
                    <a:pt x="628098" y="173307"/>
                    <a:pt x="612956" y="180394"/>
                    <a:pt x="600502" y="191069"/>
                  </a:cubicBezTo>
                  <a:cubicBezTo>
                    <a:pt x="580963" y="207817"/>
                    <a:pt x="565278" y="228714"/>
                    <a:pt x="545911" y="245660"/>
                  </a:cubicBezTo>
                  <a:cubicBezTo>
                    <a:pt x="528793" y="260638"/>
                    <a:pt x="508590" y="271800"/>
                    <a:pt x="491320" y="286603"/>
                  </a:cubicBezTo>
                  <a:cubicBezTo>
                    <a:pt x="476666" y="299164"/>
                    <a:pt x="466082" y="316328"/>
                    <a:pt x="450376" y="327546"/>
                  </a:cubicBezTo>
                  <a:cubicBezTo>
                    <a:pt x="433821" y="339371"/>
                    <a:pt x="413231" y="344375"/>
                    <a:pt x="395785" y="354842"/>
                  </a:cubicBezTo>
                  <a:cubicBezTo>
                    <a:pt x="367655" y="371720"/>
                    <a:pt x="341194" y="391236"/>
                    <a:pt x="313899" y="409433"/>
                  </a:cubicBezTo>
                  <a:cubicBezTo>
                    <a:pt x="269387" y="498455"/>
                    <a:pt x="310753" y="436068"/>
                    <a:pt x="232012" y="504967"/>
                  </a:cubicBezTo>
                  <a:cubicBezTo>
                    <a:pt x="155177" y="572197"/>
                    <a:pt x="198306" y="542015"/>
                    <a:pt x="136478" y="614149"/>
                  </a:cubicBezTo>
                  <a:cubicBezTo>
                    <a:pt x="82983" y="676560"/>
                    <a:pt x="102233" y="630366"/>
                    <a:pt x="68239" y="709684"/>
                  </a:cubicBezTo>
                  <a:cubicBezTo>
                    <a:pt x="62572" y="722907"/>
                    <a:pt x="60258" y="737404"/>
                    <a:pt x="54591" y="750627"/>
                  </a:cubicBezTo>
                  <a:cubicBezTo>
                    <a:pt x="46577" y="769327"/>
                    <a:pt x="33730" y="785917"/>
                    <a:pt x="27296" y="805218"/>
                  </a:cubicBezTo>
                  <a:cubicBezTo>
                    <a:pt x="15433" y="840807"/>
                    <a:pt x="0" y="914400"/>
                    <a:pt x="0" y="914400"/>
                  </a:cubicBezTo>
                  <a:cubicBezTo>
                    <a:pt x="4549" y="987188"/>
                    <a:pt x="3794" y="1060503"/>
                    <a:pt x="13648" y="1132764"/>
                  </a:cubicBezTo>
                  <a:cubicBezTo>
                    <a:pt x="22255" y="1195882"/>
                    <a:pt x="58135" y="1239531"/>
                    <a:pt x="81887" y="1296537"/>
                  </a:cubicBezTo>
                  <a:cubicBezTo>
                    <a:pt x="92953" y="1323096"/>
                    <a:pt x="96315" y="1352689"/>
                    <a:pt x="109182" y="1378424"/>
                  </a:cubicBezTo>
                  <a:cubicBezTo>
                    <a:pt x="198961" y="1557984"/>
                    <a:pt x="156149" y="1467194"/>
                    <a:pt x="245660" y="1569493"/>
                  </a:cubicBezTo>
                  <a:cubicBezTo>
                    <a:pt x="293437" y="1624096"/>
                    <a:pt x="280256" y="1631279"/>
                    <a:pt x="341194" y="1678675"/>
                  </a:cubicBezTo>
                  <a:cubicBezTo>
                    <a:pt x="362133" y="1694961"/>
                    <a:pt x="386939" y="1705559"/>
                    <a:pt x="409433" y="1719618"/>
                  </a:cubicBezTo>
                  <a:cubicBezTo>
                    <a:pt x="486598" y="1767846"/>
                    <a:pt x="411774" y="1727614"/>
                    <a:pt x="504968" y="1774209"/>
                  </a:cubicBezTo>
                  <a:cubicBezTo>
                    <a:pt x="518616" y="1787857"/>
                    <a:pt x="530470" y="1803572"/>
                    <a:pt x="545911" y="1815152"/>
                  </a:cubicBezTo>
                  <a:cubicBezTo>
                    <a:pt x="580189" y="1840861"/>
                    <a:pt x="629850" y="1863946"/>
                    <a:pt x="668741" y="1883391"/>
                  </a:cubicBezTo>
                  <a:cubicBezTo>
                    <a:pt x="682389" y="1897039"/>
                    <a:pt x="693978" y="1913116"/>
                    <a:pt x="709684" y="1924334"/>
                  </a:cubicBezTo>
                  <a:cubicBezTo>
                    <a:pt x="726239" y="1936159"/>
                    <a:pt x="746611" y="1941536"/>
                    <a:pt x="764275" y="1951630"/>
                  </a:cubicBezTo>
                  <a:cubicBezTo>
                    <a:pt x="895413" y="2026566"/>
                    <a:pt x="721048" y="1938952"/>
                    <a:pt x="846162" y="1992573"/>
                  </a:cubicBezTo>
                  <a:cubicBezTo>
                    <a:pt x="880839" y="2007435"/>
                    <a:pt x="904631" y="2026777"/>
                    <a:pt x="941696" y="2033516"/>
                  </a:cubicBezTo>
                  <a:cubicBezTo>
                    <a:pt x="977782" y="2040077"/>
                    <a:pt x="1014627" y="2041587"/>
                    <a:pt x="1050878" y="2047164"/>
                  </a:cubicBezTo>
                  <a:cubicBezTo>
                    <a:pt x="1073805" y="2050691"/>
                    <a:pt x="1096153" y="2057531"/>
                    <a:pt x="1119117" y="2060812"/>
                  </a:cubicBezTo>
                  <a:cubicBezTo>
                    <a:pt x="1159898" y="2066638"/>
                    <a:pt x="1201004" y="2069911"/>
                    <a:pt x="1241947" y="2074460"/>
                  </a:cubicBezTo>
                  <a:lnTo>
                    <a:pt x="1542197" y="2060812"/>
                  </a:lnTo>
                  <a:cubicBezTo>
                    <a:pt x="1660463" y="2055884"/>
                    <a:pt x="1778933" y="2055038"/>
                    <a:pt x="1897039" y="2047164"/>
                  </a:cubicBezTo>
                  <a:cubicBezTo>
                    <a:pt x="1915755" y="2045916"/>
                    <a:pt x="1933320" y="2037585"/>
                    <a:pt x="1951630" y="2033516"/>
                  </a:cubicBezTo>
                  <a:cubicBezTo>
                    <a:pt x="2138919" y="1991897"/>
                    <a:pt x="1932780" y="2042802"/>
                    <a:pt x="2060812" y="2006221"/>
                  </a:cubicBezTo>
                  <a:cubicBezTo>
                    <a:pt x="2125161" y="1987835"/>
                    <a:pt x="2133621" y="1989970"/>
                    <a:pt x="2210938" y="1978925"/>
                  </a:cubicBezTo>
                  <a:cubicBezTo>
                    <a:pt x="2304794" y="1916354"/>
                    <a:pt x="2261702" y="1934707"/>
                    <a:pt x="2333768" y="1910687"/>
                  </a:cubicBezTo>
                  <a:cubicBezTo>
                    <a:pt x="2477204" y="1767251"/>
                    <a:pt x="2302874" y="1950408"/>
                    <a:pt x="2429302" y="1787857"/>
                  </a:cubicBezTo>
                  <a:cubicBezTo>
                    <a:pt x="2464381" y="1742755"/>
                    <a:pt x="2489448" y="1741238"/>
                    <a:pt x="2511188" y="1692322"/>
                  </a:cubicBezTo>
                  <a:cubicBezTo>
                    <a:pt x="2522873" y="1666030"/>
                    <a:pt x="2529385" y="1637731"/>
                    <a:pt x="2538484" y="1610436"/>
                  </a:cubicBezTo>
                  <a:lnTo>
                    <a:pt x="2552132" y="1569493"/>
                  </a:lnTo>
                  <a:lnTo>
                    <a:pt x="2565779" y="1528549"/>
                  </a:lnTo>
                  <a:lnTo>
                    <a:pt x="2579427" y="1487606"/>
                  </a:lnTo>
                  <a:cubicBezTo>
                    <a:pt x="2571054" y="1387133"/>
                    <a:pt x="2573472" y="1340956"/>
                    <a:pt x="2552132" y="1255594"/>
                  </a:cubicBezTo>
                  <a:cubicBezTo>
                    <a:pt x="2545001" y="1227071"/>
                    <a:pt x="2519535" y="1167279"/>
                    <a:pt x="2511188" y="1146412"/>
                  </a:cubicBezTo>
                  <a:cubicBezTo>
                    <a:pt x="2509219" y="1136565"/>
                    <a:pt x="2495885" y="1055218"/>
                    <a:pt x="2483893" y="1037230"/>
                  </a:cubicBezTo>
                  <a:cubicBezTo>
                    <a:pt x="2473187" y="1021171"/>
                    <a:pt x="2454168" y="1011993"/>
                    <a:pt x="2442950" y="996287"/>
                  </a:cubicBezTo>
                  <a:cubicBezTo>
                    <a:pt x="2431125" y="979732"/>
                    <a:pt x="2428537" y="957442"/>
                    <a:pt x="2415654" y="941696"/>
                  </a:cubicBezTo>
                  <a:cubicBezTo>
                    <a:pt x="2387136" y="906840"/>
                    <a:pt x="2340261" y="886442"/>
                    <a:pt x="2320120" y="846161"/>
                  </a:cubicBezTo>
                  <a:cubicBezTo>
                    <a:pt x="2272527" y="750977"/>
                    <a:pt x="2318277" y="828089"/>
                    <a:pt x="2251881" y="750627"/>
                  </a:cubicBezTo>
                  <a:cubicBezTo>
                    <a:pt x="2237078" y="733357"/>
                    <a:pt x="2227022" y="712120"/>
                    <a:pt x="2210938" y="696036"/>
                  </a:cubicBezTo>
                  <a:cubicBezTo>
                    <a:pt x="2190340" y="675438"/>
                    <a:pt x="2163297" y="662043"/>
                    <a:pt x="2142699" y="641445"/>
                  </a:cubicBezTo>
                  <a:cubicBezTo>
                    <a:pt x="2131101" y="629847"/>
                    <a:pt x="2126487" y="612593"/>
                    <a:pt x="2115403" y="600502"/>
                  </a:cubicBezTo>
                  <a:cubicBezTo>
                    <a:pt x="2076277" y="557819"/>
                    <a:pt x="2033516" y="518615"/>
                    <a:pt x="1992573" y="477672"/>
                  </a:cubicBezTo>
                  <a:lnTo>
                    <a:pt x="1951630" y="436728"/>
                  </a:lnTo>
                  <a:cubicBezTo>
                    <a:pt x="1933433" y="418531"/>
                    <a:pt x="1917627" y="397578"/>
                    <a:pt x="1897039" y="382137"/>
                  </a:cubicBezTo>
                  <a:cubicBezTo>
                    <a:pt x="1878842" y="368489"/>
                    <a:pt x="1859718" y="355997"/>
                    <a:pt x="1842448" y="341194"/>
                  </a:cubicBezTo>
                  <a:cubicBezTo>
                    <a:pt x="1827794" y="328633"/>
                    <a:pt x="1816332" y="312607"/>
                    <a:pt x="1801505" y="300251"/>
                  </a:cubicBezTo>
                  <a:cubicBezTo>
                    <a:pt x="1770038" y="274028"/>
                    <a:pt x="1667740" y="221636"/>
                    <a:pt x="1651379" y="218364"/>
                  </a:cubicBezTo>
                  <a:lnTo>
                    <a:pt x="1583141" y="204716"/>
                  </a:lnTo>
                  <a:cubicBezTo>
                    <a:pt x="1525938" y="176115"/>
                    <a:pt x="1524199" y="173357"/>
                    <a:pt x="1460311" y="150125"/>
                  </a:cubicBezTo>
                  <a:cubicBezTo>
                    <a:pt x="1433271" y="140292"/>
                    <a:pt x="1406907" y="126899"/>
                    <a:pt x="1378424" y="122830"/>
                  </a:cubicBezTo>
                  <a:cubicBezTo>
                    <a:pt x="1346579" y="118281"/>
                    <a:pt x="1314433" y="115491"/>
                    <a:pt x="1282890" y="109182"/>
                  </a:cubicBezTo>
                  <a:cubicBezTo>
                    <a:pt x="1282867" y="109177"/>
                    <a:pt x="1146424" y="75066"/>
                    <a:pt x="1119117" y="68239"/>
                  </a:cubicBezTo>
                  <a:cubicBezTo>
                    <a:pt x="913186" y="16755"/>
                    <a:pt x="1224046" y="98666"/>
                    <a:pt x="1009935" y="27296"/>
                  </a:cubicBezTo>
                  <a:cubicBezTo>
                    <a:pt x="920478" y="-2523"/>
                    <a:pt x="962234" y="34186"/>
                    <a:pt x="928048" y="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590174" y="2906973"/>
              <a:ext cx="1553826" cy="1219560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4448" y="3480180"/>
              <a:ext cx="13648" cy="1760561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65EC66FC-6698-4827-9469-9BC83CCFA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363" y="122828"/>
              <a:ext cx="350530" cy="1017439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97B26592-82A0-44A1-9935-1F8D6F254AFF}"/>
                </a:ext>
              </a:extLst>
            </p:cNvPr>
            <p:cNvCxnSpPr>
              <a:cxnSpLocks/>
            </p:cNvCxnSpPr>
            <p:nvPr/>
          </p:nvCxnSpPr>
          <p:spPr>
            <a:xfrm>
              <a:off x="7055893" y="3302759"/>
              <a:ext cx="1091820" cy="1610435"/>
            </a:xfrm>
            <a:prstGeom prst="straightConnector1">
              <a:avLst/>
            </a:prstGeom>
            <a:ln w="15240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12653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93E359-5AF5-4CD3-BF46-CBD64AF4B571}"/>
              </a:ext>
            </a:extLst>
          </p:cNvPr>
          <p:cNvSpPr txBox="1"/>
          <p:nvPr/>
        </p:nvSpPr>
        <p:spPr>
          <a:xfrm>
            <a:off x="252787" y="3180687"/>
            <a:ext cx="538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BREAKING FREE FROM YOUR PAST</a:t>
            </a:r>
          </a:p>
        </p:txBody>
      </p:sp>
      <p:pic>
        <p:nvPicPr>
          <p:cNvPr id="1027" name="Picture 3" descr="C:\Users\rebalwil\Downloads\bird-3879179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758" y="0"/>
            <a:ext cx="5629934" cy="517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97297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F655CC-D26D-4C8B-A719-474275C727ED}"/>
              </a:ext>
            </a:extLst>
          </p:cNvPr>
          <p:cNvSpPr txBox="1"/>
          <p:nvPr/>
        </p:nvSpPr>
        <p:spPr>
          <a:xfrm>
            <a:off x="614156" y="1598588"/>
            <a:ext cx="80931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Sins</a:t>
            </a:r>
            <a:b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Failures</a:t>
            </a:r>
            <a:endParaRPr lang="en-US" sz="1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44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1309" y="-1731310"/>
            <a:ext cx="6868738" cy="103313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 rot="451715">
            <a:off x="-160437" y="1962655"/>
            <a:ext cx="2435125" cy="3428998"/>
            <a:chOff x="76519" y="1540981"/>
            <a:chExt cx="2435125" cy="3428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540981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107955" y="193519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FISHER-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/>
              </a:r>
              <a:b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</a:b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21140865">
            <a:off x="1811921" y="1193252"/>
            <a:ext cx="2465785" cy="3428998"/>
            <a:chOff x="2163718" y="1884993"/>
            <a:chExt cx="2465785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63718" y="2617229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ROCK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ACC9819-BD8D-43B0-B8AD-14A741B66B76}"/>
              </a:ext>
            </a:extLst>
          </p:cNvPr>
          <p:cNvGrpSpPr/>
          <p:nvPr/>
        </p:nvGrpSpPr>
        <p:grpSpPr>
          <a:xfrm>
            <a:off x="2744729" y="3531542"/>
            <a:ext cx="2435125" cy="3428998"/>
            <a:chOff x="3741739" y="2991317"/>
            <a:chExt cx="2435125" cy="3428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CA6485-3716-424F-99BE-2F5A7219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05545">
              <a:off x="3741739" y="299131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5994F3-A07A-4FC3-B0BB-FECA1AA01A12}"/>
                </a:ext>
              </a:extLst>
            </p:cNvPr>
            <p:cNvSpPr txBox="1"/>
            <p:nvPr/>
          </p:nvSpPr>
          <p:spPr>
            <a:xfrm rot="805545">
              <a:off x="3819714" y="3790944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COWARD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88DDF0-B366-4163-9976-A8D5EA5620EB}"/>
              </a:ext>
            </a:extLst>
          </p:cNvPr>
          <p:cNvSpPr txBox="1"/>
          <p:nvPr/>
        </p:nvSpPr>
        <p:spPr>
          <a:xfrm rot="457430">
            <a:off x="4938952" y="4302730"/>
            <a:ext cx="2279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Freestyle Script" panose="030804020302050B0404" pitchFamily="66" charset="0"/>
              </a:rPr>
              <a:t>Wrong Turn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3D2D8A3-4ADC-4CED-B554-4540B73EE7D5}"/>
              </a:ext>
            </a:extLst>
          </p:cNvPr>
          <p:cNvSpPr/>
          <p:nvPr/>
        </p:nvSpPr>
        <p:spPr>
          <a:xfrm>
            <a:off x="2727392" y="3960450"/>
            <a:ext cx="2579427" cy="2074460"/>
          </a:xfrm>
          <a:custGeom>
            <a:avLst/>
            <a:gdLst>
              <a:gd name="connsiteX0" fmla="*/ 1405720 w 2579427"/>
              <a:gd name="connsiteY0" fmla="*/ 54591 h 2074460"/>
              <a:gd name="connsiteX1" fmla="*/ 1323833 w 2579427"/>
              <a:gd name="connsiteY1" fmla="*/ 40943 h 2074460"/>
              <a:gd name="connsiteX2" fmla="*/ 846162 w 2579427"/>
              <a:gd name="connsiteY2" fmla="*/ 68239 h 2074460"/>
              <a:gd name="connsiteX3" fmla="*/ 791570 w 2579427"/>
              <a:gd name="connsiteY3" fmla="*/ 81887 h 2074460"/>
              <a:gd name="connsiteX4" fmla="*/ 696036 w 2579427"/>
              <a:gd name="connsiteY4" fmla="*/ 122830 h 2074460"/>
              <a:gd name="connsiteX5" fmla="*/ 641445 w 2579427"/>
              <a:gd name="connsiteY5" fmla="*/ 163773 h 2074460"/>
              <a:gd name="connsiteX6" fmla="*/ 600502 w 2579427"/>
              <a:gd name="connsiteY6" fmla="*/ 191069 h 2074460"/>
              <a:gd name="connsiteX7" fmla="*/ 545911 w 2579427"/>
              <a:gd name="connsiteY7" fmla="*/ 245660 h 2074460"/>
              <a:gd name="connsiteX8" fmla="*/ 491320 w 2579427"/>
              <a:gd name="connsiteY8" fmla="*/ 286603 h 2074460"/>
              <a:gd name="connsiteX9" fmla="*/ 450376 w 2579427"/>
              <a:gd name="connsiteY9" fmla="*/ 327546 h 2074460"/>
              <a:gd name="connsiteX10" fmla="*/ 395785 w 2579427"/>
              <a:gd name="connsiteY10" fmla="*/ 354842 h 2074460"/>
              <a:gd name="connsiteX11" fmla="*/ 313899 w 2579427"/>
              <a:gd name="connsiteY11" fmla="*/ 409433 h 2074460"/>
              <a:gd name="connsiteX12" fmla="*/ 232012 w 2579427"/>
              <a:gd name="connsiteY12" fmla="*/ 504967 h 2074460"/>
              <a:gd name="connsiteX13" fmla="*/ 136478 w 2579427"/>
              <a:gd name="connsiteY13" fmla="*/ 614149 h 2074460"/>
              <a:gd name="connsiteX14" fmla="*/ 68239 w 2579427"/>
              <a:gd name="connsiteY14" fmla="*/ 709684 h 2074460"/>
              <a:gd name="connsiteX15" fmla="*/ 54591 w 2579427"/>
              <a:gd name="connsiteY15" fmla="*/ 750627 h 2074460"/>
              <a:gd name="connsiteX16" fmla="*/ 27296 w 2579427"/>
              <a:gd name="connsiteY16" fmla="*/ 805218 h 2074460"/>
              <a:gd name="connsiteX17" fmla="*/ 0 w 2579427"/>
              <a:gd name="connsiteY17" fmla="*/ 914400 h 2074460"/>
              <a:gd name="connsiteX18" fmla="*/ 13648 w 2579427"/>
              <a:gd name="connsiteY18" fmla="*/ 1132764 h 2074460"/>
              <a:gd name="connsiteX19" fmla="*/ 81887 w 2579427"/>
              <a:gd name="connsiteY19" fmla="*/ 1296537 h 2074460"/>
              <a:gd name="connsiteX20" fmla="*/ 109182 w 2579427"/>
              <a:gd name="connsiteY20" fmla="*/ 1378424 h 2074460"/>
              <a:gd name="connsiteX21" fmla="*/ 245660 w 2579427"/>
              <a:gd name="connsiteY21" fmla="*/ 1569493 h 2074460"/>
              <a:gd name="connsiteX22" fmla="*/ 341194 w 2579427"/>
              <a:gd name="connsiteY22" fmla="*/ 1678675 h 2074460"/>
              <a:gd name="connsiteX23" fmla="*/ 409433 w 2579427"/>
              <a:gd name="connsiteY23" fmla="*/ 1719618 h 2074460"/>
              <a:gd name="connsiteX24" fmla="*/ 504968 w 2579427"/>
              <a:gd name="connsiteY24" fmla="*/ 1774209 h 2074460"/>
              <a:gd name="connsiteX25" fmla="*/ 545911 w 2579427"/>
              <a:gd name="connsiteY25" fmla="*/ 1815152 h 2074460"/>
              <a:gd name="connsiteX26" fmla="*/ 668741 w 2579427"/>
              <a:gd name="connsiteY26" fmla="*/ 1883391 h 2074460"/>
              <a:gd name="connsiteX27" fmla="*/ 709684 w 2579427"/>
              <a:gd name="connsiteY27" fmla="*/ 1924334 h 2074460"/>
              <a:gd name="connsiteX28" fmla="*/ 764275 w 2579427"/>
              <a:gd name="connsiteY28" fmla="*/ 1951630 h 2074460"/>
              <a:gd name="connsiteX29" fmla="*/ 846162 w 2579427"/>
              <a:gd name="connsiteY29" fmla="*/ 1992573 h 2074460"/>
              <a:gd name="connsiteX30" fmla="*/ 941696 w 2579427"/>
              <a:gd name="connsiteY30" fmla="*/ 2033516 h 2074460"/>
              <a:gd name="connsiteX31" fmla="*/ 1050878 w 2579427"/>
              <a:gd name="connsiteY31" fmla="*/ 2047164 h 2074460"/>
              <a:gd name="connsiteX32" fmla="*/ 1119117 w 2579427"/>
              <a:gd name="connsiteY32" fmla="*/ 2060812 h 2074460"/>
              <a:gd name="connsiteX33" fmla="*/ 1241947 w 2579427"/>
              <a:gd name="connsiteY33" fmla="*/ 2074460 h 2074460"/>
              <a:gd name="connsiteX34" fmla="*/ 1542197 w 2579427"/>
              <a:gd name="connsiteY34" fmla="*/ 2060812 h 2074460"/>
              <a:gd name="connsiteX35" fmla="*/ 1897039 w 2579427"/>
              <a:gd name="connsiteY35" fmla="*/ 2047164 h 2074460"/>
              <a:gd name="connsiteX36" fmla="*/ 1951630 w 2579427"/>
              <a:gd name="connsiteY36" fmla="*/ 2033516 h 2074460"/>
              <a:gd name="connsiteX37" fmla="*/ 2060812 w 2579427"/>
              <a:gd name="connsiteY37" fmla="*/ 2006221 h 2074460"/>
              <a:gd name="connsiteX38" fmla="*/ 2210938 w 2579427"/>
              <a:gd name="connsiteY38" fmla="*/ 1978925 h 2074460"/>
              <a:gd name="connsiteX39" fmla="*/ 2333768 w 2579427"/>
              <a:gd name="connsiteY39" fmla="*/ 1910687 h 2074460"/>
              <a:gd name="connsiteX40" fmla="*/ 2429302 w 2579427"/>
              <a:gd name="connsiteY40" fmla="*/ 1787857 h 2074460"/>
              <a:gd name="connsiteX41" fmla="*/ 2511188 w 2579427"/>
              <a:gd name="connsiteY41" fmla="*/ 1692322 h 2074460"/>
              <a:gd name="connsiteX42" fmla="*/ 2538484 w 2579427"/>
              <a:gd name="connsiteY42" fmla="*/ 1610436 h 2074460"/>
              <a:gd name="connsiteX43" fmla="*/ 2552132 w 2579427"/>
              <a:gd name="connsiteY43" fmla="*/ 1569493 h 2074460"/>
              <a:gd name="connsiteX44" fmla="*/ 2565779 w 2579427"/>
              <a:gd name="connsiteY44" fmla="*/ 1528549 h 2074460"/>
              <a:gd name="connsiteX45" fmla="*/ 2579427 w 2579427"/>
              <a:gd name="connsiteY45" fmla="*/ 1487606 h 2074460"/>
              <a:gd name="connsiteX46" fmla="*/ 2552132 w 2579427"/>
              <a:gd name="connsiteY46" fmla="*/ 1255594 h 2074460"/>
              <a:gd name="connsiteX47" fmla="*/ 2511188 w 2579427"/>
              <a:gd name="connsiteY47" fmla="*/ 1146412 h 2074460"/>
              <a:gd name="connsiteX48" fmla="*/ 2483893 w 2579427"/>
              <a:gd name="connsiteY48" fmla="*/ 1037230 h 2074460"/>
              <a:gd name="connsiteX49" fmla="*/ 2442950 w 2579427"/>
              <a:gd name="connsiteY49" fmla="*/ 996287 h 2074460"/>
              <a:gd name="connsiteX50" fmla="*/ 2415654 w 2579427"/>
              <a:gd name="connsiteY50" fmla="*/ 941696 h 2074460"/>
              <a:gd name="connsiteX51" fmla="*/ 2320120 w 2579427"/>
              <a:gd name="connsiteY51" fmla="*/ 846161 h 2074460"/>
              <a:gd name="connsiteX52" fmla="*/ 2251881 w 2579427"/>
              <a:gd name="connsiteY52" fmla="*/ 750627 h 2074460"/>
              <a:gd name="connsiteX53" fmla="*/ 2210938 w 2579427"/>
              <a:gd name="connsiteY53" fmla="*/ 696036 h 2074460"/>
              <a:gd name="connsiteX54" fmla="*/ 2142699 w 2579427"/>
              <a:gd name="connsiteY54" fmla="*/ 641445 h 2074460"/>
              <a:gd name="connsiteX55" fmla="*/ 2115403 w 2579427"/>
              <a:gd name="connsiteY55" fmla="*/ 600502 h 2074460"/>
              <a:gd name="connsiteX56" fmla="*/ 1992573 w 2579427"/>
              <a:gd name="connsiteY56" fmla="*/ 477672 h 2074460"/>
              <a:gd name="connsiteX57" fmla="*/ 1951630 w 2579427"/>
              <a:gd name="connsiteY57" fmla="*/ 436728 h 2074460"/>
              <a:gd name="connsiteX58" fmla="*/ 1897039 w 2579427"/>
              <a:gd name="connsiteY58" fmla="*/ 382137 h 2074460"/>
              <a:gd name="connsiteX59" fmla="*/ 1842448 w 2579427"/>
              <a:gd name="connsiteY59" fmla="*/ 341194 h 2074460"/>
              <a:gd name="connsiteX60" fmla="*/ 1801505 w 2579427"/>
              <a:gd name="connsiteY60" fmla="*/ 300251 h 2074460"/>
              <a:gd name="connsiteX61" fmla="*/ 1651379 w 2579427"/>
              <a:gd name="connsiteY61" fmla="*/ 218364 h 2074460"/>
              <a:gd name="connsiteX62" fmla="*/ 1583141 w 2579427"/>
              <a:gd name="connsiteY62" fmla="*/ 204716 h 2074460"/>
              <a:gd name="connsiteX63" fmla="*/ 1460311 w 2579427"/>
              <a:gd name="connsiteY63" fmla="*/ 150125 h 2074460"/>
              <a:gd name="connsiteX64" fmla="*/ 1378424 w 2579427"/>
              <a:gd name="connsiteY64" fmla="*/ 122830 h 2074460"/>
              <a:gd name="connsiteX65" fmla="*/ 1282890 w 2579427"/>
              <a:gd name="connsiteY65" fmla="*/ 109182 h 2074460"/>
              <a:gd name="connsiteX66" fmla="*/ 1119117 w 2579427"/>
              <a:gd name="connsiteY66" fmla="*/ 68239 h 2074460"/>
              <a:gd name="connsiteX67" fmla="*/ 1009935 w 2579427"/>
              <a:gd name="connsiteY67" fmla="*/ 27296 h 2074460"/>
              <a:gd name="connsiteX68" fmla="*/ 928048 w 2579427"/>
              <a:gd name="connsiteY68" fmla="*/ 0 h 20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79427" h="2074460">
                <a:moveTo>
                  <a:pt x="1405720" y="54591"/>
                </a:moveTo>
                <a:cubicBezTo>
                  <a:pt x="1378424" y="50042"/>
                  <a:pt x="1351497" y="40268"/>
                  <a:pt x="1323833" y="40943"/>
                </a:cubicBezTo>
                <a:cubicBezTo>
                  <a:pt x="1164397" y="44832"/>
                  <a:pt x="846162" y="68239"/>
                  <a:pt x="846162" y="68239"/>
                </a:cubicBezTo>
                <a:cubicBezTo>
                  <a:pt x="827965" y="72788"/>
                  <a:pt x="809606" y="76734"/>
                  <a:pt x="791570" y="81887"/>
                </a:cubicBezTo>
                <a:cubicBezTo>
                  <a:pt x="757351" y="91663"/>
                  <a:pt x="726688" y="103672"/>
                  <a:pt x="696036" y="122830"/>
                </a:cubicBezTo>
                <a:cubicBezTo>
                  <a:pt x="676747" y="134885"/>
                  <a:pt x="659954" y="150552"/>
                  <a:pt x="641445" y="163773"/>
                </a:cubicBezTo>
                <a:cubicBezTo>
                  <a:pt x="628098" y="173307"/>
                  <a:pt x="612956" y="180394"/>
                  <a:pt x="600502" y="191069"/>
                </a:cubicBezTo>
                <a:cubicBezTo>
                  <a:pt x="580963" y="207817"/>
                  <a:pt x="565278" y="228714"/>
                  <a:pt x="545911" y="245660"/>
                </a:cubicBezTo>
                <a:cubicBezTo>
                  <a:pt x="528793" y="260638"/>
                  <a:pt x="508590" y="271800"/>
                  <a:pt x="491320" y="286603"/>
                </a:cubicBezTo>
                <a:cubicBezTo>
                  <a:pt x="476666" y="299164"/>
                  <a:pt x="466082" y="316328"/>
                  <a:pt x="450376" y="327546"/>
                </a:cubicBezTo>
                <a:cubicBezTo>
                  <a:pt x="433821" y="339371"/>
                  <a:pt x="413231" y="344375"/>
                  <a:pt x="395785" y="354842"/>
                </a:cubicBezTo>
                <a:cubicBezTo>
                  <a:pt x="367655" y="371720"/>
                  <a:pt x="341194" y="391236"/>
                  <a:pt x="313899" y="409433"/>
                </a:cubicBezTo>
                <a:cubicBezTo>
                  <a:pt x="269387" y="498455"/>
                  <a:pt x="310753" y="436068"/>
                  <a:pt x="232012" y="504967"/>
                </a:cubicBezTo>
                <a:cubicBezTo>
                  <a:pt x="155177" y="572197"/>
                  <a:pt x="198306" y="542015"/>
                  <a:pt x="136478" y="614149"/>
                </a:cubicBezTo>
                <a:cubicBezTo>
                  <a:pt x="82983" y="676560"/>
                  <a:pt x="102233" y="630366"/>
                  <a:pt x="68239" y="709684"/>
                </a:cubicBezTo>
                <a:cubicBezTo>
                  <a:pt x="62572" y="722907"/>
                  <a:pt x="60258" y="737404"/>
                  <a:pt x="54591" y="750627"/>
                </a:cubicBezTo>
                <a:cubicBezTo>
                  <a:pt x="46577" y="769327"/>
                  <a:pt x="33730" y="785917"/>
                  <a:pt x="27296" y="805218"/>
                </a:cubicBezTo>
                <a:cubicBezTo>
                  <a:pt x="15433" y="840807"/>
                  <a:pt x="0" y="914400"/>
                  <a:pt x="0" y="914400"/>
                </a:cubicBezTo>
                <a:cubicBezTo>
                  <a:pt x="4549" y="987188"/>
                  <a:pt x="3794" y="1060503"/>
                  <a:pt x="13648" y="1132764"/>
                </a:cubicBezTo>
                <a:cubicBezTo>
                  <a:pt x="22255" y="1195882"/>
                  <a:pt x="58135" y="1239531"/>
                  <a:pt x="81887" y="1296537"/>
                </a:cubicBezTo>
                <a:cubicBezTo>
                  <a:pt x="92953" y="1323096"/>
                  <a:pt x="96315" y="1352689"/>
                  <a:pt x="109182" y="1378424"/>
                </a:cubicBezTo>
                <a:cubicBezTo>
                  <a:pt x="198961" y="1557984"/>
                  <a:pt x="156149" y="1467194"/>
                  <a:pt x="245660" y="1569493"/>
                </a:cubicBezTo>
                <a:cubicBezTo>
                  <a:pt x="293437" y="1624096"/>
                  <a:pt x="280256" y="1631279"/>
                  <a:pt x="341194" y="1678675"/>
                </a:cubicBezTo>
                <a:cubicBezTo>
                  <a:pt x="362133" y="1694961"/>
                  <a:pt x="386939" y="1705559"/>
                  <a:pt x="409433" y="1719618"/>
                </a:cubicBezTo>
                <a:cubicBezTo>
                  <a:pt x="486598" y="1767846"/>
                  <a:pt x="411774" y="1727614"/>
                  <a:pt x="504968" y="1774209"/>
                </a:cubicBezTo>
                <a:cubicBezTo>
                  <a:pt x="518616" y="1787857"/>
                  <a:pt x="530470" y="1803572"/>
                  <a:pt x="545911" y="1815152"/>
                </a:cubicBezTo>
                <a:cubicBezTo>
                  <a:pt x="580189" y="1840861"/>
                  <a:pt x="629850" y="1863946"/>
                  <a:pt x="668741" y="1883391"/>
                </a:cubicBezTo>
                <a:cubicBezTo>
                  <a:pt x="682389" y="1897039"/>
                  <a:pt x="693978" y="1913116"/>
                  <a:pt x="709684" y="1924334"/>
                </a:cubicBezTo>
                <a:cubicBezTo>
                  <a:pt x="726239" y="1936159"/>
                  <a:pt x="746611" y="1941536"/>
                  <a:pt x="764275" y="1951630"/>
                </a:cubicBezTo>
                <a:cubicBezTo>
                  <a:pt x="895413" y="2026566"/>
                  <a:pt x="721048" y="1938952"/>
                  <a:pt x="846162" y="1992573"/>
                </a:cubicBezTo>
                <a:cubicBezTo>
                  <a:pt x="880839" y="2007435"/>
                  <a:pt x="904631" y="2026777"/>
                  <a:pt x="941696" y="2033516"/>
                </a:cubicBezTo>
                <a:cubicBezTo>
                  <a:pt x="977782" y="2040077"/>
                  <a:pt x="1014627" y="2041587"/>
                  <a:pt x="1050878" y="2047164"/>
                </a:cubicBezTo>
                <a:cubicBezTo>
                  <a:pt x="1073805" y="2050691"/>
                  <a:pt x="1096153" y="2057531"/>
                  <a:pt x="1119117" y="2060812"/>
                </a:cubicBezTo>
                <a:cubicBezTo>
                  <a:pt x="1159898" y="2066638"/>
                  <a:pt x="1201004" y="2069911"/>
                  <a:pt x="1241947" y="2074460"/>
                </a:cubicBezTo>
                <a:lnTo>
                  <a:pt x="1542197" y="2060812"/>
                </a:lnTo>
                <a:cubicBezTo>
                  <a:pt x="1660463" y="2055884"/>
                  <a:pt x="1778933" y="2055038"/>
                  <a:pt x="1897039" y="2047164"/>
                </a:cubicBezTo>
                <a:cubicBezTo>
                  <a:pt x="1915755" y="2045916"/>
                  <a:pt x="1933320" y="2037585"/>
                  <a:pt x="1951630" y="2033516"/>
                </a:cubicBezTo>
                <a:cubicBezTo>
                  <a:pt x="2138919" y="1991897"/>
                  <a:pt x="1932780" y="2042802"/>
                  <a:pt x="2060812" y="2006221"/>
                </a:cubicBezTo>
                <a:cubicBezTo>
                  <a:pt x="2125161" y="1987835"/>
                  <a:pt x="2133621" y="1989970"/>
                  <a:pt x="2210938" y="1978925"/>
                </a:cubicBezTo>
                <a:cubicBezTo>
                  <a:pt x="2304794" y="1916354"/>
                  <a:pt x="2261702" y="1934707"/>
                  <a:pt x="2333768" y="1910687"/>
                </a:cubicBezTo>
                <a:cubicBezTo>
                  <a:pt x="2477204" y="1767251"/>
                  <a:pt x="2302874" y="1950408"/>
                  <a:pt x="2429302" y="1787857"/>
                </a:cubicBezTo>
                <a:cubicBezTo>
                  <a:pt x="2464381" y="1742755"/>
                  <a:pt x="2489448" y="1741238"/>
                  <a:pt x="2511188" y="1692322"/>
                </a:cubicBezTo>
                <a:cubicBezTo>
                  <a:pt x="2522873" y="1666030"/>
                  <a:pt x="2529385" y="1637731"/>
                  <a:pt x="2538484" y="1610436"/>
                </a:cubicBezTo>
                <a:lnTo>
                  <a:pt x="2552132" y="1569493"/>
                </a:lnTo>
                <a:lnTo>
                  <a:pt x="2565779" y="1528549"/>
                </a:lnTo>
                <a:lnTo>
                  <a:pt x="2579427" y="1487606"/>
                </a:lnTo>
                <a:cubicBezTo>
                  <a:pt x="2571054" y="1387133"/>
                  <a:pt x="2573472" y="1340956"/>
                  <a:pt x="2552132" y="1255594"/>
                </a:cubicBezTo>
                <a:cubicBezTo>
                  <a:pt x="2545001" y="1227071"/>
                  <a:pt x="2519535" y="1167279"/>
                  <a:pt x="2511188" y="1146412"/>
                </a:cubicBezTo>
                <a:cubicBezTo>
                  <a:pt x="2509219" y="1136565"/>
                  <a:pt x="2495885" y="1055218"/>
                  <a:pt x="2483893" y="1037230"/>
                </a:cubicBezTo>
                <a:cubicBezTo>
                  <a:pt x="2473187" y="1021171"/>
                  <a:pt x="2454168" y="1011993"/>
                  <a:pt x="2442950" y="996287"/>
                </a:cubicBezTo>
                <a:cubicBezTo>
                  <a:pt x="2431125" y="979732"/>
                  <a:pt x="2428537" y="957442"/>
                  <a:pt x="2415654" y="941696"/>
                </a:cubicBezTo>
                <a:cubicBezTo>
                  <a:pt x="2387136" y="906840"/>
                  <a:pt x="2340261" y="886442"/>
                  <a:pt x="2320120" y="846161"/>
                </a:cubicBezTo>
                <a:cubicBezTo>
                  <a:pt x="2272527" y="750977"/>
                  <a:pt x="2318277" y="828089"/>
                  <a:pt x="2251881" y="750627"/>
                </a:cubicBezTo>
                <a:cubicBezTo>
                  <a:pt x="2237078" y="733357"/>
                  <a:pt x="2227022" y="712120"/>
                  <a:pt x="2210938" y="696036"/>
                </a:cubicBezTo>
                <a:cubicBezTo>
                  <a:pt x="2190340" y="675438"/>
                  <a:pt x="2163297" y="662043"/>
                  <a:pt x="2142699" y="641445"/>
                </a:cubicBezTo>
                <a:cubicBezTo>
                  <a:pt x="2131101" y="629847"/>
                  <a:pt x="2126487" y="612593"/>
                  <a:pt x="2115403" y="600502"/>
                </a:cubicBezTo>
                <a:cubicBezTo>
                  <a:pt x="2076277" y="557819"/>
                  <a:pt x="2033516" y="518615"/>
                  <a:pt x="1992573" y="477672"/>
                </a:cubicBezTo>
                <a:lnTo>
                  <a:pt x="1951630" y="436728"/>
                </a:lnTo>
                <a:cubicBezTo>
                  <a:pt x="1933433" y="418531"/>
                  <a:pt x="1917627" y="397578"/>
                  <a:pt x="1897039" y="382137"/>
                </a:cubicBezTo>
                <a:cubicBezTo>
                  <a:pt x="1878842" y="368489"/>
                  <a:pt x="1859718" y="355997"/>
                  <a:pt x="1842448" y="341194"/>
                </a:cubicBezTo>
                <a:cubicBezTo>
                  <a:pt x="1827794" y="328633"/>
                  <a:pt x="1816332" y="312607"/>
                  <a:pt x="1801505" y="300251"/>
                </a:cubicBezTo>
                <a:cubicBezTo>
                  <a:pt x="1770038" y="274028"/>
                  <a:pt x="1667740" y="221636"/>
                  <a:pt x="1651379" y="218364"/>
                </a:cubicBezTo>
                <a:lnTo>
                  <a:pt x="1583141" y="204716"/>
                </a:lnTo>
                <a:cubicBezTo>
                  <a:pt x="1525938" y="176115"/>
                  <a:pt x="1524199" y="173357"/>
                  <a:pt x="1460311" y="150125"/>
                </a:cubicBezTo>
                <a:cubicBezTo>
                  <a:pt x="1433271" y="140292"/>
                  <a:pt x="1406907" y="126899"/>
                  <a:pt x="1378424" y="122830"/>
                </a:cubicBezTo>
                <a:cubicBezTo>
                  <a:pt x="1346579" y="118281"/>
                  <a:pt x="1314433" y="115491"/>
                  <a:pt x="1282890" y="109182"/>
                </a:cubicBezTo>
                <a:cubicBezTo>
                  <a:pt x="1282867" y="109177"/>
                  <a:pt x="1146424" y="75066"/>
                  <a:pt x="1119117" y="68239"/>
                </a:cubicBezTo>
                <a:cubicBezTo>
                  <a:pt x="913186" y="16755"/>
                  <a:pt x="1224046" y="98666"/>
                  <a:pt x="1009935" y="27296"/>
                </a:cubicBezTo>
                <a:cubicBezTo>
                  <a:pt x="920478" y="-2523"/>
                  <a:pt x="962234" y="34186"/>
                  <a:pt x="928048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10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3596" y="-1733597"/>
            <a:ext cx="6877812" cy="103450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 rot="451715">
            <a:off x="-160437" y="1962655"/>
            <a:ext cx="2435125" cy="3428998"/>
            <a:chOff x="76519" y="1540981"/>
            <a:chExt cx="2435125" cy="3428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540981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107955" y="193519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FISHER-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/>
              </a:r>
              <a:b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</a:b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21140865">
            <a:off x="1811921" y="1193252"/>
            <a:ext cx="2465785" cy="3428998"/>
            <a:chOff x="2163718" y="1884993"/>
            <a:chExt cx="2465785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63718" y="2617229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ROCK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ACC9819-BD8D-43B0-B8AD-14A741B66B76}"/>
              </a:ext>
            </a:extLst>
          </p:cNvPr>
          <p:cNvGrpSpPr/>
          <p:nvPr/>
        </p:nvGrpSpPr>
        <p:grpSpPr>
          <a:xfrm>
            <a:off x="2744729" y="3531542"/>
            <a:ext cx="2435125" cy="3428998"/>
            <a:chOff x="3741739" y="2991317"/>
            <a:chExt cx="2435125" cy="3428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CA6485-3716-424F-99BE-2F5A7219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05545">
              <a:off x="3741739" y="299131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5994F3-A07A-4FC3-B0BB-FECA1AA01A12}"/>
                </a:ext>
              </a:extLst>
            </p:cNvPr>
            <p:cNvSpPr txBox="1"/>
            <p:nvPr/>
          </p:nvSpPr>
          <p:spPr>
            <a:xfrm rot="805545">
              <a:off x="3819714" y="3790944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COWARD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F630016C-DCBF-4CB1-AEC5-0C92D7BC2AFB}"/>
              </a:ext>
            </a:extLst>
          </p:cNvPr>
          <p:cNvSpPr/>
          <p:nvPr/>
        </p:nvSpPr>
        <p:spPr>
          <a:xfrm rot="16500198" flipH="1">
            <a:off x="3583469" y="3059864"/>
            <a:ext cx="1473950" cy="1092519"/>
          </a:xfrm>
          <a:custGeom>
            <a:avLst/>
            <a:gdLst>
              <a:gd name="connsiteX0" fmla="*/ 2347415 w 2347415"/>
              <a:gd name="connsiteY0" fmla="*/ 1692323 h 2484199"/>
              <a:gd name="connsiteX1" fmla="*/ 1037230 w 2347415"/>
              <a:gd name="connsiteY1" fmla="*/ 2483893 h 2484199"/>
              <a:gd name="connsiteX2" fmla="*/ 81887 w 2347415"/>
              <a:gd name="connsiteY2" fmla="*/ 1774209 h 2484199"/>
              <a:gd name="connsiteX3" fmla="*/ 600502 w 2347415"/>
              <a:gd name="connsiteY3" fmla="*/ 818866 h 2484199"/>
              <a:gd name="connsiteX4" fmla="*/ 122830 w 2347415"/>
              <a:gd name="connsiteY4" fmla="*/ 450376 h 2484199"/>
              <a:gd name="connsiteX5" fmla="*/ 0 w 2347415"/>
              <a:gd name="connsiteY5" fmla="*/ 0 h 2484199"/>
              <a:gd name="connsiteX0" fmla="*/ 2347415 w 2347415"/>
              <a:gd name="connsiteY0" fmla="*/ 1692323 h 2484199"/>
              <a:gd name="connsiteX1" fmla="*/ 1037230 w 2347415"/>
              <a:gd name="connsiteY1" fmla="*/ 2483893 h 2484199"/>
              <a:gd name="connsiteX2" fmla="*/ 81887 w 2347415"/>
              <a:gd name="connsiteY2" fmla="*/ 1774209 h 2484199"/>
              <a:gd name="connsiteX3" fmla="*/ 600502 w 2347415"/>
              <a:gd name="connsiteY3" fmla="*/ 818866 h 2484199"/>
              <a:gd name="connsiteX4" fmla="*/ 197017 w 2347415"/>
              <a:gd name="connsiteY4" fmla="*/ 797630 h 2484199"/>
              <a:gd name="connsiteX5" fmla="*/ 0 w 2347415"/>
              <a:gd name="connsiteY5" fmla="*/ 0 h 2484199"/>
              <a:gd name="connsiteX0" fmla="*/ 2347415 w 2347415"/>
              <a:gd name="connsiteY0" fmla="*/ 1692323 h 2484151"/>
              <a:gd name="connsiteX1" fmla="*/ 1037230 w 2347415"/>
              <a:gd name="connsiteY1" fmla="*/ 2483893 h 2484151"/>
              <a:gd name="connsiteX2" fmla="*/ 81887 w 2347415"/>
              <a:gd name="connsiteY2" fmla="*/ 1774209 h 2484151"/>
              <a:gd name="connsiteX3" fmla="*/ 377943 w 2347415"/>
              <a:gd name="connsiteY3" fmla="*/ 1322384 h 2484151"/>
              <a:gd name="connsiteX4" fmla="*/ 197017 w 2347415"/>
              <a:gd name="connsiteY4" fmla="*/ 797630 h 2484151"/>
              <a:gd name="connsiteX5" fmla="*/ 0 w 2347415"/>
              <a:gd name="connsiteY5" fmla="*/ 0 h 2484151"/>
              <a:gd name="connsiteX0" fmla="*/ 2347415 w 2347415"/>
              <a:gd name="connsiteY0" fmla="*/ 1692323 h 2489441"/>
              <a:gd name="connsiteX1" fmla="*/ 1037230 w 2347415"/>
              <a:gd name="connsiteY1" fmla="*/ 2483893 h 2489441"/>
              <a:gd name="connsiteX2" fmla="*/ 377943 w 2347415"/>
              <a:gd name="connsiteY2" fmla="*/ 1322384 h 2489441"/>
              <a:gd name="connsiteX3" fmla="*/ 197017 w 2347415"/>
              <a:gd name="connsiteY3" fmla="*/ 797630 h 2489441"/>
              <a:gd name="connsiteX4" fmla="*/ 0 w 2347415"/>
              <a:gd name="connsiteY4" fmla="*/ 0 h 248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415" h="2489441">
                <a:moveTo>
                  <a:pt x="2347415" y="1692323"/>
                </a:moveTo>
                <a:cubicBezTo>
                  <a:pt x="1881116" y="2081284"/>
                  <a:pt x="1365475" y="2545549"/>
                  <a:pt x="1037230" y="2483893"/>
                </a:cubicBezTo>
                <a:cubicBezTo>
                  <a:pt x="708985" y="2422237"/>
                  <a:pt x="517979" y="1603428"/>
                  <a:pt x="377943" y="1322384"/>
                </a:cubicBezTo>
                <a:cubicBezTo>
                  <a:pt x="397131" y="1159621"/>
                  <a:pt x="260007" y="1018027"/>
                  <a:pt x="197017" y="797630"/>
                </a:cubicBezTo>
                <a:cubicBezTo>
                  <a:pt x="134027" y="577233"/>
                  <a:pt x="11373" y="156949"/>
                  <a:pt x="0" y="0"/>
                </a:cubicBez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88DDF0-B366-4163-9976-A8D5EA5620EB}"/>
              </a:ext>
            </a:extLst>
          </p:cNvPr>
          <p:cNvSpPr txBox="1"/>
          <p:nvPr/>
        </p:nvSpPr>
        <p:spPr>
          <a:xfrm rot="1831187">
            <a:off x="4053354" y="2546331"/>
            <a:ext cx="2279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Freestyle Script" panose="030804020302050B0404" pitchFamily="66" charset="0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xmlns="" val="2039566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3596" y="-1733597"/>
            <a:ext cx="6877812" cy="103450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 rot="451715">
            <a:off x="-160437" y="1962655"/>
            <a:ext cx="2435125" cy="3428998"/>
            <a:chOff x="76519" y="1540981"/>
            <a:chExt cx="2435125" cy="3428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540981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107955" y="193519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FISHER-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/>
              </a:r>
              <a:b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</a:b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21140865">
            <a:off x="1811921" y="1193252"/>
            <a:ext cx="2465785" cy="3428998"/>
            <a:chOff x="2163718" y="1884993"/>
            <a:chExt cx="2465785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63718" y="2617229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ROCK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ACC9819-BD8D-43B0-B8AD-14A741B66B76}"/>
              </a:ext>
            </a:extLst>
          </p:cNvPr>
          <p:cNvGrpSpPr/>
          <p:nvPr/>
        </p:nvGrpSpPr>
        <p:grpSpPr>
          <a:xfrm>
            <a:off x="2744729" y="3531542"/>
            <a:ext cx="2435125" cy="3428998"/>
            <a:chOff x="3741739" y="2991317"/>
            <a:chExt cx="2435125" cy="3428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CA6485-3716-424F-99BE-2F5A7219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05545">
              <a:off x="3741739" y="299131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5994F3-A07A-4FC3-B0BB-FECA1AA01A12}"/>
                </a:ext>
              </a:extLst>
            </p:cNvPr>
            <p:cNvSpPr txBox="1"/>
            <p:nvPr/>
          </p:nvSpPr>
          <p:spPr>
            <a:xfrm rot="805545">
              <a:off x="3819714" y="3790944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COWARD</a:t>
              </a: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A28A61E-94EB-457D-9318-58B528658386}"/>
              </a:ext>
            </a:extLst>
          </p:cNvPr>
          <p:cNvSpPr/>
          <p:nvPr/>
        </p:nvSpPr>
        <p:spPr>
          <a:xfrm>
            <a:off x="1282534" y="4515252"/>
            <a:ext cx="2159222" cy="1719497"/>
          </a:xfrm>
          <a:custGeom>
            <a:avLst/>
            <a:gdLst>
              <a:gd name="connsiteX0" fmla="*/ 2347415 w 2347415"/>
              <a:gd name="connsiteY0" fmla="*/ 1692323 h 2484199"/>
              <a:gd name="connsiteX1" fmla="*/ 1037230 w 2347415"/>
              <a:gd name="connsiteY1" fmla="*/ 2483893 h 2484199"/>
              <a:gd name="connsiteX2" fmla="*/ 81887 w 2347415"/>
              <a:gd name="connsiteY2" fmla="*/ 1774209 h 2484199"/>
              <a:gd name="connsiteX3" fmla="*/ 600502 w 2347415"/>
              <a:gd name="connsiteY3" fmla="*/ 818866 h 2484199"/>
              <a:gd name="connsiteX4" fmla="*/ 122830 w 2347415"/>
              <a:gd name="connsiteY4" fmla="*/ 450376 h 2484199"/>
              <a:gd name="connsiteX5" fmla="*/ 0 w 2347415"/>
              <a:gd name="connsiteY5" fmla="*/ 0 h 2484199"/>
              <a:gd name="connsiteX0" fmla="*/ 2347415 w 2347415"/>
              <a:gd name="connsiteY0" fmla="*/ 1692323 h 2484199"/>
              <a:gd name="connsiteX1" fmla="*/ 1037230 w 2347415"/>
              <a:gd name="connsiteY1" fmla="*/ 2483893 h 2484199"/>
              <a:gd name="connsiteX2" fmla="*/ 81887 w 2347415"/>
              <a:gd name="connsiteY2" fmla="*/ 1774209 h 2484199"/>
              <a:gd name="connsiteX3" fmla="*/ 600502 w 2347415"/>
              <a:gd name="connsiteY3" fmla="*/ 818866 h 2484199"/>
              <a:gd name="connsiteX4" fmla="*/ 197017 w 2347415"/>
              <a:gd name="connsiteY4" fmla="*/ 797630 h 2484199"/>
              <a:gd name="connsiteX5" fmla="*/ 0 w 2347415"/>
              <a:gd name="connsiteY5" fmla="*/ 0 h 2484199"/>
              <a:gd name="connsiteX0" fmla="*/ 2347415 w 2347415"/>
              <a:gd name="connsiteY0" fmla="*/ 1692323 h 2484151"/>
              <a:gd name="connsiteX1" fmla="*/ 1037230 w 2347415"/>
              <a:gd name="connsiteY1" fmla="*/ 2483893 h 2484151"/>
              <a:gd name="connsiteX2" fmla="*/ 81887 w 2347415"/>
              <a:gd name="connsiteY2" fmla="*/ 1774209 h 2484151"/>
              <a:gd name="connsiteX3" fmla="*/ 377943 w 2347415"/>
              <a:gd name="connsiteY3" fmla="*/ 1322384 h 2484151"/>
              <a:gd name="connsiteX4" fmla="*/ 197017 w 2347415"/>
              <a:gd name="connsiteY4" fmla="*/ 797630 h 2484151"/>
              <a:gd name="connsiteX5" fmla="*/ 0 w 2347415"/>
              <a:gd name="connsiteY5" fmla="*/ 0 h 2484151"/>
              <a:gd name="connsiteX0" fmla="*/ 2347415 w 2347415"/>
              <a:gd name="connsiteY0" fmla="*/ 1692323 h 2489441"/>
              <a:gd name="connsiteX1" fmla="*/ 1037230 w 2347415"/>
              <a:gd name="connsiteY1" fmla="*/ 2483893 h 2489441"/>
              <a:gd name="connsiteX2" fmla="*/ 377943 w 2347415"/>
              <a:gd name="connsiteY2" fmla="*/ 1322384 h 2489441"/>
              <a:gd name="connsiteX3" fmla="*/ 197017 w 2347415"/>
              <a:gd name="connsiteY3" fmla="*/ 797630 h 2489441"/>
              <a:gd name="connsiteX4" fmla="*/ 0 w 2347415"/>
              <a:gd name="connsiteY4" fmla="*/ 0 h 248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415" h="2489441">
                <a:moveTo>
                  <a:pt x="2347415" y="1692323"/>
                </a:moveTo>
                <a:cubicBezTo>
                  <a:pt x="1881116" y="2081284"/>
                  <a:pt x="1365475" y="2545549"/>
                  <a:pt x="1037230" y="2483893"/>
                </a:cubicBezTo>
                <a:cubicBezTo>
                  <a:pt x="708985" y="2422237"/>
                  <a:pt x="517979" y="1603428"/>
                  <a:pt x="377943" y="1322384"/>
                </a:cubicBezTo>
                <a:cubicBezTo>
                  <a:pt x="397131" y="1159621"/>
                  <a:pt x="260007" y="1018027"/>
                  <a:pt x="197017" y="797630"/>
                </a:cubicBezTo>
                <a:cubicBezTo>
                  <a:pt x="134027" y="577233"/>
                  <a:pt x="11373" y="156949"/>
                  <a:pt x="0" y="0"/>
                </a:cubicBez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21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28603" y="-1728604"/>
            <a:ext cx="6858000" cy="103152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 rot="451715">
            <a:off x="-160437" y="1962655"/>
            <a:ext cx="2435125" cy="3428998"/>
            <a:chOff x="76519" y="1540981"/>
            <a:chExt cx="2435125" cy="3428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540981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107955" y="1935191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 smtClean="0">
                  <a:solidFill>
                    <a:srgbClr val="FF0000"/>
                  </a:solidFill>
                  <a:latin typeface="Freestyle Script" panose="030804020302050B0404" pitchFamily="66" charset="0"/>
                </a:rPr>
                <a:t>FISHER-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/>
              </a:r>
              <a:b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</a:b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21140865">
            <a:off x="1811921" y="1193252"/>
            <a:ext cx="2465785" cy="3428998"/>
            <a:chOff x="2163718" y="1884993"/>
            <a:chExt cx="2465785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63718" y="2617229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ROCK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ACC9819-BD8D-43B0-B8AD-14A741B66B76}"/>
              </a:ext>
            </a:extLst>
          </p:cNvPr>
          <p:cNvGrpSpPr/>
          <p:nvPr/>
        </p:nvGrpSpPr>
        <p:grpSpPr>
          <a:xfrm>
            <a:off x="2744729" y="3531542"/>
            <a:ext cx="2435125" cy="3428998"/>
            <a:chOff x="3741739" y="2991317"/>
            <a:chExt cx="2435125" cy="3428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CA6485-3716-424F-99BE-2F5A7219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05545">
              <a:off x="3741739" y="299131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5994F3-A07A-4FC3-B0BB-FECA1AA01A12}"/>
                </a:ext>
              </a:extLst>
            </p:cNvPr>
            <p:cNvSpPr txBox="1"/>
            <p:nvPr/>
          </p:nvSpPr>
          <p:spPr>
            <a:xfrm rot="805545">
              <a:off x="3819714" y="3790944"/>
              <a:ext cx="2279176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COWARD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4681125" y="2534197"/>
            <a:ext cx="2479102" cy="3428998"/>
            <a:chOff x="6199963" y="2999327"/>
            <a:chExt cx="2479102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0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99963" y="3313851"/>
              <a:ext cx="2456637" cy="279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who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REALLY LOVES JESUS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05D51E-BAA8-4CE3-9D73-904511162BD4}"/>
              </a:ext>
            </a:extLst>
          </p:cNvPr>
          <p:cNvGrpSpPr/>
          <p:nvPr/>
        </p:nvGrpSpPr>
        <p:grpSpPr>
          <a:xfrm>
            <a:off x="6560292" y="370855"/>
            <a:ext cx="2739285" cy="3810881"/>
            <a:chOff x="6584760" y="870009"/>
            <a:chExt cx="2739285" cy="38108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1648691-820A-4EA0-B068-25328144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7723" y="870009"/>
              <a:ext cx="2706322" cy="381088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0FB71DC-3644-4C01-A92E-58C19C30871D}"/>
                </a:ext>
              </a:extLst>
            </p:cNvPr>
            <p:cNvSpPr txBox="1"/>
            <p:nvPr/>
          </p:nvSpPr>
          <p:spPr>
            <a:xfrm>
              <a:off x="6584760" y="1820014"/>
              <a:ext cx="2706322" cy="146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Peter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SHEPHERD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A00051A-924E-410A-8D6D-3DBFBB11A420}"/>
              </a:ext>
            </a:extLst>
          </p:cNvPr>
          <p:cNvCxnSpPr>
            <a:cxnSpLocks/>
          </p:cNvCxnSpPr>
          <p:nvPr/>
        </p:nvCxnSpPr>
        <p:spPr>
          <a:xfrm flipV="1">
            <a:off x="1241946" y="3417113"/>
            <a:ext cx="1390353" cy="1204276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5EEE344-235F-4879-9CD4-5D03DE6CD713}"/>
              </a:ext>
            </a:extLst>
          </p:cNvPr>
          <p:cNvCxnSpPr>
            <a:cxnSpLocks/>
          </p:cNvCxnSpPr>
          <p:nvPr/>
        </p:nvCxnSpPr>
        <p:spPr>
          <a:xfrm>
            <a:off x="2713467" y="3334101"/>
            <a:ext cx="1218380" cy="908266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A539569-8DC2-4572-9F21-20AF477A1B1E}"/>
              </a:ext>
            </a:extLst>
          </p:cNvPr>
          <p:cNvCxnSpPr>
            <a:cxnSpLocks/>
          </p:cNvCxnSpPr>
          <p:nvPr/>
        </p:nvCxnSpPr>
        <p:spPr>
          <a:xfrm flipV="1">
            <a:off x="4068227" y="3739487"/>
            <a:ext cx="1513707" cy="465405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89D857C-4D09-4786-9C47-73BFDC0E9C29}"/>
              </a:ext>
            </a:extLst>
          </p:cNvPr>
          <p:cNvCxnSpPr>
            <a:cxnSpLocks/>
          </p:cNvCxnSpPr>
          <p:nvPr/>
        </p:nvCxnSpPr>
        <p:spPr>
          <a:xfrm flipV="1">
            <a:off x="5745707" y="2607973"/>
            <a:ext cx="1701272" cy="1104218"/>
          </a:xfrm>
          <a:prstGeom prst="straightConnector1">
            <a:avLst/>
          </a:prstGeom>
          <a:ln w="1524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125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5CA0D-FE86-498A-91DF-CF2221CC9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5883" y="-1735885"/>
            <a:ext cx="6886885" cy="103586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0B452F-CBFE-4DE8-81F8-9FEE3C032587}"/>
              </a:ext>
            </a:extLst>
          </p:cNvPr>
          <p:cNvGrpSpPr/>
          <p:nvPr/>
        </p:nvGrpSpPr>
        <p:grpSpPr>
          <a:xfrm>
            <a:off x="-45385" y="1955440"/>
            <a:ext cx="2771900" cy="3779880"/>
            <a:chOff x="-11075" y="1190099"/>
            <a:chExt cx="2771900" cy="37798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D9376E0-EB33-436F-A231-093CE533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519" y="1190099"/>
              <a:ext cx="2684306" cy="377988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79DF93F-1A16-468E-B1BA-0332DEAB20C3}"/>
                </a:ext>
              </a:extLst>
            </p:cNvPr>
            <p:cNvSpPr txBox="1"/>
            <p:nvPr/>
          </p:nvSpPr>
          <p:spPr>
            <a:xfrm>
              <a:off x="-11075" y="1867446"/>
              <a:ext cx="264805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PERFECT PHARISEE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84B282-05E1-4298-8CBE-6137C964B8C1}"/>
              </a:ext>
            </a:extLst>
          </p:cNvPr>
          <p:cNvGrpSpPr/>
          <p:nvPr/>
        </p:nvGrpSpPr>
        <p:grpSpPr>
          <a:xfrm rot="1310798">
            <a:off x="2163709" y="3549188"/>
            <a:ext cx="2443637" cy="3428998"/>
            <a:chOff x="2185866" y="1884993"/>
            <a:chExt cx="2443637" cy="342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2C7DAD-E118-47D5-B4E9-A98FD685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378" y="1884993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B685F38-F9A1-4F9D-A498-F1FEB5B2B307}"/>
                </a:ext>
              </a:extLst>
            </p:cNvPr>
            <p:cNvSpPr txBox="1"/>
            <p:nvPr/>
          </p:nvSpPr>
          <p:spPr>
            <a:xfrm>
              <a:off x="2185866" y="2494866"/>
              <a:ext cx="2279176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WORST SINNER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405ECBA-9F22-427F-A77A-D373DDB905C0}"/>
              </a:ext>
            </a:extLst>
          </p:cNvPr>
          <p:cNvGrpSpPr/>
          <p:nvPr/>
        </p:nvGrpSpPr>
        <p:grpSpPr>
          <a:xfrm rot="20596383">
            <a:off x="3900213" y="1887984"/>
            <a:ext cx="2528133" cy="3428998"/>
            <a:chOff x="6150932" y="2999327"/>
            <a:chExt cx="2528133" cy="34289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E2C2A41-D2CB-4D8E-A315-0943D6BD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3940" y="2999327"/>
              <a:ext cx="2435125" cy="34289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5B6F62-DEF6-492D-8FF9-76DBA2ECF2C1}"/>
                </a:ext>
              </a:extLst>
            </p:cNvPr>
            <p:cNvSpPr txBox="1"/>
            <p:nvPr/>
          </p:nvSpPr>
          <p:spPr>
            <a:xfrm>
              <a:off x="6150932" y="3702137"/>
              <a:ext cx="2456637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MOST FORGIVEN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05D51E-BAA8-4CE3-9D73-904511162BD4}"/>
              </a:ext>
            </a:extLst>
          </p:cNvPr>
          <p:cNvGrpSpPr/>
          <p:nvPr/>
        </p:nvGrpSpPr>
        <p:grpSpPr>
          <a:xfrm rot="21302549">
            <a:off x="5482183" y="-247991"/>
            <a:ext cx="3581635" cy="3810881"/>
            <a:chOff x="6433272" y="870009"/>
            <a:chExt cx="3581635" cy="38108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1648691-820A-4EA0-B068-25328144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7722" y="870009"/>
              <a:ext cx="3397185" cy="381088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0FB71DC-3644-4C01-A92E-58C19C30871D}"/>
                </a:ext>
              </a:extLst>
            </p:cNvPr>
            <p:cNvSpPr txBox="1"/>
            <p:nvPr/>
          </p:nvSpPr>
          <p:spPr>
            <a:xfrm>
              <a:off x="6433272" y="1644040"/>
              <a:ext cx="3536252" cy="212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latin typeface="Freestyle Script" panose="030804020302050B0404" pitchFamily="66" charset="0"/>
                </a:rPr>
                <a:t>Paul the </a:t>
              </a:r>
              <a:r>
                <a:rPr lang="en-US" sz="54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PROCLAIMER OF GRACE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56042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F655CC-D26D-4C8B-A719-474275C727ED}"/>
              </a:ext>
            </a:extLst>
          </p:cNvPr>
          <p:cNvSpPr txBox="1"/>
          <p:nvPr/>
        </p:nvSpPr>
        <p:spPr>
          <a:xfrm>
            <a:off x="614156" y="752412"/>
            <a:ext cx="809312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Others’</a:t>
            </a:r>
            <a: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Sins</a:t>
            </a:r>
            <a:b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Failures</a:t>
            </a:r>
            <a:endParaRPr lang="en-US" sz="1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44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195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Rebekah Williams</cp:lastModifiedBy>
  <cp:revision>63</cp:revision>
  <dcterms:created xsi:type="dcterms:W3CDTF">2019-12-21T16:29:03Z</dcterms:created>
  <dcterms:modified xsi:type="dcterms:W3CDTF">2019-12-22T13:07:17Z</dcterms:modified>
</cp:coreProperties>
</file>