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5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8" r:id="rId11"/>
    <p:sldId id="274" r:id="rId12"/>
    <p:sldId id="273" r:id="rId13"/>
    <p:sldId id="272" r:id="rId14"/>
    <p:sldId id="27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1824" y="-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66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6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39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76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51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0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90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9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7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9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CA4D-719F-4070-A476-702C50C8C19F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BEE7-444D-4CBA-951F-15AFDA2C5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1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38B341-A8F6-4CD8-A63D-9209F357E8E7}"/>
              </a:ext>
            </a:extLst>
          </p:cNvPr>
          <p:cNvSpPr txBox="1"/>
          <p:nvPr/>
        </p:nvSpPr>
        <p:spPr>
          <a:xfrm>
            <a:off x="0" y="1858794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</a:t>
            </a:r>
            <a:endParaRPr lang="en-US" sz="19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3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0" y="-8965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98C88E-AE76-4AB1-AD35-C764F23EFEBF}"/>
              </a:ext>
            </a:extLst>
          </p:cNvPr>
          <p:cNvSpPr txBox="1"/>
          <p:nvPr/>
        </p:nvSpPr>
        <p:spPr>
          <a:xfrm>
            <a:off x="793592" y="1346338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EE6E00-8F31-4A3C-B757-70E1769567A6}"/>
              </a:ext>
            </a:extLst>
          </p:cNvPr>
          <p:cNvSpPr txBox="1"/>
          <p:nvPr/>
        </p:nvSpPr>
        <p:spPr>
          <a:xfrm>
            <a:off x="5197078" y="1115766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5BDA7583-F3A8-4FF9-A889-E5BFD4F3A6A3}"/>
              </a:ext>
            </a:extLst>
          </p:cNvPr>
          <p:cNvGrpSpPr/>
          <p:nvPr/>
        </p:nvGrpSpPr>
        <p:grpSpPr>
          <a:xfrm>
            <a:off x="5110632" y="1690824"/>
            <a:ext cx="391675" cy="1015455"/>
            <a:chOff x="1512277" y="4193930"/>
            <a:chExt cx="237392" cy="615462"/>
          </a:xfrm>
          <a:solidFill>
            <a:srgbClr val="00B050"/>
          </a:solidFill>
        </p:grpSpPr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xmlns="" id="{DC6E9E8F-C8AD-4705-A0EA-57B95788772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93F0038-A9D1-47FD-B5D4-5789BC8BFFC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xmlns="" id="{62E9CE46-AADB-4B63-96E5-C76DF368172A}"/>
              </a:ext>
            </a:extLst>
          </p:cNvPr>
          <p:cNvGrpSpPr/>
          <p:nvPr/>
        </p:nvGrpSpPr>
        <p:grpSpPr>
          <a:xfrm>
            <a:off x="3815557" y="217975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5" name="Rectangle: Rounded Corners 29">
              <a:extLst>
                <a:ext uri="{FF2B5EF4-FFF2-40B4-BE49-F238E27FC236}">
                  <a16:creationId xmlns:a16="http://schemas.microsoft.com/office/drawing/2014/main" xmlns="" id="{C89E5195-55BE-4D8D-AB55-8C3AB713C45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E8F4841-9009-4C89-AB9C-44731D74FB6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A7F9461-048F-40C7-A722-07B837851B61}"/>
              </a:ext>
            </a:extLst>
          </p:cNvPr>
          <p:cNvSpPr txBox="1"/>
          <p:nvPr/>
        </p:nvSpPr>
        <p:spPr>
          <a:xfrm>
            <a:off x="597755" y="4152106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E60C146-F79D-4717-8815-D17EDC5F4ADD}"/>
              </a:ext>
            </a:extLst>
          </p:cNvPr>
          <p:cNvSpPr txBox="1"/>
          <p:nvPr/>
        </p:nvSpPr>
        <p:spPr>
          <a:xfrm>
            <a:off x="4729190" y="4639445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38B341-A8F6-4CD8-A63D-9209F357E8E7}"/>
              </a:ext>
            </a:extLst>
          </p:cNvPr>
          <p:cNvSpPr txBox="1"/>
          <p:nvPr/>
        </p:nvSpPr>
        <p:spPr>
          <a:xfrm>
            <a:off x="2324644" y="5050565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63ECA5-7B2F-4275-B53B-30D478D67B91}"/>
              </a:ext>
            </a:extLst>
          </p:cNvPr>
          <p:cNvSpPr txBox="1"/>
          <p:nvPr/>
        </p:nvSpPr>
        <p:spPr>
          <a:xfrm>
            <a:off x="156735" y="2694802"/>
            <a:ext cx="196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</a:p>
        </p:txBody>
      </p:sp>
      <p:grpSp>
        <p:nvGrpSpPr>
          <p:cNvPr id="42" name="Group 27">
            <a:extLst>
              <a:ext uri="{FF2B5EF4-FFF2-40B4-BE49-F238E27FC236}">
                <a16:creationId xmlns:a16="http://schemas.microsoft.com/office/drawing/2014/main" xmlns="" id="{846E2C59-C80B-49E8-A60F-BD8FF0A5ED3D}"/>
              </a:ext>
            </a:extLst>
          </p:cNvPr>
          <p:cNvGrpSpPr/>
          <p:nvPr/>
        </p:nvGrpSpPr>
        <p:grpSpPr>
          <a:xfrm>
            <a:off x="2784616" y="2886515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3" name="Rectangle: Rounded Corners 29">
              <a:extLst>
                <a:ext uri="{FF2B5EF4-FFF2-40B4-BE49-F238E27FC236}">
                  <a16:creationId xmlns:a16="http://schemas.microsoft.com/office/drawing/2014/main" xmlns="" id="{77816DB4-6348-4C27-811B-F0AFDCE3B3C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C6E87B-D35C-4866-950C-F0BBE6E10E0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xmlns="" id="{35ED415D-3B72-45D6-856A-947524DD050F}"/>
              </a:ext>
            </a:extLst>
          </p:cNvPr>
          <p:cNvGrpSpPr/>
          <p:nvPr/>
        </p:nvGrpSpPr>
        <p:grpSpPr>
          <a:xfrm>
            <a:off x="3687881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6" name="Rectangle: Rounded Corners 29">
              <a:extLst>
                <a:ext uri="{FF2B5EF4-FFF2-40B4-BE49-F238E27FC236}">
                  <a16:creationId xmlns:a16="http://schemas.microsoft.com/office/drawing/2014/main" xmlns="" id="{3A2153F9-1060-4AD9-BC68-0FBDC8D724C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D2A214C-11FF-4665-9D52-904C5C8DC72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B36BFB94-C681-461B-A2F2-D441CA81B78C}"/>
              </a:ext>
            </a:extLst>
          </p:cNvPr>
          <p:cNvGrpSpPr/>
          <p:nvPr/>
        </p:nvGrpSpPr>
        <p:grpSpPr>
          <a:xfrm>
            <a:off x="4693614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9" name="Rectangle: Rounded Corners 29">
              <a:extLst>
                <a:ext uri="{FF2B5EF4-FFF2-40B4-BE49-F238E27FC236}">
                  <a16:creationId xmlns:a16="http://schemas.microsoft.com/office/drawing/2014/main" xmlns="" id="{AAA09F0D-64FC-4FC6-A9B5-160C7E5BC37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713E260-14CE-4F34-9177-8F98492C46C1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xmlns="" id="{F04CA426-558A-425A-BBC4-C29CD709C452}"/>
              </a:ext>
            </a:extLst>
          </p:cNvPr>
          <p:cNvGrpSpPr/>
          <p:nvPr/>
        </p:nvGrpSpPr>
        <p:grpSpPr>
          <a:xfrm>
            <a:off x="5551228" y="3370126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2" name="Rectangle: Rounded Corners 29">
              <a:extLst>
                <a:ext uri="{FF2B5EF4-FFF2-40B4-BE49-F238E27FC236}">
                  <a16:creationId xmlns:a16="http://schemas.microsoft.com/office/drawing/2014/main" xmlns="" id="{54E3332A-CE86-4EED-957C-6118A7CCCC1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4886A9F-9415-4C44-A460-C530E83B787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xmlns="" id="{9D90AA62-5313-4525-95D1-C73B3585DEBF}"/>
              </a:ext>
            </a:extLst>
          </p:cNvPr>
          <p:cNvGrpSpPr/>
          <p:nvPr/>
        </p:nvGrpSpPr>
        <p:grpSpPr>
          <a:xfrm>
            <a:off x="6352102" y="3116262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8" name="Rectangle: Rounded Corners 29">
              <a:extLst>
                <a:ext uri="{FF2B5EF4-FFF2-40B4-BE49-F238E27FC236}">
                  <a16:creationId xmlns:a16="http://schemas.microsoft.com/office/drawing/2014/main" xmlns="" id="{A148BD42-9BB8-451D-8C47-9FC9D9487EE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91B0C02-CAC1-454D-B71E-02CAB07E086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691789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0" y="-8965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EE6E00-8F31-4A3C-B757-70E1769567A6}"/>
              </a:ext>
            </a:extLst>
          </p:cNvPr>
          <p:cNvSpPr txBox="1"/>
          <p:nvPr/>
        </p:nvSpPr>
        <p:spPr>
          <a:xfrm>
            <a:off x="4676505" y="1459310"/>
            <a:ext cx="363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Truth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5BDA7583-F3A8-4FF9-A889-E5BFD4F3A6A3}"/>
              </a:ext>
            </a:extLst>
          </p:cNvPr>
          <p:cNvGrpSpPr/>
          <p:nvPr/>
        </p:nvGrpSpPr>
        <p:grpSpPr>
          <a:xfrm>
            <a:off x="4643020" y="1978542"/>
            <a:ext cx="391675" cy="1015455"/>
            <a:chOff x="1512277" y="4193930"/>
            <a:chExt cx="237392" cy="615462"/>
          </a:xfrm>
          <a:solidFill>
            <a:srgbClr val="00B050"/>
          </a:solidFill>
        </p:grpSpPr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xmlns="" id="{DC6E9E8F-C8AD-4705-A0EA-57B95788772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93F0038-A9D1-47FD-B5D4-5789BC8BFFC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xmlns="" id="{62E9CE46-AADB-4B63-96E5-C76DF368172A}"/>
              </a:ext>
            </a:extLst>
          </p:cNvPr>
          <p:cNvGrpSpPr/>
          <p:nvPr/>
        </p:nvGrpSpPr>
        <p:grpSpPr>
          <a:xfrm>
            <a:off x="3403537" y="2189194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5" name="Rectangle: Rounded Corners 29">
              <a:extLst>
                <a:ext uri="{FF2B5EF4-FFF2-40B4-BE49-F238E27FC236}">
                  <a16:creationId xmlns:a16="http://schemas.microsoft.com/office/drawing/2014/main" xmlns="" id="{C89E5195-55BE-4D8D-AB55-8C3AB713C45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E8F4841-9009-4C89-AB9C-44731D74FB6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27">
            <a:extLst>
              <a:ext uri="{FF2B5EF4-FFF2-40B4-BE49-F238E27FC236}">
                <a16:creationId xmlns:a16="http://schemas.microsoft.com/office/drawing/2014/main" xmlns="" id="{846E2C59-C80B-49E8-A60F-BD8FF0A5ED3D}"/>
              </a:ext>
            </a:extLst>
          </p:cNvPr>
          <p:cNvGrpSpPr/>
          <p:nvPr/>
        </p:nvGrpSpPr>
        <p:grpSpPr>
          <a:xfrm>
            <a:off x="2359891" y="27790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3" name="Rectangle: Rounded Corners 29">
              <a:extLst>
                <a:ext uri="{FF2B5EF4-FFF2-40B4-BE49-F238E27FC236}">
                  <a16:creationId xmlns:a16="http://schemas.microsoft.com/office/drawing/2014/main" xmlns="" id="{77816DB4-6348-4C27-811B-F0AFDCE3B3C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C6E87B-D35C-4866-950C-F0BBE6E10E0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xmlns="" id="{35ED415D-3B72-45D6-856A-947524DD050F}"/>
              </a:ext>
            </a:extLst>
          </p:cNvPr>
          <p:cNvGrpSpPr/>
          <p:nvPr/>
        </p:nvGrpSpPr>
        <p:grpSpPr>
          <a:xfrm>
            <a:off x="3229614" y="3613214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6" name="Rectangle: Rounded Corners 29">
              <a:extLst>
                <a:ext uri="{FF2B5EF4-FFF2-40B4-BE49-F238E27FC236}">
                  <a16:creationId xmlns:a16="http://schemas.microsoft.com/office/drawing/2014/main" xmlns="" id="{3A2153F9-1060-4AD9-BC68-0FBDC8D724C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D2A214C-11FF-4665-9D52-904C5C8DC72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B36BFB94-C681-461B-A2F2-D441CA81B78C}"/>
              </a:ext>
            </a:extLst>
          </p:cNvPr>
          <p:cNvGrpSpPr/>
          <p:nvPr/>
        </p:nvGrpSpPr>
        <p:grpSpPr>
          <a:xfrm>
            <a:off x="4006368" y="3781465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9" name="Rectangle: Rounded Corners 29">
              <a:extLst>
                <a:ext uri="{FF2B5EF4-FFF2-40B4-BE49-F238E27FC236}">
                  <a16:creationId xmlns:a16="http://schemas.microsoft.com/office/drawing/2014/main" xmlns="" id="{AAA09F0D-64FC-4FC6-A9B5-160C7E5BC37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713E260-14CE-4F34-9177-8F98492C46C1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xmlns="" id="{F04CA426-558A-425A-BBC4-C29CD709C452}"/>
              </a:ext>
            </a:extLst>
          </p:cNvPr>
          <p:cNvGrpSpPr/>
          <p:nvPr/>
        </p:nvGrpSpPr>
        <p:grpSpPr>
          <a:xfrm>
            <a:off x="4756830" y="3433308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2" name="Rectangle: Rounded Corners 29">
              <a:extLst>
                <a:ext uri="{FF2B5EF4-FFF2-40B4-BE49-F238E27FC236}">
                  <a16:creationId xmlns:a16="http://schemas.microsoft.com/office/drawing/2014/main" xmlns="" id="{54E3332A-CE86-4EED-957C-6118A7CCCC1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4886A9F-9415-4C44-A460-C530E83B787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xmlns="" id="{9D90AA62-5313-4525-95D1-C73B3585DEBF}"/>
              </a:ext>
            </a:extLst>
          </p:cNvPr>
          <p:cNvGrpSpPr/>
          <p:nvPr/>
        </p:nvGrpSpPr>
        <p:grpSpPr>
          <a:xfrm>
            <a:off x="5762563" y="3175904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8" name="Rectangle: Rounded Corners 29">
              <a:extLst>
                <a:ext uri="{FF2B5EF4-FFF2-40B4-BE49-F238E27FC236}">
                  <a16:creationId xmlns:a16="http://schemas.microsoft.com/office/drawing/2014/main" xmlns="" id="{A148BD42-9BB8-451D-8C47-9FC9D9487EE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91B0C02-CAC1-454D-B71E-02CAB07E086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A6F6E1D-5DC1-402E-A63D-E26B186D6DEB}"/>
              </a:ext>
            </a:extLst>
          </p:cNvPr>
          <p:cNvSpPr txBox="1"/>
          <p:nvPr/>
        </p:nvSpPr>
        <p:spPr>
          <a:xfrm>
            <a:off x="1273602" y="4891984"/>
            <a:ext cx="301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6D17FF-F2D0-41F2-9AE9-61D88637199E}"/>
              </a:ext>
            </a:extLst>
          </p:cNvPr>
          <p:cNvSpPr txBox="1"/>
          <p:nvPr/>
        </p:nvSpPr>
        <p:spPr>
          <a:xfrm>
            <a:off x="4572000" y="4677595"/>
            <a:ext cx="301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F103CB1-1104-4AB7-B8EC-9F358BE7C2B8}"/>
              </a:ext>
            </a:extLst>
          </p:cNvPr>
          <p:cNvSpPr txBox="1"/>
          <p:nvPr/>
        </p:nvSpPr>
        <p:spPr>
          <a:xfrm>
            <a:off x="391396" y="1406508"/>
            <a:ext cx="301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Lies</a:t>
            </a:r>
          </a:p>
        </p:txBody>
      </p:sp>
    </p:spTree>
    <p:extLst>
      <p:ext uri="{BB962C8B-B14F-4D97-AF65-F5344CB8AC3E}">
        <p14:creationId xmlns:p14="http://schemas.microsoft.com/office/powerpoint/2010/main" xmlns="" val="15280791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0" y="-8965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EE6E00-8F31-4A3C-B757-70E1769567A6}"/>
              </a:ext>
            </a:extLst>
          </p:cNvPr>
          <p:cNvSpPr txBox="1"/>
          <p:nvPr/>
        </p:nvSpPr>
        <p:spPr>
          <a:xfrm>
            <a:off x="4981584" y="614359"/>
            <a:ext cx="3765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 Work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5BDA7583-F3A8-4FF9-A889-E5BFD4F3A6A3}"/>
              </a:ext>
            </a:extLst>
          </p:cNvPr>
          <p:cNvGrpSpPr/>
          <p:nvPr/>
        </p:nvGrpSpPr>
        <p:grpSpPr>
          <a:xfrm>
            <a:off x="4981584" y="1975487"/>
            <a:ext cx="391675" cy="1015455"/>
            <a:chOff x="1512277" y="4193930"/>
            <a:chExt cx="237392" cy="615462"/>
          </a:xfrm>
          <a:solidFill>
            <a:srgbClr val="00B050"/>
          </a:solidFill>
        </p:grpSpPr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xmlns="" id="{DC6E9E8F-C8AD-4705-A0EA-57B95788772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93F0038-A9D1-47FD-B5D4-5789BC8BFFC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xmlns="" id="{62E9CE46-AADB-4B63-96E5-C76DF368172A}"/>
              </a:ext>
            </a:extLst>
          </p:cNvPr>
          <p:cNvGrpSpPr/>
          <p:nvPr/>
        </p:nvGrpSpPr>
        <p:grpSpPr>
          <a:xfrm>
            <a:off x="3815557" y="217975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5" name="Rectangle: Rounded Corners 29">
              <a:extLst>
                <a:ext uri="{FF2B5EF4-FFF2-40B4-BE49-F238E27FC236}">
                  <a16:creationId xmlns:a16="http://schemas.microsoft.com/office/drawing/2014/main" xmlns="" id="{C89E5195-55BE-4D8D-AB55-8C3AB713C45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E8F4841-9009-4C89-AB9C-44731D74FB6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27">
            <a:extLst>
              <a:ext uri="{FF2B5EF4-FFF2-40B4-BE49-F238E27FC236}">
                <a16:creationId xmlns:a16="http://schemas.microsoft.com/office/drawing/2014/main" xmlns="" id="{846E2C59-C80B-49E8-A60F-BD8FF0A5ED3D}"/>
              </a:ext>
            </a:extLst>
          </p:cNvPr>
          <p:cNvGrpSpPr/>
          <p:nvPr/>
        </p:nvGrpSpPr>
        <p:grpSpPr>
          <a:xfrm>
            <a:off x="2784616" y="2886515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3" name="Rectangle: Rounded Corners 29">
              <a:extLst>
                <a:ext uri="{FF2B5EF4-FFF2-40B4-BE49-F238E27FC236}">
                  <a16:creationId xmlns:a16="http://schemas.microsoft.com/office/drawing/2014/main" xmlns="" id="{77816DB4-6348-4C27-811B-F0AFDCE3B3C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C6E87B-D35C-4866-950C-F0BBE6E10E0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xmlns="" id="{35ED415D-3B72-45D6-856A-947524DD050F}"/>
              </a:ext>
            </a:extLst>
          </p:cNvPr>
          <p:cNvGrpSpPr/>
          <p:nvPr/>
        </p:nvGrpSpPr>
        <p:grpSpPr>
          <a:xfrm>
            <a:off x="3687881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6" name="Rectangle: Rounded Corners 29">
              <a:extLst>
                <a:ext uri="{FF2B5EF4-FFF2-40B4-BE49-F238E27FC236}">
                  <a16:creationId xmlns:a16="http://schemas.microsoft.com/office/drawing/2014/main" xmlns="" id="{3A2153F9-1060-4AD9-BC68-0FBDC8D724C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D2A214C-11FF-4665-9D52-904C5C8DC72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B36BFB94-C681-461B-A2F2-D441CA81B78C}"/>
              </a:ext>
            </a:extLst>
          </p:cNvPr>
          <p:cNvGrpSpPr/>
          <p:nvPr/>
        </p:nvGrpSpPr>
        <p:grpSpPr>
          <a:xfrm>
            <a:off x="4693614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9" name="Rectangle: Rounded Corners 29">
              <a:extLst>
                <a:ext uri="{FF2B5EF4-FFF2-40B4-BE49-F238E27FC236}">
                  <a16:creationId xmlns:a16="http://schemas.microsoft.com/office/drawing/2014/main" xmlns="" id="{AAA09F0D-64FC-4FC6-A9B5-160C7E5BC37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713E260-14CE-4F34-9177-8F98492C46C1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xmlns="" id="{F04CA426-558A-425A-BBC4-C29CD709C452}"/>
              </a:ext>
            </a:extLst>
          </p:cNvPr>
          <p:cNvGrpSpPr/>
          <p:nvPr/>
        </p:nvGrpSpPr>
        <p:grpSpPr>
          <a:xfrm>
            <a:off x="5551228" y="3370126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2" name="Rectangle: Rounded Corners 29">
              <a:extLst>
                <a:ext uri="{FF2B5EF4-FFF2-40B4-BE49-F238E27FC236}">
                  <a16:creationId xmlns:a16="http://schemas.microsoft.com/office/drawing/2014/main" xmlns="" id="{54E3332A-CE86-4EED-957C-6118A7CCCC1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4886A9F-9415-4C44-A460-C530E83B787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xmlns="" id="{9D90AA62-5313-4525-95D1-C73B3585DEBF}"/>
              </a:ext>
            </a:extLst>
          </p:cNvPr>
          <p:cNvGrpSpPr/>
          <p:nvPr/>
        </p:nvGrpSpPr>
        <p:grpSpPr>
          <a:xfrm>
            <a:off x="6352102" y="3116262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8" name="Rectangle: Rounded Corners 29">
              <a:extLst>
                <a:ext uri="{FF2B5EF4-FFF2-40B4-BE49-F238E27FC236}">
                  <a16:creationId xmlns:a16="http://schemas.microsoft.com/office/drawing/2014/main" xmlns="" id="{A148BD42-9BB8-451D-8C47-9FC9D9487EE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91B0C02-CAC1-454D-B71E-02CAB07E086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A6F6E1D-5DC1-402E-A63D-E26B186D6DEB}"/>
              </a:ext>
            </a:extLst>
          </p:cNvPr>
          <p:cNvSpPr txBox="1"/>
          <p:nvPr/>
        </p:nvSpPr>
        <p:spPr>
          <a:xfrm>
            <a:off x="827669" y="4731128"/>
            <a:ext cx="42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Laziness</a:t>
            </a:r>
          </a:p>
        </p:txBody>
      </p:sp>
    </p:spTree>
    <p:extLst>
      <p:ext uri="{BB962C8B-B14F-4D97-AF65-F5344CB8AC3E}">
        <p14:creationId xmlns:p14="http://schemas.microsoft.com/office/powerpoint/2010/main" xmlns="" val="8531944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0" y="-8965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98C88E-AE76-4AB1-AD35-C764F23EFEBF}"/>
              </a:ext>
            </a:extLst>
          </p:cNvPr>
          <p:cNvSpPr txBox="1"/>
          <p:nvPr/>
        </p:nvSpPr>
        <p:spPr>
          <a:xfrm>
            <a:off x="314380" y="1400659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EE6E00-8F31-4A3C-B757-70E1769567A6}"/>
              </a:ext>
            </a:extLst>
          </p:cNvPr>
          <p:cNvSpPr txBox="1"/>
          <p:nvPr/>
        </p:nvSpPr>
        <p:spPr>
          <a:xfrm>
            <a:off x="4981584" y="614359"/>
            <a:ext cx="3765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Peace of God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5BDA7583-F3A8-4FF9-A889-E5BFD4F3A6A3}"/>
              </a:ext>
            </a:extLst>
          </p:cNvPr>
          <p:cNvGrpSpPr/>
          <p:nvPr/>
        </p:nvGrpSpPr>
        <p:grpSpPr>
          <a:xfrm>
            <a:off x="4708859" y="2107001"/>
            <a:ext cx="391675" cy="1015455"/>
            <a:chOff x="1512277" y="4193930"/>
            <a:chExt cx="237392" cy="615462"/>
          </a:xfrm>
          <a:solidFill>
            <a:srgbClr val="00B050"/>
          </a:solidFill>
        </p:grpSpPr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xmlns="" id="{DC6E9E8F-C8AD-4705-A0EA-57B95788772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93F0038-A9D1-47FD-B5D4-5789BC8BFFC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xmlns="" id="{62E9CE46-AADB-4B63-96E5-C76DF368172A}"/>
              </a:ext>
            </a:extLst>
          </p:cNvPr>
          <p:cNvGrpSpPr/>
          <p:nvPr/>
        </p:nvGrpSpPr>
        <p:grpSpPr>
          <a:xfrm>
            <a:off x="3815557" y="217975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5" name="Rectangle: Rounded Corners 29">
              <a:extLst>
                <a:ext uri="{FF2B5EF4-FFF2-40B4-BE49-F238E27FC236}">
                  <a16:creationId xmlns:a16="http://schemas.microsoft.com/office/drawing/2014/main" xmlns="" id="{C89E5195-55BE-4D8D-AB55-8C3AB713C45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E8F4841-9009-4C89-AB9C-44731D74FB6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27">
            <a:extLst>
              <a:ext uri="{FF2B5EF4-FFF2-40B4-BE49-F238E27FC236}">
                <a16:creationId xmlns:a16="http://schemas.microsoft.com/office/drawing/2014/main" xmlns="" id="{846E2C59-C80B-49E8-A60F-BD8FF0A5ED3D}"/>
              </a:ext>
            </a:extLst>
          </p:cNvPr>
          <p:cNvGrpSpPr/>
          <p:nvPr/>
        </p:nvGrpSpPr>
        <p:grpSpPr>
          <a:xfrm>
            <a:off x="2784616" y="2886515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3" name="Rectangle: Rounded Corners 29">
              <a:extLst>
                <a:ext uri="{FF2B5EF4-FFF2-40B4-BE49-F238E27FC236}">
                  <a16:creationId xmlns:a16="http://schemas.microsoft.com/office/drawing/2014/main" xmlns="" id="{77816DB4-6348-4C27-811B-F0AFDCE3B3C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C6E87B-D35C-4866-950C-F0BBE6E10E0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xmlns="" id="{35ED415D-3B72-45D6-856A-947524DD050F}"/>
              </a:ext>
            </a:extLst>
          </p:cNvPr>
          <p:cNvGrpSpPr/>
          <p:nvPr/>
        </p:nvGrpSpPr>
        <p:grpSpPr>
          <a:xfrm>
            <a:off x="3687881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6" name="Rectangle: Rounded Corners 29">
              <a:extLst>
                <a:ext uri="{FF2B5EF4-FFF2-40B4-BE49-F238E27FC236}">
                  <a16:creationId xmlns:a16="http://schemas.microsoft.com/office/drawing/2014/main" xmlns="" id="{3A2153F9-1060-4AD9-BC68-0FBDC8D724C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D2A214C-11FF-4665-9D52-904C5C8DC72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B36BFB94-C681-461B-A2F2-D441CA81B78C}"/>
              </a:ext>
            </a:extLst>
          </p:cNvPr>
          <p:cNvGrpSpPr/>
          <p:nvPr/>
        </p:nvGrpSpPr>
        <p:grpSpPr>
          <a:xfrm>
            <a:off x="4693614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9" name="Rectangle: Rounded Corners 29">
              <a:extLst>
                <a:ext uri="{FF2B5EF4-FFF2-40B4-BE49-F238E27FC236}">
                  <a16:creationId xmlns:a16="http://schemas.microsoft.com/office/drawing/2014/main" xmlns="" id="{AAA09F0D-64FC-4FC6-A9B5-160C7E5BC37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713E260-14CE-4F34-9177-8F98492C46C1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xmlns="" id="{F04CA426-558A-425A-BBC4-C29CD709C452}"/>
              </a:ext>
            </a:extLst>
          </p:cNvPr>
          <p:cNvGrpSpPr/>
          <p:nvPr/>
        </p:nvGrpSpPr>
        <p:grpSpPr>
          <a:xfrm>
            <a:off x="5551228" y="3370126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2" name="Rectangle: Rounded Corners 29">
              <a:extLst>
                <a:ext uri="{FF2B5EF4-FFF2-40B4-BE49-F238E27FC236}">
                  <a16:creationId xmlns:a16="http://schemas.microsoft.com/office/drawing/2014/main" xmlns="" id="{54E3332A-CE86-4EED-957C-6118A7CCCC1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4886A9F-9415-4C44-A460-C530E83B787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xmlns="" id="{9D90AA62-5313-4525-95D1-C73B3585DEBF}"/>
              </a:ext>
            </a:extLst>
          </p:cNvPr>
          <p:cNvGrpSpPr/>
          <p:nvPr/>
        </p:nvGrpSpPr>
        <p:grpSpPr>
          <a:xfrm>
            <a:off x="6352102" y="3116262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8" name="Rectangle: Rounded Corners 29">
              <a:extLst>
                <a:ext uri="{FF2B5EF4-FFF2-40B4-BE49-F238E27FC236}">
                  <a16:creationId xmlns:a16="http://schemas.microsoft.com/office/drawing/2014/main" xmlns="" id="{A148BD42-9BB8-451D-8C47-9FC9D9487EE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91B0C02-CAC1-454D-B71E-02CAB07E086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7C502D-2468-4F85-AE8E-B5FE6BFB4F8D}"/>
              </a:ext>
            </a:extLst>
          </p:cNvPr>
          <p:cNvSpPr txBox="1"/>
          <p:nvPr/>
        </p:nvSpPr>
        <p:spPr>
          <a:xfrm>
            <a:off x="118542" y="4010612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47D9B84-30F8-47ED-9C14-2EFD8FE074B4}"/>
              </a:ext>
            </a:extLst>
          </p:cNvPr>
          <p:cNvSpPr txBox="1"/>
          <p:nvPr/>
        </p:nvSpPr>
        <p:spPr>
          <a:xfrm>
            <a:off x="4469514" y="4881539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Worry</a:t>
            </a:r>
          </a:p>
        </p:txBody>
      </p:sp>
    </p:spTree>
    <p:extLst>
      <p:ext uri="{BB962C8B-B14F-4D97-AF65-F5344CB8AC3E}">
        <p14:creationId xmlns:p14="http://schemas.microsoft.com/office/powerpoint/2010/main" xmlns="" val="26040633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0" y="-8965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98C88E-AE76-4AB1-AD35-C764F23EFEBF}"/>
              </a:ext>
            </a:extLst>
          </p:cNvPr>
          <p:cNvSpPr txBox="1"/>
          <p:nvPr/>
        </p:nvSpPr>
        <p:spPr>
          <a:xfrm>
            <a:off x="793592" y="1346338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EE6E00-8F31-4A3C-B757-70E1769567A6}"/>
              </a:ext>
            </a:extLst>
          </p:cNvPr>
          <p:cNvSpPr txBox="1"/>
          <p:nvPr/>
        </p:nvSpPr>
        <p:spPr>
          <a:xfrm>
            <a:off x="5054520" y="1696565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Heaven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5BDA7583-F3A8-4FF9-A889-E5BFD4F3A6A3}"/>
              </a:ext>
            </a:extLst>
          </p:cNvPr>
          <p:cNvGrpSpPr/>
          <p:nvPr/>
        </p:nvGrpSpPr>
        <p:grpSpPr>
          <a:xfrm>
            <a:off x="4708859" y="2107001"/>
            <a:ext cx="391675" cy="1015455"/>
            <a:chOff x="1512277" y="4193930"/>
            <a:chExt cx="237392" cy="615462"/>
          </a:xfrm>
          <a:solidFill>
            <a:srgbClr val="00B050"/>
          </a:solidFill>
        </p:grpSpPr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xmlns="" id="{DC6E9E8F-C8AD-4705-A0EA-57B95788772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93F0038-A9D1-47FD-B5D4-5789BC8BFFC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xmlns="" id="{62E9CE46-AADB-4B63-96E5-C76DF368172A}"/>
              </a:ext>
            </a:extLst>
          </p:cNvPr>
          <p:cNvGrpSpPr/>
          <p:nvPr/>
        </p:nvGrpSpPr>
        <p:grpSpPr>
          <a:xfrm>
            <a:off x="3815557" y="217975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5" name="Rectangle: Rounded Corners 29">
              <a:extLst>
                <a:ext uri="{FF2B5EF4-FFF2-40B4-BE49-F238E27FC236}">
                  <a16:creationId xmlns:a16="http://schemas.microsoft.com/office/drawing/2014/main" xmlns="" id="{C89E5195-55BE-4D8D-AB55-8C3AB713C45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E8F4841-9009-4C89-AB9C-44731D74FB6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A7F9461-048F-40C7-A722-07B837851B61}"/>
              </a:ext>
            </a:extLst>
          </p:cNvPr>
          <p:cNvSpPr txBox="1"/>
          <p:nvPr/>
        </p:nvSpPr>
        <p:spPr>
          <a:xfrm>
            <a:off x="446431" y="3962170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E60C146-F79D-4717-8815-D17EDC5F4ADD}"/>
              </a:ext>
            </a:extLst>
          </p:cNvPr>
          <p:cNvSpPr txBox="1"/>
          <p:nvPr/>
        </p:nvSpPr>
        <p:spPr>
          <a:xfrm>
            <a:off x="4729190" y="4639445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38B341-A8F6-4CD8-A63D-9209F357E8E7}"/>
              </a:ext>
            </a:extLst>
          </p:cNvPr>
          <p:cNvSpPr txBox="1"/>
          <p:nvPr/>
        </p:nvSpPr>
        <p:spPr>
          <a:xfrm>
            <a:off x="2324644" y="5050565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63ECA5-7B2F-4275-B53B-30D478D67B91}"/>
              </a:ext>
            </a:extLst>
          </p:cNvPr>
          <p:cNvSpPr txBox="1"/>
          <p:nvPr/>
        </p:nvSpPr>
        <p:spPr>
          <a:xfrm>
            <a:off x="156735" y="2694802"/>
            <a:ext cx="2553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</a:t>
            </a:r>
          </a:p>
        </p:txBody>
      </p:sp>
      <p:grpSp>
        <p:nvGrpSpPr>
          <p:cNvPr id="42" name="Group 27">
            <a:extLst>
              <a:ext uri="{FF2B5EF4-FFF2-40B4-BE49-F238E27FC236}">
                <a16:creationId xmlns:a16="http://schemas.microsoft.com/office/drawing/2014/main" xmlns="" id="{846E2C59-C80B-49E8-A60F-BD8FF0A5ED3D}"/>
              </a:ext>
            </a:extLst>
          </p:cNvPr>
          <p:cNvGrpSpPr/>
          <p:nvPr/>
        </p:nvGrpSpPr>
        <p:grpSpPr>
          <a:xfrm>
            <a:off x="2784616" y="2886515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3" name="Rectangle: Rounded Corners 29">
              <a:extLst>
                <a:ext uri="{FF2B5EF4-FFF2-40B4-BE49-F238E27FC236}">
                  <a16:creationId xmlns:a16="http://schemas.microsoft.com/office/drawing/2014/main" xmlns="" id="{77816DB4-6348-4C27-811B-F0AFDCE3B3C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C6E87B-D35C-4866-950C-F0BBE6E10E0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xmlns="" id="{35ED415D-3B72-45D6-856A-947524DD050F}"/>
              </a:ext>
            </a:extLst>
          </p:cNvPr>
          <p:cNvGrpSpPr/>
          <p:nvPr/>
        </p:nvGrpSpPr>
        <p:grpSpPr>
          <a:xfrm>
            <a:off x="3687881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6" name="Rectangle: Rounded Corners 29">
              <a:extLst>
                <a:ext uri="{FF2B5EF4-FFF2-40B4-BE49-F238E27FC236}">
                  <a16:creationId xmlns:a16="http://schemas.microsoft.com/office/drawing/2014/main" xmlns="" id="{3A2153F9-1060-4AD9-BC68-0FBDC8D724C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D2A214C-11FF-4665-9D52-904C5C8DC72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B36BFB94-C681-461B-A2F2-D441CA81B78C}"/>
              </a:ext>
            </a:extLst>
          </p:cNvPr>
          <p:cNvGrpSpPr/>
          <p:nvPr/>
        </p:nvGrpSpPr>
        <p:grpSpPr>
          <a:xfrm>
            <a:off x="4693614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9" name="Rectangle: Rounded Corners 29">
              <a:extLst>
                <a:ext uri="{FF2B5EF4-FFF2-40B4-BE49-F238E27FC236}">
                  <a16:creationId xmlns:a16="http://schemas.microsoft.com/office/drawing/2014/main" xmlns="" id="{AAA09F0D-64FC-4FC6-A9B5-160C7E5BC37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713E260-14CE-4F34-9177-8F98492C46C1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xmlns="" id="{F04CA426-558A-425A-BBC4-C29CD709C452}"/>
              </a:ext>
            </a:extLst>
          </p:cNvPr>
          <p:cNvGrpSpPr/>
          <p:nvPr/>
        </p:nvGrpSpPr>
        <p:grpSpPr>
          <a:xfrm>
            <a:off x="5551228" y="3370126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2" name="Rectangle: Rounded Corners 29">
              <a:extLst>
                <a:ext uri="{FF2B5EF4-FFF2-40B4-BE49-F238E27FC236}">
                  <a16:creationId xmlns:a16="http://schemas.microsoft.com/office/drawing/2014/main" xmlns="" id="{54E3332A-CE86-4EED-957C-6118A7CCCC1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4886A9F-9415-4C44-A460-C530E83B787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xmlns="" id="{9D90AA62-5313-4525-95D1-C73B3585DEBF}"/>
              </a:ext>
            </a:extLst>
          </p:cNvPr>
          <p:cNvGrpSpPr/>
          <p:nvPr/>
        </p:nvGrpSpPr>
        <p:grpSpPr>
          <a:xfrm>
            <a:off x="6352102" y="3116262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8" name="Rectangle: Rounded Corners 29">
              <a:extLst>
                <a:ext uri="{FF2B5EF4-FFF2-40B4-BE49-F238E27FC236}">
                  <a16:creationId xmlns:a16="http://schemas.microsoft.com/office/drawing/2014/main" xmlns="" id="{A148BD42-9BB8-451D-8C47-9FC9D9487EE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91B0C02-CAC1-454D-B71E-02CAB07E086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677081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38B341-A8F6-4CD8-A63D-9209F357E8E7}"/>
              </a:ext>
            </a:extLst>
          </p:cNvPr>
          <p:cNvSpPr txBox="1"/>
          <p:nvPr/>
        </p:nvSpPr>
        <p:spPr>
          <a:xfrm>
            <a:off x="553451" y="1305342"/>
            <a:ext cx="803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want to</a:t>
            </a:r>
            <a:b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 difference</a:t>
            </a:r>
            <a:endParaRPr lang="en-US" sz="6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029FA41-F54F-4E18-8F40-1BB1A00E29C8}"/>
              </a:ext>
            </a:extLst>
          </p:cNvPr>
          <p:cNvSpPr txBox="1"/>
          <p:nvPr/>
        </p:nvSpPr>
        <p:spPr>
          <a:xfrm>
            <a:off x="1672388" y="3374792"/>
            <a:ext cx="5799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to </a:t>
            </a:r>
            <a:r>
              <a:rPr lang="en-US" sz="66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different.</a:t>
            </a:r>
          </a:p>
        </p:txBody>
      </p:sp>
    </p:spTree>
    <p:extLst>
      <p:ext uri="{BB962C8B-B14F-4D97-AF65-F5344CB8AC3E}">
        <p14:creationId xmlns:p14="http://schemas.microsoft.com/office/powerpoint/2010/main" xmlns="" val="31213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439CAB-E465-4B6A-8966-B0762824C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65095" y="-5723701"/>
            <a:ext cx="12609095" cy="15764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47E772-6F90-46C1-BD19-14B02079AE0A}"/>
              </a:ext>
            </a:extLst>
          </p:cNvPr>
          <p:cNvSpPr txBox="1"/>
          <p:nvPr/>
        </p:nvSpPr>
        <p:spPr>
          <a:xfrm>
            <a:off x="1738071" y="3011426"/>
            <a:ext cx="605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Lucida Handwriting" panose="03010101010101010101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Imitate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7A0A50-32E9-4BB2-8AB8-1D1EEB3BB9FA}"/>
              </a:ext>
            </a:extLst>
          </p:cNvPr>
          <p:cNvSpPr txBox="1"/>
          <p:nvPr/>
        </p:nvSpPr>
        <p:spPr>
          <a:xfrm>
            <a:off x="2598822" y="3673146"/>
            <a:ext cx="60528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xmlns="" val="392570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16FEBA-44D8-4EE3-BB5E-905F39435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6482" y="-2061881"/>
            <a:ext cx="13405020" cy="89198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BE81DF-50E2-4458-9F2E-3D1694B8247E}"/>
              </a:ext>
            </a:extLst>
          </p:cNvPr>
          <p:cNvSpPr/>
          <p:nvPr/>
        </p:nvSpPr>
        <p:spPr>
          <a:xfrm>
            <a:off x="4581144" y="1026569"/>
            <a:ext cx="3968497" cy="5465671"/>
          </a:xfrm>
          <a:prstGeom prst="roundRect">
            <a:avLst>
              <a:gd name="adj" fmla="val 722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47E772-6F90-46C1-BD19-14B02079AE0A}"/>
              </a:ext>
            </a:extLst>
          </p:cNvPr>
          <p:cNvSpPr txBox="1"/>
          <p:nvPr/>
        </p:nvSpPr>
        <p:spPr>
          <a:xfrm>
            <a:off x="4613418" y="1431389"/>
            <a:ext cx="38996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see yourself as Christ’s servant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F0251D-1DD7-486B-A69B-AFDB41B4FE06}"/>
              </a:ext>
            </a:extLst>
          </p:cNvPr>
          <p:cNvSpPr/>
          <p:nvPr/>
        </p:nvSpPr>
        <p:spPr>
          <a:xfrm>
            <a:off x="6025895" y="355861"/>
            <a:ext cx="1078992" cy="1078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9551A6-4D76-4B98-834B-9B590D468F42}"/>
              </a:ext>
            </a:extLst>
          </p:cNvPr>
          <p:cNvSpPr txBox="1"/>
          <p:nvPr/>
        </p:nvSpPr>
        <p:spPr>
          <a:xfrm>
            <a:off x="5961887" y="388294"/>
            <a:ext cx="117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7919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1CAF99-82EB-49C7-9877-F55ECC0DD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BE81DF-50E2-4458-9F2E-3D1694B8247E}"/>
              </a:ext>
            </a:extLst>
          </p:cNvPr>
          <p:cNvSpPr/>
          <p:nvPr/>
        </p:nvSpPr>
        <p:spPr>
          <a:xfrm>
            <a:off x="681226" y="1434853"/>
            <a:ext cx="4814139" cy="4591223"/>
          </a:xfrm>
          <a:prstGeom prst="roundRect">
            <a:avLst>
              <a:gd name="adj" fmla="val 722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47E772-6F90-46C1-BD19-14B02079AE0A}"/>
              </a:ext>
            </a:extLst>
          </p:cNvPr>
          <p:cNvSpPr txBox="1"/>
          <p:nvPr/>
        </p:nvSpPr>
        <p:spPr>
          <a:xfrm>
            <a:off x="585214" y="1637578"/>
            <a:ext cx="50657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every decision by considering the salvation of others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F0251D-1DD7-486B-A69B-AFDB41B4FE06}"/>
              </a:ext>
            </a:extLst>
          </p:cNvPr>
          <p:cNvSpPr/>
          <p:nvPr/>
        </p:nvSpPr>
        <p:spPr>
          <a:xfrm>
            <a:off x="2484836" y="602929"/>
            <a:ext cx="1078992" cy="1078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9551A6-4D76-4B98-834B-9B590D468F42}"/>
              </a:ext>
            </a:extLst>
          </p:cNvPr>
          <p:cNvSpPr txBox="1"/>
          <p:nvPr/>
        </p:nvSpPr>
        <p:spPr>
          <a:xfrm>
            <a:off x="2420828" y="635362"/>
            <a:ext cx="117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89063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64C2C2-AF4E-4C5B-A4C4-838C3370F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BE81DF-50E2-4458-9F2E-3D1694B8247E}"/>
              </a:ext>
            </a:extLst>
          </p:cNvPr>
          <p:cNvSpPr/>
          <p:nvPr/>
        </p:nvSpPr>
        <p:spPr>
          <a:xfrm>
            <a:off x="387098" y="1083516"/>
            <a:ext cx="8453717" cy="1856908"/>
          </a:xfrm>
          <a:prstGeom prst="roundRect">
            <a:avLst>
              <a:gd name="adj" fmla="val 722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47E772-6F90-46C1-BD19-14B02079AE0A}"/>
              </a:ext>
            </a:extLst>
          </p:cNvPr>
          <p:cNvSpPr txBox="1"/>
          <p:nvPr/>
        </p:nvSpPr>
        <p:spPr>
          <a:xfrm>
            <a:off x="656038" y="1199289"/>
            <a:ext cx="7933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the right path even when it is the difficult path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F0251D-1DD7-486B-A69B-AFDB41B4FE06}"/>
              </a:ext>
            </a:extLst>
          </p:cNvPr>
          <p:cNvSpPr/>
          <p:nvPr/>
        </p:nvSpPr>
        <p:spPr>
          <a:xfrm>
            <a:off x="4050792" y="176567"/>
            <a:ext cx="1078992" cy="1078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9551A6-4D76-4B98-834B-9B590D468F42}"/>
              </a:ext>
            </a:extLst>
          </p:cNvPr>
          <p:cNvSpPr txBox="1"/>
          <p:nvPr/>
        </p:nvSpPr>
        <p:spPr>
          <a:xfrm>
            <a:off x="3986784" y="209000"/>
            <a:ext cx="117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03986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612EBF-711C-47EB-86FB-F7EA9B1D9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9159" y="0"/>
            <a:ext cx="10622318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BE81DF-50E2-4458-9F2E-3D1694B8247E}"/>
              </a:ext>
            </a:extLst>
          </p:cNvPr>
          <p:cNvSpPr/>
          <p:nvPr/>
        </p:nvSpPr>
        <p:spPr>
          <a:xfrm>
            <a:off x="4096512" y="5002306"/>
            <a:ext cx="4453129" cy="1489934"/>
          </a:xfrm>
          <a:prstGeom prst="roundRect">
            <a:avLst>
              <a:gd name="adj" fmla="val 722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47E772-6F90-46C1-BD19-14B02079AE0A}"/>
              </a:ext>
            </a:extLst>
          </p:cNvPr>
          <p:cNvSpPr txBox="1"/>
          <p:nvPr/>
        </p:nvSpPr>
        <p:spPr>
          <a:xfrm>
            <a:off x="3971723" y="5241389"/>
            <a:ext cx="4837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hard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F0251D-1DD7-486B-A69B-AFDB41B4FE06}"/>
              </a:ext>
            </a:extLst>
          </p:cNvPr>
          <p:cNvSpPr/>
          <p:nvPr/>
        </p:nvSpPr>
        <p:spPr>
          <a:xfrm>
            <a:off x="5631448" y="4198569"/>
            <a:ext cx="1078992" cy="1078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9551A6-4D76-4B98-834B-9B590D468F42}"/>
              </a:ext>
            </a:extLst>
          </p:cNvPr>
          <p:cNvSpPr txBox="1"/>
          <p:nvPr/>
        </p:nvSpPr>
        <p:spPr>
          <a:xfrm>
            <a:off x="5567440" y="4231002"/>
            <a:ext cx="117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37047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F0259A-B84E-4E4D-9210-81C9A23BE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10441"/>
            <a:ext cx="9144000" cy="1107888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BE81DF-50E2-4458-9F2E-3D1694B8247E}"/>
              </a:ext>
            </a:extLst>
          </p:cNvPr>
          <p:cNvSpPr/>
          <p:nvPr/>
        </p:nvSpPr>
        <p:spPr>
          <a:xfrm>
            <a:off x="639364" y="806824"/>
            <a:ext cx="4957484" cy="3290047"/>
          </a:xfrm>
          <a:prstGeom prst="roundRect">
            <a:avLst>
              <a:gd name="adj" fmla="val 722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47E772-6F90-46C1-BD19-14B02079AE0A}"/>
              </a:ext>
            </a:extLst>
          </p:cNvPr>
          <p:cNvSpPr txBox="1"/>
          <p:nvPr/>
        </p:nvSpPr>
        <p:spPr>
          <a:xfrm>
            <a:off x="804494" y="1221775"/>
            <a:ext cx="45951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the positive by living for God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F0251D-1DD7-486B-A69B-AFDB41B4FE06}"/>
              </a:ext>
            </a:extLst>
          </p:cNvPr>
          <p:cNvSpPr/>
          <p:nvPr/>
        </p:nvSpPr>
        <p:spPr>
          <a:xfrm>
            <a:off x="2511730" y="110350"/>
            <a:ext cx="1078992" cy="1078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9551A6-4D76-4B98-834B-9B590D468F42}"/>
              </a:ext>
            </a:extLst>
          </p:cNvPr>
          <p:cNvSpPr txBox="1"/>
          <p:nvPr/>
        </p:nvSpPr>
        <p:spPr>
          <a:xfrm>
            <a:off x="2447722" y="142783"/>
            <a:ext cx="117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08597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9AEBD8-D333-4C6F-81B7-C4BA75ECF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4670" y="0"/>
            <a:ext cx="1027334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BE81DF-50E2-4458-9F2E-3D1694B8247E}"/>
              </a:ext>
            </a:extLst>
          </p:cNvPr>
          <p:cNvSpPr/>
          <p:nvPr/>
        </p:nvSpPr>
        <p:spPr>
          <a:xfrm>
            <a:off x="4096512" y="4715435"/>
            <a:ext cx="4453129" cy="1776805"/>
          </a:xfrm>
          <a:prstGeom prst="roundRect">
            <a:avLst>
              <a:gd name="adj" fmla="val 722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47E772-6F90-46C1-BD19-14B02079AE0A}"/>
              </a:ext>
            </a:extLst>
          </p:cNvPr>
          <p:cNvSpPr txBox="1"/>
          <p:nvPr/>
        </p:nvSpPr>
        <p:spPr>
          <a:xfrm>
            <a:off x="3904487" y="4820233"/>
            <a:ext cx="4837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like this is not your home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F0251D-1DD7-486B-A69B-AFDB41B4FE06}"/>
              </a:ext>
            </a:extLst>
          </p:cNvPr>
          <p:cNvSpPr/>
          <p:nvPr/>
        </p:nvSpPr>
        <p:spPr>
          <a:xfrm>
            <a:off x="5703165" y="3809410"/>
            <a:ext cx="1078992" cy="1078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9551A6-4D76-4B98-834B-9B590D468F42}"/>
              </a:ext>
            </a:extLst>
          </p:cNvPr>
          <p:cNvSpPr txBox="1"/>
          <p:nvPr/>
        </p:nvSpPr>
        <p:spPr>
          <a:xfrm>
            <a:off x="5639157" y="3841843"/>
            <a:ext cx="117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6619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453647-A714-4E7B-81DD-6BD6F322D750}"/>
              </a:ext>
            </a:extLst>
          </p:cNvPr>
          <p:cNvSpPr/>
          <p:nvPr/>
        </p:nvSpPr>
        <p:spPr>
          <a:xfrm>
            <a:off x="0" y="-8965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98C88E-AE76-4AB1-AD35-C764F23EFEBF}"/>
              </a:ext>
            </a:extLst>
          </p:cNvPr>
          <p:cNvSpPr txBox="1"/>
          <p:nvPr/>
        </p:nvSpPr>
        <p:spPr>
          <a:xfrm>
            <a:off x="793592" y="1346338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EE6E00-8F31-4A3C-B757-70E1769567A6}"/>
              </a:ext>
            </a:extLst>
          </p:cNvPr>
          <p:cNvSpPr txBox="1"/>
          <p:nvPr/>
        </p:nvSpPr>
        <p:spPr>
          <a:xfrm>
            <a:off x="5054520" y="1696565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Servant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5BDA7583-F3A8-4FF9-A889-E5BFD4F3A6A3}"/>
              </a:ext>
            </a:extLst>
          </p:cNvPr>
          <p:cNvGrpSpPr/>
          <p:nvPr/>
        </p:nvGrpSpPr>
        <p:grpSpPr>
          <a:xfrm>
            <a:off x="4708859" y="2107001"/>
            <a:ext cx="391675" cy="1015455"/>
            <a:chOff x="1512277" y="4193930"/>
            <a:chExt cx="237392" cy="615462"/>
          </a:xfrm>
          <a:solidFill>
            <a:srgbClr val="00B050"/>
          </a:solidFill>
        </p:grpSpPr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xmlns="" id="{DC6E9E8F-C8AD-4705-A0EA-57B95788772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93F0038-A9D1-47FD-B5D4-5789BC8BFFC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xmlns="" id="{62E9CE46-AADB-4B63-96E5-C76DF368172A}"/>
              </a:ext>
            </a:extLst>
          </p:cNvPr>
          <p:cNvGrpSpPr/>
          <p:nvPr/>
        </p:nvGrpSpPr>
        <p:grpSpPr>
          <a:xfrm>
            <a:off x="3815557" y="217975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25" name="Rectangle: Rounded Corners 29">
              <a:extLst>
                <a:ext uri="{FF2B5EF4-FFF2-40B4-BE49-F238E27FC236}">
                  <a16:creationId xmlns:a16="http://schemas.microsoft.com/office/drawing/2014/main" xmlns="" id="{C89E5195-55BE-4D8D-AB55-8C3AB713C45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E8F4841-9009-4C89-AB9C-44731D74FB6F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A7F9461-048F-40C7-A722-07B837851B61}"/>
              </a:ext>
            </a:extLst>
          </p:cNvPr>
          <p:cNvSpPr txBox="1"/>
          <p:nvPr/>
        </p:nvSpPr>
        <p:spPr>
          <a:xfrm>
            <a:off x="597755" y="4152106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E60C146-F79D-4717-8815-D17EDC5F4ADD}"/>
              </a:ext>
            </a:extLst>
          </p:cNvPr>
          <p:cNvSpPr txBox="1"/>
          <p:nvPr/>
        </p:nvSpPr>
        <p:spPr>
          <a:xfrm>
            <a:off x="4729190" y="4639445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38B341-A8F6-4CD8-A63D-9209F357E8E7}"/>
              </a:ext>
            </a:extLst>
          </p:cNvPr>
          <p:cNvSpPr txBox="1"/>
          <p:nvPr/>
        </p:nvSpPr>
        <p:spPr>
          <a:xfrm>
            <a:off x="2324644" y="5267133"/>
            <a:ext cx="376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Pride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63ECA5-7B2F-4275-B53B-30D478D67B91}"/>
              </a:ext>
            </a:extLst>
          </p:cNvPr>
          <p:cNvSpPr txBox="1"/>
          <p:nvPr/>
        </p:nvSpPr>
        <p:spPr>
          <a:xfrm>
            <a:off x="156735" y="2694802"/>
            <a:ext cx="2553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Pride</a:t>
            </a:r>
          </a:p>
        </p:txBody>
      </p:sp>
      <p:grpSp>
        <p:nvGrpSpPr>
          <p:cNvPr id="42" name="Group 27">
            <a:extLst>
              <a:ext uri="{FF2B5EF4-FFF2-40B4-BE49-F238E27FC236}">
                <a16:creationId xmlns:a16="http://schemas.microsoft.com/office/drawing/2014/main" xmlns="" id="{846E2C59-C80B-49E8-A60F-BD8FF0A5ED3D}"/>
              </a:ext>
            </a:extLst>
          </p:cNvPr>
          <p:cNvGrpSpPr/>
          <p:nvPr/>
        </p:nvGrpSpPr>
        <p:grpSpPr>
          <a:xfrm>
            <a:off x="2784616" y="2886515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3" name="Rectangle: Rounded Corners 29">
              <a:extLst>
                <a:ext uri="{FF2B5EF4-FFF2-40B4-BE49-F238E27FC236}">
                  <a16:creationId xmlns:a16="http://schemas.microsoft.com/office/drawing/2014/main" xmlns="" id="{77816DB4-6348-4C27-811B-F0AFDCE3B3C7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FC6E87B-D35C-4866-950C-F0BBE6E10E09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27">
            <a:extLst>
              <a:ext uri="{FF2B5EF4-FFF2-40B4-BE49-F238E27FC236}">
                <a16:creationId xmlns:a16="http://schemas.microsoft.com/office/drawing/2014/main" xmlns="" id="{35ED415D-3B72-45D6-856A-947524DD050F}"/>
              </a:ext>
            </a:extLst>
          </p:cNvPr>
          <p:cNvGrpSpPr/>
          <p:nvPr/>
        </p:nvGrpSpPr>
        <p:grpSpPr>
          <a:xfrm>
            <a:off x="3687881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6" name="Rectangle: Rounded Corners 29">
              <a:extLst>
                <a:ext uri="{FF2B5EF4-FFF2-40B4-BE49-F238E27FC236}">
                  <a16:creationId xmlns:a16="http://schemas.microsoft.com/office/drawing/2014/main" xmlns="" id="{3A2153F9-1060-4AD9-BC68-0FBDC8D724C2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D2A214C-11FF-4665-9D52-904C5C8DC724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B36BFB94-C681-461B-A2F2-D441CA81B78C}"/>
              </a:ext>
            </a:extLst>
          </p:cNvPr>
          <p:cNvGrpSpPr/>
          <p:nvPr/>
        </p:nvGrpSpPr>
        <p:grpSpPr>
          <a:xfrm>
            <a:off x="4693614" y="3623990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49" name="Rectangle: Rounded Corners 29">
              <a:extLst>
                <a:ext uri="{FF2B5EF4-FFF2-40B4-BE49-F238E27FC236}">
                  <a16:creationId xmlns:a16="http://schemas.microsoft.com/office/drawing/2014/main" xmlns="" id="{AAA09F0D-64FC-4FC6-A9B5-160C7E5BC37C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713E260-14CE-4F34-9177-8F98492C46C1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xmlns="" id="{F04CA426-558A-425A-BBC4-C29CD709C452}"/>
              </a:ext>
            </a:extLst>
          </p:cNvPr>
          <p:cNvGrpSpPr/>
          <p:nvPr/>
        </p:nvGrpSpPr>
        <p:grpSpPr>
          <a:xfrm>
            <a:off x="5551228" y="3370126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2" name="Rectangle: Rounded Corners 29">
              <a:extLst>
                <a:ext uri="{FF2B5EF4-FFF2-40B4-BE49-F238E27FC236}">
                  <a16:creationId xmlns:a16="http://schemas.microsoft.com/office/drawing/2014/main" xmlns="" id="{54E3332A-CE86-4EED-957C-6118A7CCCC16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4886A9F-9415-4C44-A460-C530E83B7877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xmlns="" id="{9D90AA62-5313-4525-95D1-C73B3585DEBF}"/>
              </a:ext>
            </a:extLst>
          </p:cNvPr>
          <p:cNvGrpSpPr/>
          <p:nvPr/>
        </p:nvGrpSpPr>
        <p:grpSpPr>
          <a:xfrm>
            <a:off x="6352102" y="3116262"/>
            <a:ext cx="391675" cy="1015455"/>
            <a:chOff x="1512277" y="4193930"/>
            <a:chExt cx="237392" cy="615462"/>
          </a:xfrm>
          <a:solidFill>
            <a:srgbClr val="FF0000"/>
          </a:solidFill>
        </p:grpSpPr>
        <p:sp>
          <p:nvSpPr>
            <p:cNvPr id="58" name="Rectangle: Rounded Corners 29">
              <a:extLst>
                <a:ext uri="{FF2B5EF4-FFF2-40B4-BE49-F238E27FC236}">
                  <a16:creationId xmlns:a16="http://schemas.microsoft.com/office/drawing/2014/main" xmlns="" id="{A148BD42-9BB8-451D-8C47-9FC9D9487EE0}"/>
                </a:ext>
              </a:extLst>
            </p:cNvPr>
            <p:cNvSpPr/>
            <p:nvPr/>
          </p:nvSpPr>
          <p:spPr>
            <a:xfrm>
              <a:off x="1512277" y="4404946"/>
              <a:ext cx="237392" cy="404446"/>
            </a:xfrm>
            <a:prstGeom prst="roundRect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91B0C02-CAC1-454D-B71E-02CAB07E086B}"/>
                </a:ext>
              </a:extLst>
            </p:cNvPr>
            <p:cNvSpPr/>
            <p:nvPr/>
          </p:nvSpPr>
          <p:spPr>
            <a:xfrm>
              <a:off x="1512277" y="4193930"/>
              <a:ext cx="237392" cy="219808"/>
            </a:xfrm>
            <a:prstGeom prst="ellips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421393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</TotalTime>
  <Words>93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Rebekah Williams</cp:lastModifiedBy>
  <cp:revision>34</cp:revision>
  <dcterms:created xsi:type="dcterms:W3CDTF">2019-08-23T19:07:32Z</dcterms:created>
  <dcterms:modified xsi:type="dcterms:W3CDTF">2019-08-25T12:08:58Z</dcterms:modified>
</cp:coreProperties>
</file>