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4" r:id="rId4"/>
    <p:sldId id="273" r:id="rId5"/>
    <p:sldId id="276" r:id="rId6"/>
    <p:sldId id="283" r:id="rId7"/>
    <p:sldId id="287" r:id="rId8"/>
    <p:sldId id="282" r:id="rId9"/>
    <p:sldId id="277" r:id="rId10"/>
    <p:sldId id="272" r:id="rId11"/>
    <p:sldId id="270" r:id="rId12"/>
    <p:sldId id="271" r:id="rId13"/>
    <p:sldId id="278" r:id="rId14"/>
    <p:sldId id="258" r:id="rId15"/>
    <p:sldId id="284" r:id="rId16"/>
    <p:sldId id="279" r:id="rId17"/>
    <p:sldId id="263" r:id="rId18"/>
    <p:sldId id="264" r:id="rId19"/>
    <p:sldId id="285" r:id="rId20"/>
    <p:sldId id="286" r:id="rId21"/>
    <p:sldId id="26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11"/>
    <a:srgbClr val="499A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46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34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06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79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435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103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2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037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74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16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89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C34F-042C-4100-84EE-4BB46BA89F71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BFF2-EF4A-4D44-BD4A-FCC1F8A175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3DD0-A529-4E74-918F-11FC89C516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DF48-A750-405F-B6B6-E8CE943A4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D32A97-E7E6-4772-9148-95F72E772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FD242D8-CDFB-4DF5-9582-38E30ED1D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16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9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rebalwil\Downloads\osterkorb-2093315_12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28600" y="1447800"/>
            <a:ext cx="3684156" cy="24561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rebalwil\Downloads\jack-o-lantern-1679164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791" y="3429000"/>
            <a:ext cx="4116409" cy="2743200"/>
          </a:xfrm>
          <a:prstGeom prst="ellipse">
            <a:avLst/>
          </a:prstGeom>
          <a:noFill/>
        </p:spPr>
      </p:pic>
      <p:pic>
        <p:nvPicPr>
          <p:cNvPr id="13" name="Picture 2" descr="C:\Users\rebalwil\Downloads\christmas-1869902_1280.jpg"/>
          <p:cNvPicPr>
            <a:picLocks noChangeAspect="1" noChangeArrowheads="1"/>
          </p:cNvPicPr>
          <p:nvPr/>
        </p:nvPicPr>
        <p:blipFill>
          <a:blip r:embed="rId4" cstate="print"/>
          <a:srcRect r="58125" b="63423"/>
          <a:stretch>
            <a:fillRect/>
          </a:stretch>
        </p:blipFill>
        <p:spPr bwMode="auto">
          <a:xfrm>
            <a:off x="2819400" y="2514600"/>
            <a:ext cx="3886200" cy="2262116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Should Christians Celebrate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6670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Christmas,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19200" y="36002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Easter,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57338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or Halloween?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rebalwil\Downloads\jack-o-lantern-167916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86200"/>
            <a:ext cx="4345098" cy="2895600"/>
          </a:xfrm>
          <a:prstGeom prst="ellipse">
            <a:avLst/>
          </a:prstGeom>
          <a:noFill/>
        </p:spPr>
      </p:pic>
      <p:sp>
        <p:nvSpPr>
          <p:cNvPr id="13" name="Bent Arrow 12"/>
          <p:cNvSpPr/>
          <p:nvPr/>
        </p:nvSpPr>
        <p:spPr>
          <a:xfrm rot="5400000">
            <a:off x="495300" y="1257300"/>
            <a:ext cx="3124200" cy="4114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1752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Christian?</a:t>
            </a:r>
          </a:p>
        </p:txBody>
      </p:sp>
      <p:sp>
        <p:nvSpPr>
          <p:cNvPr id="14" name="Bent Arrow 13"/>
          <p:cNvSpPr/>
          <p:nvPr/>
        </p:nvSpPr>
        <p:spPr>
          <a:xfrm rot="5400000" flipV="1">
            <a:off x="5334000" y="1066800"/>
            <a:ext cx="3124200" cy="4495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7451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Pagan?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886200" y="1600200"/>
            <a:ext cx="1066800" cy="1524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609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52800" y="152400"/>
            <a:ext cx="1905000" cy="1828800"/>
            <a:chOff x="3352800" y="152400"/>
            <a:chExt cx="1905000" cy="1828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352800" y="152400"/>
              <a:ext cx="1828800" cy="182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52800" y="228600"/>
              <a:ext cx="1905000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the Worship Service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ropbox\Bamboo Paper\Photo Mar 23, 10 45 53 PM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09600"/>
            <a:ext cx="8458200" cy="6343650"/>
          </a:xfrm>
          <a:prstGeom prst="rect">
            <a:avLst/>
          </a:prstGeom>
          <a:noFill/>
        </p:spPr>
      </p:pic>
      <p:pic>
        <p:nvPicPr>
          <p:cNvPr id="3" name="Picture 2" descr="C:\Users\rebalwil\Dropbox\Bamboo Paper\Photo Mar 23, 10 45 55 PM.png"/>
          <p:cNvPicPr>
            <a:picLocks noChangeAspect="1" noChangeArrowheads="1"/>
          </p:cNvPicPr>
          <p:nvPr/>
        </p:nvPicPr>
        <p:blipFill>
          <a:blip r:embed="rId3" cstate="print"/>
          <a:srcRect l="22266" t="16406" r="21484" b="8593"/>
          <a:stretch>
            <a:fillRect/>
          </a:stretch>
        </p:blipFill>
        <p:spPr bwMode="auto">
          <a:xfrm>
            <a:off x="-457200" y="990600"/>
            <a:ext cx="3276600" cy="3276600"/>
          </a:xfrm>
          <a:prstGeom prst="rect">
            <a:avLst/>
          </a:prstGeom>
          <a:noFill/>
        </p:spPr>
      </p:pic>
      <p:pic>
        <p:nvPicPr>
          <p:cNvPr id="5122" name="Picture 2" descr="C:\Users\rebalwil\Dropbox\Bamboo Paper\Photo Mar 23, 10 45 55 PM (1).png"/>
          <p:cNvPicPr>
            <a:picLocks noChangeAspect="1" noChangeArrowheads="1"/>
          </p:cNvPicPr>
          <p:nvPr/>
        </p:nvPicPr>
        <p:blipFill>
          <a:blip r:embed="rId4" cstate="print"/>
          <a:srcRect l="38170" t="32143" r="28348" b="15179"/>
          <a:stretch>
            <a:fillRect/>
          </a:stretch>
        </p:blipFill>
        <p:spPr bwMode="auto">
          <a:xfrm>
            <a:off x="6324600" y="719328"/>
            <a:ext cx="3200400" cy="3776472"/>
          </a:xfrm>
          <a:prstGeom prst="rect">
            <a:avLst/>
          </a:prstGeom>
          <a:noFill/>
        </p:spPr>
      </p:pic>
      <p:sp>
        <p:nvSpPr>
          <p:cNvPr id="5" name="Bent Arrow 4"/>
          <p:cNvSpPr/>
          <p:nvPr/>
        </p:nvSpPr>
        <p:spPr>
          <a:xfrm>
            <a:off x="1371600" y="457200"/>
            <a:ext cx="2590800" cy="1219200"/>
          </a:xfrm>
          <a:prstGeom prst="bentArrow">
            <a:avLst>
              <a:gd name="adj1" fmla="val 25000"/>
              <a:gd name="adj2" fmla="val 34052"/>
              <a:gd name="adj3" fmla="val 49569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4724400" y="457200"/>
            <a:ext cx="3048000" cy="1219200"/>
          </a:xfrm>
          <a:prstGeom prst="bentArrow">
            <a:avLst>
              <a:gd name="adj1" fmla="val 25000"/>
              <a:gd name="adj2" fmla="val 34052"/>
              <a:gd name="adj3" fmla="val 49569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2667000"/>
            <a:ext cx="2971800" cy="4038600"/>
          </a:xfrm>
          <a:prstGeom prst="roundRect">
            <a:avLst>
              <a:gd name="adj" fmla="val 1199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8194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Human Tradition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Human Precepts</a:t>
            </a:r>
            <a:endParaRPr lang="en-US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Self-made religion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2590800"/>
            <a:ext cx="2438400" cy="1600200"/>
          </a:xfrm>
          <a:prstGeom prst="roundRect">
            <a:avLst>
              <a:gd name="adj" fmla="val 1199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27432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Christ’s wisdom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rebalwil\Downloads\architecture-186718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902075" cy="2657475"/>
          </a:xfrm>
          <a:prstGeom prst="rect">
            <a:avLst/>
          </a:prstGeom>
          <a:noFill/>
        </p:spPr>
      </p:pic>
      <p:pic>
        <p:nvPicPr>
          <p:cNvPr id="1027" name="Picture 3" descr="C:\Users\rebalwil\Downloads\church-1398784_1280.jpg"/>
          <p:cNvPicPr>
            <a:picLocks noChangeAspect="1" noChangeArrowheads="1"/>
          </p:cNvPicPr>
          <p:nvPr/>
        </p:nvPicPr>
        <p:blipFill>
          <a:blip r:embed="rId3" cstate="print"/>
          <a:srcRect l="17683"/>
          <a:stretch>
            <a:fillRect/>
          </a:stretch>
        </p:blipFill>
        <p:spPr bwMode="auto">
          <a:xfrm>
            <a:off x="304800" y="2362200"/>
            <a:ext cx="3902075" cy="26651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129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Worship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29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Home</a:t>
            </a:r>
          </a:p>
        </p:txBody>
      </p:sp>
      <p:sp>
        <p:nvSpPr>
          <p:cNvPr id="15" name="Oval 14"/>
          <p:cNvSpPr/>
          <p:nvPr/>
        </p:nvSpPr>
        <p:spPr>
          <a:xfrm>
            <a:off x="609600" y="4495800"/>
            <a:ext cx="3429000" cy="19050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Eating a feast</a:t>
            </a:r>
            <a:endParaRPr lang="en-US" sz="4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4419600"/>
            <a:ext cx="3429000" cy="19050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958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Jesus’ Instructions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785E-7 L 0.49583 -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 animBg="1"/>
      <p:bldP spid="15" grpId="1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 Home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tj-holowaychuk-177043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6163" cy="701908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52400" y="6096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 family time?</a:t>
            </a:r>
          </a:p>
        </p:txBody>
      </p:sp>
      <p:sp>
        <p:nvSpPr>
          <p:cNvPr id="10" name="Oval 9"/>
          <p:cNvSpPr/>
          <p:nvPr/>
        </p:nvSpPr>
        <p:spPr>
          <a:xfrm>
            <a:off x="5486400" y="7620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6002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Religious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Time?</a:t>
            </a:r>
          </a:p>
        </p:txBody>
      </p:sp>
      <p:sp>
        <p:nvSpPr>
          <p:cNvPr id="13" name="Oval 12"/>
          <p:cNvSpPr/>
          <p:nvPr/>
        </p:nvSpPr>
        <p:spPr>
          <a:xfrm>
            <a:off x="2819400" y="32004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39624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Wrong for Christians?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762000"/>
            <a:ext cx="8382000" cy="5029200"/>
          </a:xfrm>
          <a:prstGeom prst="rect">
            <a:avLst/>
          </a:prstGeom>
          <a:solidFill>
            <a:srgbClr val="499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228600" y="806708"/>
            <a:ext cx="9601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Considerations: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Pagan roots?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Angels worshiped at birth?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Self-made religion?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Over exalting Mary?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Misrepresenting the Bible?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Opportunity to teach world?</a:t>
            </a:r>
            <a:endParaRPr lang="en-US" sz="44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3" grpId="0" animBg="1"/>
      <p:bldP spid="16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ebalwil\Downloads\osterkorb-2093315_12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321956" y="-119304"/>
            <a:ext cx="10465956" cy="6977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152400" y="3048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 family time?</a:t>
            </a:r>
          </a:p>
        </p:txBody>
      </p:sp>
      <p:sp>
        <p:nvSpPr>
          <p:cNvPr id="10" name="Oval 9"/>
          <p:cNvSpPr/>
          <p:nvPr/>
        </p:nvSpPr>
        <p:spPr>
          <a:xfrm>
            <a:off x="5486400" y="3810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1430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Religious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Time?</a:t>
            </a:r>
          </a:p>
        </p:txBody>
      </p:sp>
      <p:sp>
        <p:nvSpPr>
          <p:cNvPr id="13" name="Oval 12"/>
          <p:cNvSpPr/>
          <p:nvPr/>
        </p:nvSpPr>
        <p:spPr>
          <a:xfrm>
            <a:off x="2819400" y="32004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39624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Wrong for Christians?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1371600"/>
            <a:ext cx="8382000" cy="4419600"/>
          </a:xfrm>
          <a:prstGeom prst="rect">
            <a:avLst/>
          </a:prstGeom>
          <a:solidFill>
            <a:srgbClr val="499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52400" y="1600200"/>
            <a:ext cx="9601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Considerations:</a:t>
            </a:r>
          </a:p>
          <a:p>
            <a:pPr algn="ctr">
              <a:spcAft>
                <a:spcPts val="1200"/>
              </a:spcAft>
            </a:pPr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Pagan roots?</a:t>
            </a:r>
          </a:p>
          <a:p>
            <a:pPr algn="ctr">
              <a:spcAft>
                <a:spcPts val="1200"/>
              </a:spcAft>
            </a:pPr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 told us</a:t>
            </a:r>
            <a:b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to remember Him.</a:t>
            </a:r>
            <a:endParaRPr lang="en-US" sz="54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3" grpId="0" animBg="1"/>
      <p:bldP spid="16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jack-o-lantern-167916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10291021" cy="685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28600" y="15240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3622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 family time?</a:t>
            </a:r>
          </a:p>
        </p:txBody>
      </p:sp>
      <p:sp>
        <p:nvSpPr>
          <p:cNvPr id="13" name="Oval 12"/>
          <p:cNvSpPr/>
          <p:nvPr/>
        </p:nvSpPr>
        <p:spPr>
          <a:xfrm>
            <a:off x="5486400" y="15240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2860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Wrong for Christians?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8382000" cy="441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52400" y="2514600"/>
            <a:ext cx="960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Considerations:</a:t>
            </a:r>
          </a:p>
          <a:p>
            <a:pPr algn="ctr">
              <a:spcAft>
                <a:spcPts val="1200"/>
              </a:spcAft>
            </a:pPr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Witchcraft?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Think About Others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1392698">
            <a:off x="-700311" y="1095559"/>
            <a:ext cx="6155711" cy="47617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143">
            <a:off x="-699389" y="1219334"/>
            <a:ext cx="5749500" cy="4208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8200" y="-228600"/>
            <a:ext cx="4495800" cy="708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09600"/>
            <a:ext cx="4419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0" indent="-4635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Aspects that are wrong?</a:t>
            </a:r>
          </a:p>
          <a:p>
            <a:pPr marL="463550" indent="-4635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Am I participating in wrong?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63550" indent="-4635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What am I communicating to others?</a:t>
            </a:r>
          </a:p>
          <a:p>
            <a:pPr marL="463550" lvl="0" indent="-463550">
              <a:spcAft>
                <a:spcPts val="1200"/>
              </a:spcAft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057441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" y="32004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0386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Therefore Wrong?</a:t>
            </a:r>
            <a:endParaRPr lang="en-US" sz="44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3200400"/>
            <a:ext cx="3429000" cy="29718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9624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Therefore fine?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72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Bible doesn’t</a:t>
            </a:r>
            <a:b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directly address it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862078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it for God’s glory</a:t>
            </a: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ctr"/>
            <a:endParaRPr lang="en-US" sz="6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Think About Others. 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7007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to Study These Kinds of Topics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7315200" y="381000"/>
            <a:ext cx="1447800" cy="2018209"/>
            <a:chOff x="5349261" y="1752600"/>
            <a:chExt cx="2658180" cy="3705460"/>
          </a:xfrm>
        </p:grpSpPr>
        <p:sp>
          <p:nvSpPr>
            <p:cNvPr id="18" name="Oval 17"/>
            <p:cNvSpPr/>
            <p:nvPr/>
          </p:nvSpPr>
          <p:spPr>
            <a:xfrm>
              <a:off x="5715000" y="1752600"/>
              <a:ext cx="2064569" cy="20645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255935">
              <a:off x="5349261" y="3494190"/>
              <a:ext cx="2658180" cy="1963870"/>
            </a:xfrm>
            <a:custGeom>
              <a:avLst/>
              <a:gdLst>
                <a:gd name="connsiteX0" fmla="*/ 0 w 2060294"/>
                <a:gd name="connsiteY0" fmla="*/ 717631 h 844952"/>
                <a:gd name="connsiteX1" fmla="*/ 254643 w 2060294"/>
                <a:gd name="connsiteY1" fmla="*/ 254643 h 844952"/>
                <a:gd name="connsiteX2" fmla="*/ 1064871 w 2060294"/>
                <a:gd name="connsiteY2" fmla="*/ 0 h 844952"/>
                <a:gd name="connsiteX3" fmla="*/ 1909823 w 2060294"/>
                <a:gd name="connsiteY3" fmla="*/ 300942 h 844952"/>
                <a:gd name="connsiteX4" fmla="*/ 2060294 w 2060294"/>
                <a:gd name="connsiteY4" fmla="*/ 844952 h 844952"/>
                <a:gd name="connsiteX5" fmla="*/ 0 w 2060294"/>
                <a:gd name="connsiteY5" fmla="*/ 717631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294" h="844952">
                  <a:moveTo>
                    <a:pt x="0" y="717631"/>
                  </a:moveTo>
                  <a:lnTo>
                    <a:pt x="254643" y="254643"/>
                  </a:lnTo>
                  <a:lnTo>
                    <a:pt x="1064871" y="0"/>
                  </a:lnTo>
                  <a:lnTo>
                    <a:pt x="1909823" y="300942"/>
                  </a:lnTo>
                  <a:lnTo>
                    <a:pt x="2060294" y="844952"/>
                  </a:lnTo>
                  <a:lnTo>
                    <a:pt x="0" y="7176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Bent Arrow 19"/>
          <p:cNvSpPr/>
          <p:nvPr/>
        </p:nvSpPr>
        <p:spPr>
          <a:xfrm>
            <a:off x="1676400" y="533400"/>
            <a:ext cx="5334000" cy="4914900"/>
          </a:xfrm>
          <a:prstGeom prst="bentArrow">
            <a:avLst>
              <a:gd name="adj1" fmla="val 11394"/>
              <a:gd name="adj2" fmla="val 17364"/>
              <a:gd name="adj3" fmla="val 25000"/>
              <a:gd name="adj4" fmla="val 4375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228600" y="4944319"/>
            <a:ext cx="2291615" cy="1913681"/>
            <a:chOff x="727995" y="3352800"/>
            <a:chExt cx="2291615" cy="1913681"/>
          </a:xfrm>
        </p:grpSpPr>
        <p:grpSp>
          <p:nvGrpSpPr>
            <p:cNvPr id="4" name="Group 15"/>
            <p:cNvGrpSpPr/>
            <p:nvPr/>
          </p:nvGrpSpPr>
          <p:grpSpPr>
            <a:xfrm>
              <a:off x="821803" y="3352800"/>
              <a:ext cx="2197807" cy="1913681"/>
              <a:chOff x="821803" y="2615878"/>
              <a:chExt cx="3044141" cy="2650603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937549" y="2615878"/>
                <a:ext cx="2882097" cy="1909823"/>
              </a:xfrm>
              <a:custGeom>
                <a:avLst/>
                <a:gdLst>
                  <a:gd name="connsiteX0" fmla="*/ 0 w 2882097"/>
                  <a:gd name="connsiteY0" fmla="*/ 625033 h 1909823"/>
                  <a:gd name="connsiteX1" fmla="*/ 0 w 2882097"/>
                  <a:gd name="connsiteY1" fmla="*/ 625033 h 1909823"/>
                  <a:gd name="connsiteX2" fmla="*/ 1145894 w 2882097"/>
                  <a:gd name="connsiteY2" fmla="*/ 0 h 1909823"/>
                  <a:gd name="connsiteX3" fmla="*/ 2882097 w 2882097"/>
                  <a:gd name="connsiteY3" fmla="*/ 902826 h 1909823"/>
                  <a:gd name="connsiteX4" fmla="*/ 1365813 w 2882097"/>
                  <a:gd name="connsiteY4" fmla="*/ 1909823 h 1909823"/>
                  <a:gd name="connsiteX5" fmla="*/ 0 w 2882097"/>
                  <a:gd name="connsiteY5" fmla="*/ 625033 h 190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2097" h="1909823">
                    <a:moveTo>
                      <a:pt x="0" y="625033"/>
                    </a:moveTo>
                    <a:lnTo>
                      <a:pt x="0" y="625033"/>
                    </a:lnTo>
                    <a:lnTo>
                      <a:pt x="1145894" y="0"/>
                    </a:lnTo>
                    <a:lnTo>
                      <a:pt x="2882097" y="902826"/>
                    </a:lnTo>
                    <a:lnTo>
                      <a:pt x="1365813" y="1909823"/>
                    </a:lnTo>
                    <a:lnTo>
                      <a:pt x="0" y="62503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21803" y="3252486"/>
                <a:ext cx="1481559" cy="1956122"/>
              </a:xfrm>
              <a:custGeom>
                <a:avLst/>
                <a:gdLst>
                  <a:gd name="connsiteX0" fmla="*/ 0 w 1481559"/>
                  <a:gd name="connsiteY0" fmla="*/ 544010 h 1956122"/>
                  <a:gd name="connsiteX1" fmla="*/ 81022 w 1481559"/>
                  <a:gd name="connsiteY1" fmla="*/ 0 h 1956122"/>
                  <a:gd name="connsiteX2" fmla="*/ 1481559 w 1481559"/>
                  <a:gd name="connsiteY2" fmla="*/ 1307939 h 1956122"/>
                  <a:gd name="connsiteX3" fmla="*/ 1365812 w 1481559"/>
                  <a:gd name="connsiteY3" fmla="*/ 1956122 h 1956122"/>
                  <a:gd name="connsiteX4" fmla="*/ 0 w 1481559"/>
                  <a:gd name="connsiteY4" fmla="*/ 544010 h 195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559" h="1956122">
                    <a:moveTo>
                      <a:pt x="0" y="544010"/>
                    </a:moveTo>
                    <a:lnTo>
                      <a:pt x="81022" y="0"/>
                    </a:lnTo>
                    <a:lnTo>
                      <a:pt x="1481559" y="1307939"/>
                    </a:lnTo>
                    <a:lnTo>
                      <a:pt x="1365812" y="1956122"/>
                    </a:lnTo>
                    <a:lnTo>
                      <a:pt x="0" y="5440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199190" y="3958542"/>
                <a:ext cx="1666754" cy="1307939"/>
              </a:xfrm>
              <a:custGeom>
                <a:avLst/>
                <a:gdLst>
                  <a:gd name="connsiteX0" fmla="*/ 23149 w 1666754"/>
                  <a:gd name="connsiteY0" fmla="*/ 1192192 h 1307939"/>
                  <a:gd name="connsiteX1" fmla="*/ 23149 w 1666754"/>
                  <a:gd name="connsiteY1" fmla="*/ 1192192 h 1307939"/>
                  <a:gd name="connsiteX2" fmla="*/ 127321 w 1666754"/>
                  <a:gd name="connsiteY2" fmla="*/ 1145893 h 1307939"/>
                  <a:gd name="connsiteX3" fmla="*/ 1666754 w 1666754"/>
                  <a:gd name="connsiteY3" fmla="*/ 0 h 1307939"/>
                  <a:gd name="connsiteX4" fmla="*/ 1620456 w 1666754"/>
                  <a:gd name="connsiteY4" fmla="*/ 127321 h 1307939"/>
                  <a:gd name="connsiteX5" fmla="*/ 0 w 1666754"/>
                  <a:gd name="connsiteY5" fmla="*/ 1307939 h 1307939"/>
                  <a:gd name="connsiteX6" fmla="*/ 23149 w 1666754"/>
                  <a:gd name="connsiteY6" fmla="*/ 1192192 h 130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754" h="1307939">
                    <a:moveTo>
                      <a:pt x="23149" y="1192192"/>
                    </a:moveTo>
                    <a:lnTo>
                      <a:pt x="23149" y="1192192"/>
                    </a:lnTo>
                    <a:lnTo>
                      <a:pt x="127321" y="1145893"/>
                    </a:lnTo>
                    <a:lnTo>
                      <a:pt x="1666754" y="0"/>
                    </a:lnTo>
                    <a:lnTo>
                      <a:pt x="1620456" y="127321"/>
                    </a:lnTo>
                    <a:lnTo>
                      <a:pt x="0" y="1307939"/>
                    </a:lnTo>
                    <a:lnTo>
                      <a:pt x="23149" y="119219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80213" y="3576577"/>
                <a:ext cx="1469984" cy="1493134"/>
              </a:xfrm>
              <a:custGeom>
                <a:avLst/>
                <a:gdLst>
                  <a:gd name="connsiteX0" fmla="*/ 1469984 w 1469984"/>
                  <a:gd name="connsiteY0" fmla="*/ 0 h 1493134"/>
                  <a:gd name="connsiteX1" fmla="*/ 1435260 w 1469984"/>
                  <a:gd name="connsiteY1" fmla="*/ 474562 h 1493134"/>
                  <a:gd name="connsiteX2" fmla="*/ 0 w 1469984"/>
                  <a:gd name="connsiteY2" fmla="*/ 1493134 h 1493134"/>
                  <a:gd name="connsiteX3" fmla="*/ 57873 w 1469984"/>
                  <a:gd name="connsiteY3" fmla="*/ 937550 h 1493134"/>
                  <a:gd name="connsiteX4" fmla="*/ 1469984 w 1469984"/>
                  <a:gd name="connsiteY4" fmla="*/ 0 h 149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984" h="1493134">
                    <a:moveTo>
                      <a:pt x="1469984" y="0"/>
                    </a:moveTo>
                    <a:lnTo>
                      <a:pt x="1435260" y="474562"/>
                    </a:lnTo>
                    <a:lnTo>
                      <a:pt x="0" y="1493134"/>
                    </a:lnTo>
                    <a:lnTo>
                      <a:pt x="57873" y="937550"/>
                    </a:lnTo>
                    <a:lnTo>
                      <a:pt x="14699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9600540">
              <a:off x="727995" y="362477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BIBLE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96000" y="2286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35315"/>
            <a:ext cx="8915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Jeremiah 10:2-4</a:t>
            </a:r>
          </a:p>
          <a:p>
            <a:r>
              <a:rPr lang="en-US" sz="32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2 </a:t>
            </a: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Thus says the </a:t>
            </a:r>
            <a:r>
              <a:rPr lang="en-US" sz="3200" cap="small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Lord</a:t>
            </a: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“Learn not the way of the nations,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  nor be dismayed at the signs of the heavens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  because the nations are dismayed at them,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3 </a:t>
            </a: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the customs of the peoples are vanity.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tree from the forest is cut down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  and worked with an axe by the hands of a craftsman.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4 </a:t>
            </a: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They decorate it with silver and gold;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  they fasten it with hammer and nails</a:t>
            </a:r>
            <a:b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  so that it cannot move.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124200" y="2743200"/>
            <a:ext cx="3657600" cy="3657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7315200" y="381000"/>
            <a:ext cx="1447800" cy="2018209"/>
            <a:chOff x="5349261" y="1752600"/>
            <a:chExt cx="2658180" cy="3705460"/>
          </a:xfrm>
        </p:grpSpPr>
        <p:sp>
          <p:nvSpPr>
            <p:cNvPr id="18" name="Oval 17"/>
            <p:cNvSpPr/>
            <p:nvPr/>
          </p:nvSpPr>
          <p:spPr>
            <a:xfrm>
              <a:off x="5715000" y="1752600"/>
              <a:ext cx="2064569" cy="20645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255935">
              <a:off x="5349261" y="3494190"/>
              <a:ext cx="2658180" cy="1963870"/>
            </a:xfrm>
            <a:custGeom>
              <a:avLst/>
              <a:gdLst>
                <a:gd name="connsiteX0" fmla="*/ 0 w 2060294"/>
                <a:gd name="connsiteY0" fmla="*/ 717631 h 844952"/>
                <a:gd name="connsiteX1" fmla="*/ 254643 w 2060294"/>
                <a:gd name="connsiteY1" fmla="*/ 254643 h 844952"/>
                <a:gd name="connsiteX2" fmla="*/ 1064871 w 2060294"/>
                <a:gd name="connsiteY2" fmla="*/ 0 h 844952"/>
                <a:gd name="connsiteX3" fmla="*/ 1909823 w 2060294"/>
                <a:gd name="connsiteY3" fmla="*/ 300942 h 844952"/>
                <a:gd name="connsiteX4" fmla="*/ 2060294 w 2060294"/>
                <a:gd name="connsiteY4" fmla="*/ 844952 h 844952"/>
                <a:gd name="connsiteX5" fmla="*/ 0 w 2060294"/>
                <a:gd name="connsiteY5" fmla="*/ 717631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294" h="844952">
                  <a:moveTo>
                    <a:pt x="0" y="717631"/>
                  </a:moveTo>
                  <a:lnTo>
                    <a:pt x="254643" y="254643"/>
                  </a:lnTo>
                  <a:lnTo>
                    <a:pt x="1064871" y="0"/>
                  </a:lnTo>
                  <a:lnTo>
                    <a:pt x="1909823" y="300942"/>
                  </a:lnTo>
                  <a:lnTo>
                    <a:pt x="2060294" y="844952"/>
                  </a:lnTo>
                  <a:lnTo>
                    <a:pt x="0" y="7176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Bent Arrow 19"/>
          <p:cNvSpPr/>
          <p:nvPr/>
        </p:nvSpPr>
        <p:spPr>
          <a:xfrm>
            <a:off x="1676400" y="3657600"/>
            <a:ext cx="2133600" cy="1790700"/>
          </a:xfrm>
          <a:prstGeom prst="bentArrow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228600" y="4944319"/>
            <a:ext cx="2291615" cy="1913681"/>
            <a:chOff x="727995" y="3352800"/>
            <a:chExt cx="2291615" cy="1913681"/>
          </a:xfrm>
        </p:grpSpPr>
        <p:grpSp>
          <p:nvGrpSpPr>
            <p:cNvPr id="4" name="Group 15"/>
            <p:cNvGrpSpPr/>
            <p:nvPr/>
          </p:nvGrpSpPr>
          <p:grpSpPr>
            <a:xfrm>
              <a:off x="821803" y="3352800"/>
              <a:ext cx="2197807" cy="1913681"/>
              <a:chOff x="821803" y="2615878"/>
              <a:chExt cx="3044141" cy="2650603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937549" y="2615878"/>
                <a:ext cx="2882097" cy="1909823"/>
              </a:xfrm>
              <a:custGeom>
                <a:avLst/>
                <a:gdLst>
                  <a:gd name="connsiteX0" fmla="*/ 0 w 2882097"/>
                  <a:gd name="connsiteY0" fmla="*/ 625033 h 1909823"/>
                  <a:gd name="connsiteX1" fmla="*/ 0 w 2882097"/>
                  <a:gd name="connsiteY1" fmla="*/ 625033 h 1909823"/>
                  <a:gd name="connsiteX2" fmla="*/ 1145894 w 2882097"/>
                  <a:gd name="connsiteY2" fmla="*/ 0 h 1909823"/>
                  <a:gd name="connsiteX3" fmla="*/ 2882097 w 2882097"/>
                  <a:gd name="connsiteY3" fmla="*/ 902826 h 1909823"/>
                  <a:gd name="connsiteX4" fmla="*/ 1365813 w 2882097"/>
                  <a:gd name="connsiteY4" fmla="*/ 1909823 h 1909823"/>
                  <a:gd name="connsiteX5" fmla="*/ 0 w 2882097"/>
                  <a:gd name="connsiteY5" fmla="*/ 625033 h 190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2097" h="1909823">
                    <a:moveTo>
                      <a:pt x="0" y="625033"/>
                    </a:moveTo>
                    <a:lnTo>
                      <a:pt x="0" y="625033"/>
                    </a:lnTo>
                    <a:lnTo>
                      <a:pt x="1145894" y="0"/>
                    </a:lnTo>
                    <a:lnTo>
                      <a:pt x="2882097" y="902826"/>
                    </a:lnTo>
                    <a:lnTo>
                      <a:pt x="1365813" y="1909823"/>
                    </a:lnTo>
                    <a:lnTo>
                      <a:pt x="0" y="62503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21803" y="3252486"/>
                <a:ext cx="1481559" cy="1956122"/>
              </a:xfrm>
              <a:custGeom>
                <a:avLst/>
                <a:gdLst>
                  <a:gd name="connsiteX0" fmla="*/ 0 w 1481559"/>
                  <a:gd name="connsiteY0" fmla="*/ 544010 h 1956122"/>
                  <a:gd name="connsiteX1" fmla="*/ 81022 w 1481559"/>
                  <a:gd name="connsiteY1" fmla="*/ 0 h 1956122"/>
                  <a:gd name="connsiteX2" fmla="*/ 1481559 w 1481559"/>
                  <a:gd name="connsiteY2" fmla="*/ 1307939 h 1956122"/>
                  <a:gd name="connsiteX3" fmla="*/ 1365812 w 1481559"/>
                  <a:gd name="connsiteY3" fmla="*/ 1956122 h 1956122"/>
                  <a:gd name="connsiteX4" fmla="*/ 0 w 1481559"/>
                  <a:gd name="connsiteY4" fmla="*/ 544010 h 195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559" h="1956122">
                    <a:moveTo>
                      <a:pt x="0" y="544010"/>
                    </a:moveTo>
                    <a:lnTo>
                      <a:pt x="81022" y="0"/>
                    </a:lnTo>
                    <a:lnTo>
                      <a:pt x="1481559" y="1307939"/>
                    </a:lnTo>
                    <a:lnTo>
                      <a:pt x="1365812" y="1956122"/>
                    </a:lnTo>
                    <a:lnTo>
                      <a:pt x="0" y="54401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199190" y="3958542"/>
                <a:ext cx="1666754" cy="1307939"/>
              </a:xfrm>
              <a:custGeom>
                <a:avLst/>
                <a:gdLst>
                  <a:gd name="connsiteX0" fmla="*/ 23149 w 1666754"/>
                  <a:gd name="connsiteY0" fmla="*/ 1192192 h 1307939"/>
                  <a:gd name="connsiteX1" fmla="*/ 23149 w 1666754"/>
                  <a:gd name="connsiteY1" fmla="*/ 1192192 h 1307939"/>
                  <a:gd name="connsiteX2" fmla="*/ 127321 w 1666754"/>
                  <a:gd name="connsiteY2" fmla="*/ 1145893 h 1307939"/>
                  <a:gd name="connsiteX3" fmla="*/ 1666754 w 1666754"/>
                  <a:gd name="connsiteY3" fmla="*/ 0 h 1307939"/>
                  <a:gd name="connsiteX4" fmla="*/ 1620456 w 1666754"/>
                  <a:gd name="connsiteY4" fmla="*/ 127321 h 1307939"/>
                  <a:gd name="connsiteX5" fmla="*/ 0 w 1666754"/>
                  <a:gd name="connsiteY5" fmla="*/ 1307939 h 1307939"/>
                  <a:gd name="connsiteX6" fmla="*/ 23149 w 1666754"/>
                  <a:gd name="connsiteY6" fmla="*/ 1192192 h 130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754" h="1307939">
                    <a:moveTo>
                      <a:pt x="23149" y="1192192"/>
                    </a:moveTo>
                    <a:lnTo>
                      <a:pt x="23149" y="1192192"/>
                    </a:lnTo>
                    <a:lnTo>
                      <a:pt x="127321" y="1145893"/>
                    </a:lnTo>
                    <a:lnTo>
                      <a:pt x="1666754" y="0"/>
                    </a:lnTo>
                    <a:lnTo>
                      <a:pt x="1620456" y="127321"/>
                    </a:lnTo>
                    <a:lnTo>
                      <a:pt x="0" y="1307939"/>
                    </a:lnTo>
                    <a:lnTo>
                      <a:pt x="23149" y="119219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80213" y="3576577"/>
                <a:ext cx="1469984" cy="1493134"/>
              </a:xfrm>
              <a:custGeom>
                <a:avLst/>
                <a:gdLst>
                  <a:gd name="connsiteX0" fmla="*/ 1469984 w 1469984"/>
                  <a:gd name="connsiteY0" fmla="*/ 0 h 1493134"/>
                  <a:gd name="connsiteX1" fmla="*/ 1435260 w 1469984"/>
                  <a:gd name="connsiteY1" fmla="*/ 474562 h 1493134"/>
                  <a:gd name="connsiteX2" fmla="*/ 0 w 1469984"/>
                  <a:gd name="connsiteY2" fmla="*/ 1493134 h 1493134"/>
                  <a:gd name="connsiteX3" fmla="*/ 57873 w 1469984"/>
                  <a:gd name="connsiteY3" fmla="*/ 937550 h 1493134"/>
                  <a:gd name="connsiteX4" fmla="*/ 1469984 w 1469984"/>
                  <a:gd name="connsiteY4" fmla="*/ 0 h 149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984" h="1493134">
                    <a:moveTo>
                      <a:pt x="1469984" y="0"/>
                    </a:moveTo>
                    <a:lnTo>
                      <a:pt x="1435260" y="474562"/>
                    </a:lnTo>
                    <a:lnTo>
                      <a:pt x="0" y="1493134"/>
                    </a:lnTo>
                    <a:lnTo>
                      <a:pt x="57873" y="937550"/>
                    </a:lnTo>
                    <a:lnTo>
                      <a:pt x="14699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9600540">
              <a:off x="727995" y="362477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BIBLE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24200" y="3276600"/>
            <a:ext cx="3810000" cy="2743200"/>
            <a:chOff x="3124200" y="2971800"/>
            <a:chExt cx="3810000" cy="2743200"/>
          </a:xfrm>
        </p:grpSpPr>
        <p:sp>
          <p:nvSpPr>
            <p:cNvPr id="22" name="TextBox 21"/>
            <p:cNvSpPr txBox="1"/>
            <p:nvPr/>
          </p:nvSpPr>
          <p:spPr>
            <a:xfrm>
              <a:off x="3124200" y="4145340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2">
                      <a:lumMod val="1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Original Audience</a:t>
              </a:r>
            </a:p>
          </p:txBody>
        </p:sp>
        <p:grpSp>
          <p:nvGrpSpPr>
            <p:cNvPr id="16" name="Group 19"/>
            <p:cNvGrpSpPr/>
            <p:nvPr/>
          </p:nvGrpSpPr>
          <p:grpSpPr>
            <a:xfrm>
              <a:off x="3810000" y="3124200"/>
              <a:ext cx="737175" cy="1027609"/>
              <a:chOff x="5349261" y="1752600"/>
              <a:chExt cx="2658180" cy="370546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15000" y="1752600"/>
                <a:ext cx="2064569" cy="206456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21255935">
                <a:off x="5349261" y="3494190"/>
                <a:ext cx="2658180" cy="1963870"/>
              </a:xfrm>
              <a:custGeom>
                <a:avLst/>
                <a:gdLst>
                  <a:gd name="connsiteX0" fmla="*/ 0 w 2060294"/>
                  <a:gd name="connsiteY0" fmla="*/ 717631 h 844952"/>
                  <a:gd name="connsiteX1" fmla="*/ 254643 w 2060294"/>
                  <a:gd name="connsiteY1" fmla="*/ 254643 h 844952"/>
                  <a:gd name="connsiteX2" fmla="*/ 1064871 w 2060294"/>
                  <a:gd name="connsiteY2" fmla="*/ 0 h 844952"/>
                  <a:gd name="connsiteX3" fmla="*/ 1909823 w 2060294"/>
                  <a:gd name="connsiteY3" fmla="*/ 300942 h 844952"/>
                  <a:gd name="connsiteX4" fmla="*/ 2060294 w 2060294"/>
                  <a:gd name="connsiteY4" fmla="*/ 844952 h 844952"/>
                  <a:gd name="connsiteX5" fmla="*/ 0 w 2060294"/>
                  <a:gd name="connsiteY5" fmla="*/ 717631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294" h="844952">
                    <a:moveTo>
                      <a:pt x="0" y="717631"/>
                    </a:moveTo>
                    <a:lnTo>
                      <a:pt x="254643" y="254643"/>
                    </a:lnTo>
                    <a:lnTo>
                      <a:pt x="1064871" y="0"/>
                    </a:lnTo>
                    <a:lnTo>
                      <a:pt x="1909823" y="300942"/>
                    </a:lnTo>
                    <a:lnTo>
                      <a:pt x="2060294" y="844952"/>
                    </a:lnTo>
                    <a:lnTo>
                      <a:pt x="0" y="7176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9"/>
            <p:cNvGrpSpPr/>
            <p:nvPr/>
          </p:nvGrpSpPr>
          <p:grpSpPr>
            <a:xfrm>
              <a:off x="4572000" y="2971800"/>
              <a:ext cx="737175" cy="1027609"/>
              <a:chOff x="5349261" y="1752600"/>
              <a:chExt cx="2658180" cy="370546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715000" y="1752600"/>
                <a:ext cx="2064569" cy="206456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21255935">
                <a:off x="5349261" y="3494190"/>
                <a:ext cx="2658180" cy="1963870"/>
              </a:xfrm>
              <a:custGeom>
                <a:avLst/>
                <a:gdLst>
                  <a:gd name="connsiteX0" fmla="*/ 0 w 2060294"/>
                  <a:gd name="connsiteY0" fmla="*/ 717631 h 844952"/>
                  <a:gd name="connsiteX1" fmla="*/ 254643 w 2060294"/>
                  <a:gd name="connsiteY1" fmla="*/ 254643 h 844952"/>
                  <a:gd name="connsiteX2" fmla="*/ 1064871 w 2060294"/>
                  <a:gd name="connsiteY2" fmla="*/ 0 h 844952"/>
                  <a:gd name="connsiteX3" fmla="*/ 1909823 w 2060294"/>
                  <a:gd name="connsiteY3" fmla="*/ 300942 h 844952"/>
                  <a:gd name="connsiteX4" fmla="*/ 2060294 w 2060294"/>
                  <a:gd name="connsiteY4" fmla="*/ 844952 h 844952"/>
                  <a:gd name="connsiteX5" fmla="*/ 0 w 2060294"/>
                  <a:gd name="connsiteY5" fmla="*/ 717631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294" h="844952">
                    <a:moveTo>
                      <a:pt x="0" y="717631"/>
                    </a:moveTo>
                    <a:lnTo>
                      <a:pt x="254643" y="254643"/>
                    </a:lnTo>
                    <a:lnTo>
                      <a:pt x="1064871" y="0"/>
                    </a:lnTo>
                    <a:lnTo>
                      <a:pt x="1909823" y="300942"/>
                    </a:lnTo>
                    <a:lnTo>
                      <a:pt x="2060294" y="844952"/>
                    </a:lnTo>
                    <a:lnTo>
                      <a:pt x="0" y="7176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5334000" y="3200400"/>
              <a:ext cx="737175" cy="1027609"/>
              <a:chOff x="5349261" y="1752600"/>
              <a:chExt cx="2658180" cy="370546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715000" y="1752600"/>
                <a:ext cx="2064569" cy="206456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255935">
                <a:off x="5349261" y="3494190"/>
                <a:ext cx="2658180" cy="1963870"/>
              </a:xfrm>
              <a:custGeom>
                <a:avLst/>
                <a:gdLst>
                  <a:gd name="connsiteX0" fmla="*/ 0 w 2060294"/>
                  <a:gd name="connsiteY0" fmla="*/ 717631 h 844952"/>
                  <a:gd name="connsiteX1" fmla="*/ 254643 w 2060294"/>
                  <a:gd name="connsiteY1" fmla="*/ 254643 h 844952"/>
                  <a:gd name="connsiteX2" fmla="*/ 1064871 w 2060294"/>
                  <a:gd name="connsiteY2" fmla="*/ 0 h 844952"/>
                  <a:gd name="connsiteX3" fmla="*/ 1909823 w 2060294"/>
                  <a:gd name="connsiteY3" fmla="*/ 300942 h 844952"/>
                  <a:gd name="connsiteX4" fmla="*/ 2060294 w 2060294"/>
                  <a:gd name="connsiteY4" fmla="*/ 844952 h 844952"/>
                  <a:gd name="connsiteX5" fmla="*/ 0 w 2060294"/>
                  <a:gd name="connsiteY5" fmla="*/ 717631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294" h="844952">
                    <a:moveTo>
                      <a:pt x="0" y="717631"/>
                    </a:moveTo>
                    <a:lnTo>
                      <a:pt x="254643" y="254643"/>
                    </a:lnTo>
                    <a:lnTo>
                      <a:pt x="1064871" y="0"/>
                    </a:lnTo>
                    <a:lnTo>
                      <a:pt x="1909823" y="300942"/>
                    </a:lnTo>
                    <a:lnTo>
                      <a:pt x="2060294" y="844952"/>
                    </a:lnTo>
                    <a:lnTo>
                      <a:pt x="0" y="7176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Bent Arrow 29"/>
          <p:cNvSpPr/>
          <p:nvPr/>
        </p:nvSpPr>
        <p:spPr>
          <a:xfrm>
            <a:off x="5105400" y="1066800"/>
            <a:ext cx="2133600" cy="1790700"/>
          </a:xfrm>
          <a:prstGeom prst="bentArrow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 rot="20950945">
            <a:off x="4293010" y="5065528"/>
            <a:ext cx="3810000" cy="1447800"/>
            <a:chOff x="2971800" y="1752599"/>
            <a:chExt cx="3810000" cy="1447800"/>
          </a:xfrm>
        </p:grpSpPr>
        <p:sp>
          <p:nvSpPr>
            <p:cNvPr id="31" name="Oval 30"/>
            <p:cNvSpPr/>
            <p:nvPr/>
          </p:nvSpPr>
          <p:spPr>
            <a:xfrm>
              <a:off x="3276600" y="1752599"/>
              <a:ext cx="3048000" cy="144780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71800" y="2057400"/>
              <a:ext cx="381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6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Principles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96000" y="2286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813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History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9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rebalwil\Downloads\christmas-1869902_1280.jpg"/>
          <p:cNvPicPr>
            <a:picLocks noChangeAspect="1" noChangeArrowheads="1"/>
          </p:cNvPicPr>
          <p:nvPr/>
        </p:nvPicPr>
        <p:blipFill>
          <a:blip r:embed="rId2" cstate="print"/>
          <a:srcRect r="58125" b="63423"/>
          <a:stretch>
            <a:fillRect/>
          </a:stretch>
        </p:blipFill>
        <p:spPr bwMode="auto">
          <a:xfrm>
            <a:off x="1981200" y="3733800"/>
            <a:ext cx="5105400" cy="2971800"/>
          </a:xfrm>
          <a:prstGeom prst="ellipse">
            <a:avLst/>
          </a:prstGeom>
          <a:noFill/>
        </p:spPr>
      </p:pic>
      <p:sp>
        <p:nvSpPr>
          <p:cNvPr id="13" name="Bent Arrow 12"/>
          <p:cNvSpPr/>
          <p:nvPr/>
        </p:nvSpPr>
        <p:spPr>
          <a:xfrm rot="5400000">
            <a:off x="495300" y="1257300"/>
            <a:ext cx="3124200" cy="4114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1752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Christian?</a:t>
            </a:r>
          </a:p>
        </p:txBody>
      </p:sp>
      <p:sp>
        <p:nvSpPr>
          <p:cNvPr id="14" name="Bent Arrow 13"/>
          <p:cNvSpPr/>
          <p:nvPr/>
        </p:nvSpPr>
        <p:spPr>
          <a:xfrm rot="5400000" flipV="1">
            <a:off x="5334000" y="1066800"/>
            <a:ext cx="3124200" cy="4495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7451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Pagan?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886200" y="1600200"/>
            <a:ext cx="1066800" cy="1524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5259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Jesus?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3352800" y="152400"/>
            <a:ext cx="1905000" cy="1828800"/>
            <a:chOff x="3352800" y="152400"/>
            <a:chExt cx="1905000" cy="1828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352800" y="152400"/>
              <a:ext cx="1828800" cy="182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52800" y="228600"/>
              <a:ext cx="1905000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ebalwil\Downloads\osterkorb-2093315_12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09800" y="3810000"/>
            <a:ext cx="4255656" cy="28371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Bent Arrow 12"/>
          <p:cNvSpPr/>
          <p:nvPr/>
        </p:nvSpPr>
        <p:spPr>
          <a:xfrm rot="5400000">
            <a:off x="495300" y="1257300"/>
            <a:ext cx="3124200" cy="4114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1752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Christian?</a:t>
            </a:r>
          </a:p>
        </p:txBody>
      </p:sp>
      <p:sp>
        <p:nvSpPr>
          <p:cNvPr id="14" name="Bent Arrow 13"/>
          <p:cNvSpPr/>
          <p:nvPr/>
        </p:nvSpPr>
        <p:spPr>
          <a:xfrm rot="5400000" flipV="1">
            <a:off x="5334000" y="1066800"/>
            <a:ext cx="3124200" cy="44958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7451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Pagan?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886200" y="1600200"/>
            <a:ext cx="1066800" cy="1524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6021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152400"/>
            <a:ext cx="18288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0" y="228600"/>
            <a:ext cx="1905000" cy="167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175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35</cp:revision>
  <dcterms:created xsi:type="dcterms:W3CDTF">2019-03-31T01:07:03Z</dcterms:created>
  <dcterms:modified xsi:type="dcterms:W3CDTF">2019-03-31T11:56:48Z</dcterms:modified>
</cp:coreProperties>
</file>