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800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B1-2C19-46BF-86BE-04E816BDFC52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4CAF-AFA2-45AC-989E-A9BE087DE7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074136_1280 (1).jpg"/>
          <p:cNvPicPr>
            <a:picLocks noChangeAspect="1" noChangeArrowheads="1"/>
          </p:cNvPicPr>
          <p:nvPr/>
        </p:nvPicPr>
        <p:blipFill>
          <a:blip r:embed="rId2" cstate="print"/>
          <a:srcRect l="4762"/>
          <a:stretch>
            <a:fillRect/>
          </a:stretch>
        </p:blipFill>
        <p:spPr bwMode="auto">
          <a:xfrm>
            <a:off x="0" y="0"/>
            <a:ext cx="9144001" cy="687085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864037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For His Name’s Sake</a:t>
            </a:r>
            <a:endParaRPr lang="en-US" sz="115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69636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Why is that the motive?</a:t>
            </a:r>
            <a:r>
              <a:rPr lang="en-US" sz="4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endParaRPr lang="en-US" sz="4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rebalwil\Downloads\paper-1074136_1280 (1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4762"/>
          <a:stretch>
            <a:fillRect/>
          </a:stretch>
        </p:blipFill>
        <p:spPr bwMode="auto">
          <a:xfrm>
            <a:off x="0" y="0"/>
            <a:ext cx="9144001" cy="687085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16985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 Reveals</a:t>
            </a:r>
            <a:b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His Name </a:t>
            </a:r>
            <a:endParaRPr lang="en-US" sz="8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rebalwil\Downloads\paper-1074136_1280 (1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4762"/>
          <a:stretch>
            <a:fillRect/>
          </a:stretch>
        </p:blipFill>
        <p:spPr bwMode="auto">
          <a:xfrm>
            <a:off x="0" y="0"/>
            <a:ext cx="9144001" cy="687085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14478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 Demonstrates</a:t>
            </a:r>
            <a:b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His Name </a:t>
            </a:r>
            <a:endParaRPr lang="en-US" sz="8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rebalwil\Downloads\paper-1074136_1280 (1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4762"/>
          <a:stretch>
            <a:fillRect/>
          </a:stretch>
        </p:blipFill>
        <p:spPr bwMode="auto">
          <a:xfrm>
            <a:off x="0" y="0"/>
            <a:ext cx="9144001" cy="687085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14478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The Point:</a:t>
            </a:r>
            <a:endParaRPr lang="en-US" sz="8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819400"/>
            <a:ext cx="6019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God’s Care for Me is Bigger Than Me</a:t>
            </a:r>
            <a:endParaRPr lang="en-US" sz="6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rebalwil\Downloads\paper-1074136_1280 (1)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4762"/>
          <a:stretch>
            <a:fillRect/>
          </a:stretch>
        </p:blipFill>
        <p:spPr bwMode="auto">
          <a:xfrm>
            <a:off x="0" y="0"/>
            <a:ext cx="9144001" cy="687085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1548348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What’s My Responsibility in This?</a:t>
            </a:r>
            <a:endParaRPr lang="en-US" sz="8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rebalwil\Downloads\paper-1074136_1280 (1)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4762"/>
          <a:stretch>
            <a:fillRect/>
          </a:stretch>
        </p:blipFill>
        <p:spPr bwMode="auto">
          <a:xfrm>
            <a:off x="0" y="0"/>
            <a:ext cx="9144001" cy="687085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10668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31242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Teaching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19050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Prayers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45720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Suffering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rebalwil\Downloads\paper-1074136_1280 (1).jpg"/>
          <p:cNvPicPr>
            <a:picLocks noChangeAspect="1" noChangeArrowheads="1"/>
          </p:cNvPicPr>
          <p:nvPr/>
        </p:nvPicPr>
        <p:blipFill>
          <a:blip r:embed="rId2" cstate="print"/>
          <a:srcRect l="4762"/>
          <a:stretch>
            <a:fillRect/>
          </a:stretch>
        </p:blipFill>
        <p:spPr bwMode="auto">
          <a:xfrm>
            <a:off x="0" y="0"/>
            <a:ext cx="9144001" cy="687085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2093655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The End</a:t>
            </a:r>
            <a:b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8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of the Story</a:t>
            </a:r>
            <a:endParaRPr lang="en-US" sz="8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37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4</cp:revision>
  <dcterms:created xsi:type="dcterms:W3CDTF">2019-04-21T19:56:34Z</dcterms:created>
  <dcterms:modified xsi:type="dcterms:W3CDTF">2019-04-21T21:11:20Z</dcterms:modified>
</cp:coreProperties>
</file>