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4" r:id="rId3"/>
    <p:sldId id="265" r:id="rId4"/>
    <p:sldId id="263" r:id="rId5"/>
    <p:sldId id="262" r:id="rId6"/>
    <p:sldId id="267" r:id="rId7"/>
    <p:sldId id="270" r:id="rId8"/>
    <p:sldId id="271" r:id="rId9"/>
    <p:sldId id="268" r:id="rId10"/>
    <p:sldId id="269" r:id="rId11"/>
    <p:sldId id="272" r:id="rId12"/>
    <p:sldId id="273" r:id="rId13"/>
    <p:sldId id="274" r:id="rId14"/>
    <p:sldId id="276" r:id="rId15"/>
    <p:sldId id="278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1149-77CD-4CE6-AE32-FD454D031B88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BCE5-DD8A-419C-9A47-075331C088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1149-77CD-4CE6-AE32-FD454D031B88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BCE5-DD8A-419C-9A47-075331C088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1149-77CD-4CE6-AE32-FD454D031B88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BCE5-DD8A-419C-9A47-075331C088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1149-77CD-4CE6-AE32-FD454D031B88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BCE5-DD8A-419C-9A47-075331C088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1149-77CD-4CE6-AE32-FD454D031B88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BCE5-DD8A-419C-9A47-075331C088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1149-77CD-4CE6-AE32-FD454D031B88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BCE5-DD8A-419C-9A47-075331C088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1149-77CD-4CE6-AE32-FD454D031B88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BCE5-DD8A-419C-9A47-075331C088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1149-77CD-4CE6-AE32-FD454D031B88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BCE5-DD8A-419C-9A47-075331C088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1149-77CD-4CE6-AE32-FD454D031B88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BCE5-DD8A-419C-9A47-075331C088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1149-77CD-4CE6-AE32-FD454D031B88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BCE5-DD8A-419C-9A47-075331C088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1149-77CD-4CE6-AE32-FD454D031B88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1BCE5-DD8A-419C-9A47-075331C088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71149-77CD-4CE6-AE32-FD454D031B88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1BCE5-DD8A-419C-9A47-075331C088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ebalwil\Downloads\old-3139991_1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400"/>
            <a:ext cx="5181600" cy="755419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0" y="685800"/>
            <a:ext cx="3886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chemeClr val="accent6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Is the Bible a </a:t>
            </a:r>
            <a:r>
              <a:rPr lang="en-US" sz="8800" dirty="0" smtClean="0">
                <a:solidFill>
                  <a:srgbClr val="FF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Closed</a:t>
            </a:r>
            <a:r>
              <a:rPr lang="en-US" sz="8800" dirty="0" smtClean="0">
                <a:solidFill>
                  <a:schemeClr val="accent6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Book?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paper-1332019_128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bright="-20000"/>
          </a:blip>
          <a:srcRect l="68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381000" y="5486400"/>
            <a:ext cx="84582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4800" y="5715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Creation</a:t>
            </a:r>
            <a:endParaRPr lang="en-US" sz="3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10400" y="57544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Present</a:t>
            </a:r>
            <a:endParaRPr lang="en-US" sz="3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1524000" y="914400"/>
            <a:ext cx="5181600" cy="5181600"/>
          </a:xfrm>
          <a:prstGeom prst="ellipse">
            <a:avLst/>
          </a:prstGeom>
          <a:solidFill>
            <a:srgbClr val="FFFF00">
              <a:alpha val="23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192593" y="1582993"/>
            <a:ext cx="3844413" cy="3844413"/>
          </a:xfrm>
          <a:prstGeom prst="ellipse">
            <a:avLst/>
          </a:prstGeom>
          <a:solidFill>
            <a:srgbClr val="FFFF00">
              <a:alpha val="23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861187" y="2251587"/>
            <a:ext cx="2507225" cy="2507225"/>
          </a:xfrm>
          <a:prstGeom prst="ellipse">
            <a:avLst/>
          </a:prstGeom>
          <a:solidFill>
            <a:srgbClr val="FFC0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3"/>
          <p:cNvGrpSpPr/>
          <p:nvPr/>
        </p:nvGrpSpPr>
        <p:grpSpPr>
          <a:xfrm>
            <a:off x="3657600" y="3581400"/>
            <a:ext cx="838200" cy="1905000"/>
            <a:chOff x="4495800" y="3581400"/>
            <a:chExt cx="838200" cy="1905000"/>
          </a:xfrm>
          <a:effectLst>
            <a:glow rad="228600">
              <a:schemeClr val="bg1">
                <a:alpha val="40000"/>
              </a:schemeClr>
            </a:glow>
          </a:effectLst>
        </p:grpSpPr>
        <p:sp>
          <p:nvSpPr>
            <p:cNvPr id="50" name="Rectangle 49"/>
            <p:cNvSpPr/>
            <p:nvPr/>
          </p:nvSpPr>
          <p:spPr>
            <a:xfrm>
              <a:off x="4800600" y="3581400"/>
              <a:ext cx="228600" cy="1905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495800" y="3886200"/>
              <a:ext cx="838200" cy="228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Oval 23"/>
          <p:cNvSpPr/>
          <p:nvPr/>
        </p:nvSpPr>
        <p:spPr>
          <a:xfrm>
            <a:off x="457200" y="4953000"/>
            <a:ext cx="457200" cy="45720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990600" y="4724400"/>
            <a:ext cx="457200" cy="45720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600200" y="4495800"/>
            <a:ext cx="457200" cy="45720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209800" y="4267200"/>
            <a:ext cx="457200" cy="45720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85800" y="4953000"/>
            <a:ext cx="457200" cy="22860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905000" y="4419600"/>
            <a:ext cx="457200" cy="22860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1295400" y="4724400"/>
            <a:ext cx="457200" cy="22860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2514600" y="4191000"/>
            <a:ext cx="457200" cy="22860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18288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12954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762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2362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29718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3505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40386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4572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1054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715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3246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934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4676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8001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8458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048000" y="26670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Gospel</a:t>
            </a:r>
            <a:endParaRPr lang="en-US" sz="4000" dirty="0">
              <a:solidFill>
                <a:schemeClr val="bg1"/>
              </a:solidFill>
              <a:effectLst>
                <a:glow rad="101600">
                  <a:schemeClr val="tx1">
                    <a:lumMod val="65000"/>
                    <a:lumOff val="35000"/>
                    <a:alpha val="60000"/>
                  </a:schemeClr>
                </a:glo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819400" y="1654314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Apostles</a:t>
            </a:r>
            <a:endParaRPr lang="en-US" sz="3600" dirty="0">
              <a:solidFill>
                <a:schemeClr val="bg1"/>
              </a:solidFill>
              <a:effectLst>
                <a:glow rad="101600">
                  <a:schemeClr val="tx1">
                    <a:lumMod val="65000"/>
                    <a:lumOff val="35000"/>
                    <a:alpha val="60000"/>
                  </a:schemeClr>
                </a:glo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514600" y="10668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Spiritual gifts</a:t>
            </a:r>
            <a:endParaRPr lang="en-US" sz="3200" dirty="0">
              <a:solidFill>
                <a:schemeClr val="bg1"/>
              </a:solidFill>
              <a:effectLst>
                <a:glow rad="101600">
                  <a:schemeClr val="tx1">
                    <a:lumMod val="65000"/>
                    <a:lumOff val="35000"/>
                    <a:alpha val="60000"/>
                  </a:schemeClr>
                </a:glo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6200" y="4016514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OT</a:t>
            </a:r>
            <a:endParaRPr lang="en-US" sz="4000" dirty="0">
              <a:solidFill>
                <a:schemeClr val="bg1"/>
              </a:solidFill>
              <a:effectLst>
                <a:glow rad="101600">
                  <a:schemeClr val="tx1">
                    <a:lumMod val="65000"/>
                    <a:lumOff val="35000"/>
                    <a:alpha val="60000"/>
                  </a:schemeClr>
                </a:glo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0" name="Left Arrow Callout 39"/>
          <p:cNvSpPr/>
          <p:nvPr/>
        </p:nvSpPr>
        <p:spPr>
          <a:xfrm>
            <a:off x="5334000" y="1447800"/>
            <a:ext cx="3048000" cy="1524000"/>
          </a:xfrm>
          <a:prstGeom prst="leftArrow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Witness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7" grpId="0" animBg="1"/>
      <p:bldP spid="69" grpId="0"/>
      <p:bldP spid="70" grpId="0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paper-1332019_128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bright="-20000"/>
          </a:blip>
          <a:srcRect l="68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381000" y="5486400"/>
            <a:ext cx="84582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4800" y="5715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Creation</a:t>
            </a:r>
            <a:endParaRPr lang="en-US" sz="3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10400" y="57544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Present</a:t>
            </a:r>
            <a:endParaRPr lang="en-US" sz="3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1524000" y="914400"/>
            <a:ext cx="5181600" cy="5181600"/>
          </a:xfrm>
          <a:prstGeom prst="ellipse">
            <a:avLst/>
          </a:prstGeom>
          <a:solidFill>
            <a:srgbClr val="FFFF00">
              <a:alpha val="23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192593" y="1582993"/>
            <a:ext cx="3844413" cy="3844413"/>
          </a:xfrm>
          <a:prstGeom prst="ellipse">
            <a:avLst/>
          </a:prstGeom>
          <a:solidFill>
            <a:srgbClr val="FFFF00">
              <a:alpha val="23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861187" y="2251587"/>
            <a:ext cx="2507225" cy="2507225"/>
          </a:xfrm>
          <a:prstGeom prst="ellipse">
            <a:avLst/>
          </a:prstGeom>
          <a:solidFill>
            <a:srgbClr val="FFC0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3"/>
          <p:cNvGrpSpPr/>
          <p:nvPr/>
        </p:nvGrpSpPr>
        <p:grpSpPr>
          <a:xfrm>
            <a:off x="3657600" y="3581400"/>
            <a:ext cx="838200" cy="1905000"/>
            <a:chOff x="4495800" y="3581400"/>
            <a:chExt cx="838200" cy="1905000"/>
          </a:xfrm>
          <a:effectLst>
            <a:glow rad="228600">
              <a:schemeClr val="bg1">
                <a:alpha val="40000"/>
              </a:schemeClr>
            </a:glow>
          </a:effectLst>
        </p:grpSpPr>
        <p:sp>
          <p:nvSpPr>
            <p:cNvPr id="50" name="Rectangle 49"/>
            <p:cNvSpPr/>
            <p:nvPr/>
          </p:nvSpPr>
          <p:spPr>
            <a:xfrm>
              <a:off x="4800600" y="3581400"/>
              <a:ext cx="228600" cy="1905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495800" y="3886200"/>
              <a:ext cx="838200" cy="228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Oval 23"/>
          <p:cNvSpPr/>
          <p:nvPr/>
        </p:nvSpPr>
        <p:spPr>
          <a:xfrm>
            <a:off x="457200" y="4953000"/>
            <a:ext cx="457200" cy="45720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990600" y="4724400"/>
            <a:ext cx="457200" cy="45720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600200" y="4495800"/>
            <a:ext cx="457200" cy="45720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209800" y="4267200"/>
            <a:ext cx="457200" cy="45720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85800" y="4953000"/>
            <a:ext cx="457200" cy="22860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905000" y="4419600"/>
            <a:ext cx="457200" cy="22860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1295400" y="4724400"/>
            <a:ext cx="457200" cy="22860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2514600" y="4191000"/>
            <a:ext cx="457200" cy="22860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18288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12954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762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2362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29718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3505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40386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4572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1054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715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3246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934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4676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8001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8458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048000" y="26670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Gospel</a:t>
            </a:r>
            <a:endParaRPr lang="en-US" sz="4000" dirty="0">
              <a:solidFill>
                <a:schemeClr val="bg1"/>
              </a:solidFill>
              <a:effectLst>
                <a:glow rad="101600">
                  <a:schemeClr val="tx1">
                    <a:lumMod val="65000"/>
                    <a:lumOff val="35000"/>
                    <a:alpha val="60000"/>
                  </a:schemeClr>
                </a:glo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819400" y="1654314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Apostles</a:t>
            </a:r>
            <a:endParaRPr lang="en-US" sz="3600" dirty="0">
              <a:solidFill>
                <a:schemeClr val="bg1"/>
              </a:solidFill>
              <a:effectLst>
                <a:glow rad="101600">
                  <a:schemeClr val="tx1">
                    <a:lumMod val="65000"/>
                    <a:lumOff val="35000"/>
                    <a:alpha val="60000"/>
                  </a:schemeClr>
                </a:glo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514600" y="10668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Spiritual gifts</a:t>
            </a:r>
            <a:endParaRPr lang="en-US" sz="3200" dirty="0">
              <a:solidFill>
                <a:schemeClr val="bg1"/>
              </a:solidFill>
              <a:effectLst>
                <a:glow rad="101600">
                  <a:schemeClr val="tx1">
                    <a:lumMod val="65000"/>
                    <a:lumOff val="35000"/>
                    <a:alpha val="60000"/>
                  </a:schemeClr>
                </a:glo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6200" y="4016514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OT</a:t>
            </a:r>
            <a:endParaRPr lang="en-US" sz="4000" dirty="0">
              <a:solidFill>
                <a:schemeClr val="bg1"/>
              </a:solidFill>
              <a:effectLst>
                <a:glow rad="101600">
                  <a:schemeClr val="tx1">
                    <a:lumMod val="65000"/>
                    <a:lumOff val="35000"/>
                    <a:alpha val="60000"/>
                  </a:schemeClr>
                </a:glo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0" name="Left Arrow Callout 39"/>
          <p:cNvSpPr/>
          <p:nvPr/>
        </p:nvSpPr>
        <p:spPr>
          <a:xfrm>
            <a:off x="5486400" y="990600"/>
            <a:ext cx="3048000" cy="15240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753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Foundation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paper-1332019_128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bright="-40000"/>
          </a:blip>
          <a:srcRect l="68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0" name="TextBox 89"/>
          <p:cNvSpPr txBox="1"/>
          <p:nvPr/>
        </p:nvSpPr>
        <p:spPr>
          <a:xfrm>
            <a:off x="990600" y="1158419"/>
            <a:ext cx="7086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Did the apostles ever think others would be able to </a:t>
            </a:r>
            <a:r>
              <a:rPr lang="en-US" sz="6000" dirty="0" smtClean="0">
                <a:solidFill>
                  <a:srgbClr val="FFFF00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add to </a:t>
            </a:r>
            <a:r>
              <a:rPr lang="en-US" sz="6000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or </a:t>
            </a:r>
            <a:r>
              <a:rPr lang="en-US" sz="6000" dirty="0" smtClean="0">
                <a:solidFill>
                  <a:srgbClr val="FFFF00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improve</a:t>
            </a:r>
            <a:r>
              <a:rPr lang="en-US" sz="6000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 on the gospel?</a:t>
            </a:r>
            <a:endParaRPr lang="en-US" sz="6000" dirty="0">
              <a:solidFill>
                <a:schemeClr val="bg1"/>
              </a:solidFill>
              <a:effectLst>
                <a:glow rad="101600">
                  <a:schemeClr val="tx1">
                    <a:lumMod val="65000"/>
                    <a:lumOff val="35000"/>
                    <a:alpha val="60000"/>
                  </a:schemeClr>
                </a:glo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paper-1332019_128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bright="-20000"/>
          </a:blip>
          <a:srcRect l="68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90" name="Group 89"/>
          <p:cNvGrpSpPr/>
          <p:nvPr/>
        </p:nvGrpSpPr>
        <p:grpSpPr>
          <a:xfrm>
            <a:off x="2286000" y="1905000"/>
            <a:ext cx="3505200" cy="3505200"/>
            <a:chOff x="1524000" y="914400"/>
            <a:chExt cx="5181600" cy="5181600"/>
          </a:xfrm>
        </p:grpSpPr>
        <p:sp>
          <p:nvSpPr>
            <p:cNvPr id="91" name="Oval 90"/>
            <p:cNvSpPr/>
            <p:nvPr/>
          </p:nvSpPr>
          <p:spPr>
            <a:xfrm>
              <a:off x="1524000" y="914400"/>
              <a:ext cx="5181600" cy="5181600"/>
            </a:xfrm>
            <a:prstGeom prst="ellipse">
              <a:avLst/>
            </a:prstGeom>
            <a:solidFill>
              <a:srgbClr val="FFFF00">
                <a:alpha val="23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2192593" y="1582993"/>
              <a:ext cx="3844413" cy="3844413"/>
            </a:xfrm>
            <a:prstGeom prst="ellipse">
              <a:avLst/>
            </a:prstGeom>
            <a:solidFill>
              <a:srgbClr val="FFFF00">
                <a:alpha val="23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2861187" y="2251587"/>
              <a:ext cx="2507225" cy="2507225"/>
            </a:xfrm>
            <a:prstGeom prst="ellipse">
              <a:avLst/>
            </a:prstGeom>
            <a:solidFill>
              <a:srgbClr val="FFC000">
                <a:alpha val="56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381000" y="5486400"/>
            <a:ext cx="84582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4800" y="5715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Creation</a:t>
            </a:r>
            <a:endParaRPr lang="en-US" sz="3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10400" y="57544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Present</a:t>
            </a:r>
            <a:endParaRPr lang="en-US" sz="3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2" name="Group 23"/>
          <p:cNvGrpSpPr/>
          <p:nvPr/>
        </p:nvGrpSpPr>
        <p:grpSpPr>
          <a:xfrm>
            <a:off x="3657600" y="3581400"/>
            <a:ext cx="838200" cy="1905000"/>
            <a:chOff x="4495800" y="3581400"/>
            <a:chExt cx="838200" cy="1905000"/>
          </a:xfrm>
          <a:effectLst>
            <a:glow rad="228600">
              <a:schemeClr val="bg1">
                <a:alpha val="40000"/>
              </a:schemeClr>
            </a:glow>
          </a:effectLst>
        </p:grpSpPr>
        <p:sp>
          <p:nvSpPr>
            <p:cNvPr id="50" name="Rectangle 49"/>
            <p:cNvSpPr/>
            <p:nvPr/>
          </p:nvSpPr>
          <p:spPr>
            <a:xfrm>
              <a:off x="4800600" y="3581400"/>
              <a:ext cx="228600" cy="1905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495800" y="3886200"/>
              <a:ext cx="838200" cy="228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5" name="Straight Connector 44"/>
          <p:cNvCxnSpPr/>
          <p:nvPr/>
        </p:nvCxnSpPr>
        <p:spPr>
          <a:xfrm flipV="1">
            <a:off x="18288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12954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762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2362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29718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3505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40386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4572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1054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715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3246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934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4676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8001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8458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Down Arrow Callout 88"/>
          <p:cNvSpPr/>
          <p:nvPr/>
        </p:nvSpPr>
        <p:spPr>
          <a:xfrm>
            <a:off x="2590800" y="228600"/>
            <a:ext cx="3048000" cy="1905000"/>
          </a:xfrm>
          <a:prstGeom prst="downArrow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Entrusted with.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paper-1332019_128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bright="-20000"/>
          </a:blip>
          <a:srcRect l="68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70" name="Group 69"/>
          <p:cNvGrpSpPr/>
          <p:nvPr/>
        </p:nvGrpSpPr>
        <p:grpSpPr>
          <a:xfrm>
            <a:off x="2286000" y="1905000"/>
            <a:ext cx="3505200" cy="3505200"/>
            <a:chOff x="1524000" y="914400"/>
            <a:chExt cx="5181600" cy="5181600"/>
          </a:xfrm>
        </p:grpSpPr>
        <p:sp>
          <p:nvSpPr>
            <p:cNvPr id="72" name="Oval 71"/>
            <p:cNvSpPr/>
            <p:nvPr/>
          </p:nvSpPr>
          <p:spPr>
            <a:xfrm>
              <a:off x="1524000" y="914400"/>
              <a:ext cx="5181600" cy="5181600"/>
            </a:xfrm>
            <a:prstGeom prst="ellipse">
              <a:avLst/>
            </a:prstGeom>
            <a:solidFill>
              <a:srgbClr val="FFFF00">
                <a:alpha val="23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2192593" y="1582993"/>
              <a:ext cx="3844413" cy="3844413"/>
            </a:xfrm>
            <a:prstGeom prst="ellipse">
              <a:avLst/>
            </a:prstGeom>
            <a:solidFill>
              <a:srgbClr val="FFFF00">
                <a:alpha val="23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2861187" y="2251587"/>
              <a:ext cx="2507225" cy="2507225"/>
            </a:xfrm>
            <a:prstGeom prst="ellipse">
              <a:avLst/>
            </a:prstGeom>
            <a:solidFill>
              <a:srgbClr val="FFC000">
                <a:alpha val="56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381000" y="5486400"/>
            <a:ext cx="84582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4800" y="5715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Creation</a:t>
            </a:r>
            <a:endParaRPr lang="en-US" sz="3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10400" y="57544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Present</a:t>
            </a:r>
            <a:endParaRPr lang="en-US" sz="3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2" name="Group 23"/>
          <p:cNvGrpSpPr/>
          <p:nvPr/>
        </p:nvGrpSpPr>
        <p:grpSpPr>
          <a:xfrm>
            <a:off x="3657600" y="3581400"/>
            <a:ext cx="838200" cy="1905000"/>
            <a:chOff x="4495800" y="3581400"/>
            <a:chExt cx="838200" cy="1905000"/>
          </a:xfrm>
          <a:effectLst>
            <a:glow rad="228600">
              <a:schemeClr val="bg1">
                <a:alpha val="40000"/>
              </a:schemeClr>
            </a:glow>
          </a:effectLst>
        </p:grpSpPr>
        <p:sp>
          <p:nvSpPr>
            <p:cNvPr id="50" name="Rectangle 49"/>
            <p:cNvSpPr/>
            <p:nvPr/>
          </p:nvSpPr>
          <p:spPr>
            <a:xfrm>
              <a:off x="4800600" y="3581400"/>
              <a:ext cx="228600" cy="1905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495800" y="3886200"/>
              <a:ext cx="838200" cy="228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5" name="Straight Connector 44"/>
          <p:cNvCxnSpPr/>
          <p:nvPr/>
        </p:nvCxnSpPr>
        <p:spPr>
          <a:xfrm flipV="1">
            <a:off x="18288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12954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762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2362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29718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3505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40386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4572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1054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715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3246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934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4676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8001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8458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7543800" y="2819400"/>
            <a:ext cx="533400" cy="53340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924800" y="4191000"/>
            <a:ext cx="533400" cy="53340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8229600" y="2057400"/>
            <a:ext cx="533400" cy="53340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934200" y="2057400"/>
            <a:ext cx="533400" cy="53340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010400" y="3962400"/>
            <a:ext cx="533400" cy="53340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75"/>
          <p:cNvGrpSpPr/>
          <p:nvPr/>
        </p:nvGrpSpPr>
        <p:grpSpPr>
          <a:xfrm>
            <a:off x="6858000" y="1981200"/>
            <a:ext cx="609600" cy="609600"/>
            <a:chOff x="6858000" y="1981200"/>
            <a:chExt cx="609600" cy="609600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6858000" y="1981200"/>
              <a:ext cx="609600" cy="6096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6934200" y="1981200"/>
              <a:ext cx="533400" cy="6096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76"/>
          <p:cNvGrpSpPr/>
          <p:nvPr/>
        </p:nvGrpSpPr>
        <p:grpSpPr>
          <a:xfrm>
            <a:off x="7467600" y="2743200"/>
            <a:ext cx="609600" cy="609600"/>
            <a:chOff x="6858000" y="1981200"/>
            <a:chExt cx="609600" cy="609600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6858000" y="1981200"/>
              <a:ext cx="609600" cy="6096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6934200" y="1981200"/>
              <a:ext cx="533400" cy="6096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9"/>
          <p:cNvGrpSpPr/>
          <p:nvPr/>
        </p:nvGrpSpPr>
        <p:grpSpPr>
          <a:xfrm>
            <a:off x="8153400" y="2057400"/>
            <a:ext cx="609600" cy="609600"/>
            <a:chOff x="6858000" y="1981200"/>
            <a:chExt cx="609600" cy="6096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6858000" y="1981200"/>
              <a:ext cx="609600" cy="6096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V="1">
              <a:off x="6934200" y="1981200"/>
              <a:ext cx="533400" cy="6096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2"/>
          <p:cNvGrpSpPr/>
          <p:nvPr/>
        </p:nvGrpSpPr>
        <p:grpSpPr>
          <a:xfrm>
            <a:off x="6934200" y="3886200"/>
            <a:ext cx="609600" cy="609600"/>
            <a:chOff x="6858000" y="1981200"/>
            <a:chExt cx="609600" cy="609600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6858000" y="1981200"/>
              <a:ext cx="609600" cy="6096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V="1">
              <a:off x="6934200" y="1981200"/>
              <a:ext cx="533400" cy="6096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85"/>
          <p:cNvGrpSpPr/>
          <p:nvPr/>
        </p:nvGrpSpPr>
        <p:grpSpPr>
          <a:xfrm>
            <a:off x="7848600" y="4114800"/>
            <a:ext cx="609600" cy="609600"/>
            <a:chOff x="6858000" y="1981200"/>
            <a:chExt cx="609600" cy="609600"/>
          </a:xfrm>
        </p:grpSpPr>
        <p:cxnSp>
          <p:nvCxnSpPr>
            <p:cNvPr id="87" name="Straight Connector 86"/>
            <p:cNvCxnSpPr/>
            <p:nvPr/>
          </p:nvCxnSpPr>
          <p:spPr>
            <a:xfrm>
              <a:off x="6858000" y="1981200"/>
              <a:ext cx="609600" cy="6096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V="1">
              <a:off x="6934200" y="1981200"/>
              <a:ext cx="533400" cy="6096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Down Arrow Callout 88"/>
          <p:cNvSpPr/>
          <p:nvPr/>
        </p:nvSpPr>
        <p:spPr>
          <a:xfrm>
            <a:off x="2590800" y="228600"/>
            <a:ext cx="3048000" cy="1905000"/>
          </a:xfrm>
          <a:prstGeom prst="downArrow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The beginning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69" name="Down Arrow Callout 68"/>
          <p:cNvSpPr/>
          <p:nvPr/>
        </p:nvSpPr>
        <p:spPr>
          <a:xfrm>
            <a:off x="6248400" y="304800"/>
            <a:ext cx="2667000" cy="1905000"/>
          </a:xfrm>
          <a:prstGeom prst="downArrow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Different?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6" grpId="0" animBg="1"/>
      <p:bldP spid="89" grpId="0" animBg="1"/>
      <p:bldP spid="6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Box 89"/>
          <p:cNvSpPr txBox="1"/>
          <p:nvPr/>
        </p:nvSpPr>
        <p:spPr>
          <a:xfrm>
            <a:off x="990600" y="2590800"/>
            <a:ext cx="7086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The Point</a:t>
            </a:r>
            <a:endParaRPr lang="en-US" sz="8800" dirty="0">
              <a:solidFill>
                <a:schemeClr val="bg1"/>
              </a:solidFill>
              <a:effectLst>
                <a:glow rad="101600">
                  <a:schemeClr val="tx1">
                    <a:lumMod val="65000"/>
                    <a:lumOff val="35000"/>
                    <a:alpha val="60000"/>
                  </a:schemeClr>
                </a:glo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paper-1332019_128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bright="-20000"/>
          </a:blip>
          <a:srcRect l="68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381000" y="5486400"/>
            <a:ext cx="84582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4800" y="5715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Creation</a:t>
            </a:r>
            <a:endParaRPr lang="en-US" sz="3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10400" y="57544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Present</a:t>
            </a:r>
            <a:endParaRPr lang="en-US" sz="3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2286000" y="1905000"/>
            <a:ext cx="3505200" cy="3505200"/>
            <a:chOff x="1524000" y="914400"/>
            <a:chExt cx="5181600" cy="5181600"/>
          </a:xfrm>
        </p:grpSpPr>
        <p:sp>
          <p:nvSpPr>
            <p:cNvPr id="48" name="Oval 47"/>
            <p:cNvSpPr/>
            <p:nvPr/>
          </p:nvSpPr>
          <p:spPr>
            <a:xfrm>
              <a:off x="1524000" y="914400"/>
              <a:ext cx="5181600" cy="5181600"/>
            </a:xfrm>
            <a:prstGeom prst="ellipse">
              <a:avLst/>
            </a:prstGeom>
            <a:solidFill>
              <a:srgbClr val="FFFF00">
                <a:alpha val="23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192593" y="1582993"/>
              <a:ext cx="3844413" cy="3844413"/>
            </a:xfrm>
            <a:prstGeom prst="ellipse">
              <a:avLst/>
            </a:prstGeom>
            <a:solidFill>
              <a:srgbClr val="FFFF00">
                <a:alpha val="23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861187" y="2251587"/>
              <a:ext cx="2507225" cy="2507225"/>
            </a:xfrm>
            <a:prstGeom prst="ellipse">
              <a:avLst/>
            </a:prstGeom>
            <a:solidFill>
              <a:srgbClr val="FFC000">
                <a:alpha val="56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23"/>
          <p:cNvGrpSpPr/>
          <p:nvPr/>
        </p:nvGrpSpPr>
        <p:grpSpPr>
          <a:xfrm>
            <a:off x="3657600" y="3581400"/>
            <a:ext cx="838200" cy="1905000"/>
            <a:chOff x="4495800" y="3581400"/>
            <a:chExt cx="838200" cy="1905000"/>
          </a:xfrm>
          <a:effectLst>
            <a:glow rad="228600">
              <a:schemeClr val="bg1">
                <a:alpha val="40000"/>
              </a:schemeClr>
            </a:glow>
          </a:effectLst>
        </p:grpSpPr>
        <p:sp>
          <p:nvSpPr>
            <p:cNvPr id="50" name="Rectangle 49"/>
            <p:cNvSpPr/>
            <p:nvPr/>
          </p:nvSpPr>
          <p:spPr>
            <a:xfrm>
              <a:off x="4800600" y="3581400"/>
              <a:ext cx="228600" cy="1905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495800" y="3886200"/>
              <a:ext cx="838200" cy="228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5" name="Straight Connector 44"/>
          <p:cNvCxnSpPr/>
          <p:nvPr/>
        </p:nvCxnSpPr>
        <p:spPr>
          <a:xfrm flipV="1">
            <a:off x="18288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12954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762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2362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29718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3505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40386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4572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1054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715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3246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934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4676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8001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8458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04800" y="152400"/>
            <a:ext cx="861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i="1" u="sng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Once</a:t>
            </a:r>
            <a:r>
              <a:rPr lang="en-US" sz="6000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 for </a:t>
            </a:r>
            <a:r>
              <a:rPr lang="en-US" sz="6000" b="1" i="1" u="sng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all</a:t>
            </a:r>
            <a:r>
              <a:rPr lang="en-US" sz="6000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 delivered.</a:t>
            </a:r>
            <a:endParaRPr lang="en-US" sz="6000" dirty="0">
              <a:solidFill>
                <a:schemeClr val="bg1"/>
              </a:solidFill>
              <a:effectLst>
                <a:glow rad="101600">
                  <a:schemeClr val="tx1">
                    <a:lumMod val="65000"/>
                    <a:lumOff val="35000"/>
                    <a:alpha val="60000"/>
                  </a:schemeClr>
                </a:glo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0" name="Right Arrow 69"/>
          <p:cNvSpPr/>
          <p:nvPr/>
        </p:nvSpPr>
        <p:spPr>
          <a:xfrm>
            <a:off x="4648200" y="2819400"/>
            <a:ext cx="3962400" cy="1371600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7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paper-1332019_1280.jpg"/>
          <p:cNvPicPr>
            <a:picLocks noChangeAspect="1" noChangeArrowheads="1"/>
          </p:cNvPicPr>
          <p:nvPr/>
        </p:nvPicPr>
        <p:blipFill>
          <a:blip r:embed="rId2" cstate="print"/>
          <a:srcRect l="6875"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1371600" y="1447800"/>
            <a:ext cx="6858000" cy="1205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Further books?</a:t>
            </a:r>
          </a:p>
        </p:txBody>
      </p:sp>
      <p:pic>
        <p:nvPicPr>
          <p:cNvPr id="2050" name="Picture 2" descr="C:\Users\rebalwil\Downloads\Mormon-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28600"/>
            <a:ext cx="4343400" cy="62472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paper-1332019_1280.jpg"/>
          <p:cNvPicPr>
            <a:picLocks noChangeAspect="1" noChangeArrowheads="1"/>
          </p:cNvPicPr>
          <p:nvPr/>
        </p:nvPicPr>
        <p:blipFill>
          <a:blip r:embed="rId2" cstate="print"/>
          <a:srcRect l="6875"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1371600" y="1447800"/>
            <a:ext cx="68580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Further books?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Church history?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Personal revelation?</a:t>
            </a:r>
          </a:p>
        </p:txBody>
      </p:sp>
      <p:pic>
        <p:nvPicPr>
          <p:cNvPr id="2050" name="Picture 2" descr="C:\Users\rebalwil\Downloads\Mormon-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81000" y="-1752600"/>
            <a:ext cx="9525000" cy="13700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paper-1332019_1280.jpg"/>
          <p:cNvPicPr>
            <a:picLocks noChangeAspect="1" noChangeArrowheads="1"/>
          </p:cNvPicPr>
          <p:nvPr/>
        </p:nvPicPr>
        <p:blipFill>
          <a:blip r:embed="rId2" cstate="print"/>
          <a:srcRect l="6875"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1371600" y="1447800"/>
            <a:ext cx="68580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Further books?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Church history?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Personal revelation?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paper-1332019_128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bright="-20000"/>
          </a:blip>
          <a:srcRect l="68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381000" y="5486400"/>
            <a:ext cx="84582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4800" y="5715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Creation</a:t>
            </a:r>
            <a:endParaRPr lang="en-US" sz="3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10400" y="57544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Present</a:t>
            </a:r>
            <a:endParaRPr lang="en-US" sz="3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457200" y="3962400"/>
            <a:ext cx="2819400" cy="1447800"/>
            <a:chOff x="457200" y="3962400"/>
            <a:chExt cx="2819400" cy="1447800"/>
          </a:xfrm>
        </p:grpSpPr>
        <p:sp>
          <p:nvSpPr>
            <p:cNvPr id="24" name="Oval 23"/>
            <p:cNvSpPr/>
            <p:nvPr/>
          </p:nvSpPr>
          <p:spPr>
            <a:xfrm>
              <a:off x="457200" y="4953000"/>
              <a:ext cx="457200" cy="457200"/>
            </a:xfrm>
            <a:prstGeom prst="ellipse">
              <a:avLst/>
            </a:prstGeom>
            <a:solidFill>
              <a:srgbClr val="FFFF00">
                <a:alpha val="56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990600" y="4724400"/>
              <a:ext cx="457200" cy="457200"/>
            </a:xfrm>
            <a:prstGeom prst="ellipse">
              <a:avLst/>
            </a:prstGeom>
            <a:solidFill>
              <a:srgbClr val="FFFF00">
                <a:alpha val="56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600200" y="4495800"/>
              <a:ext cx="457200" cy="457200"/>
            </a:xfrm>
            <a:prstGeom prst="ellipse">
              <a:avLst/>
            </a:prstGeom>
            <a:solidFill>
              <a:srgbClr val="FFFF00">
                <a:alpha val="56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209800" y="4267200"/>
              <a:ext cx="457200" cy="457200"/>
            </a:xfrm>
            <a:prstGeom prst="ellipse">
              <a:avLst/>
            </a:prstGeom>
            <a:solidFill>
              <a:srgbClr val="FFFF00">
                <a:alpha val="56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2819400" y="3962400"/>
              <a:ext cx="457200" cy="457200"/>
            </a:xfrm>
            <a:prstGeom prst="ellipse">
              <a:avLst/>
            </a:prstGeom>
            <a:solidFill>
              <a:srgbClr val="FFFF00">
                <a:alpha val="56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5" name="Straight Connector 44"/>
          <p:cNvCxnSpPr/>
          <p:nvPr/>
        </p:nvCxnSpPr>
        <p:spPr>
          <a:xfrm flipV="1">
            <a:off x="18288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12954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762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2362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29718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3505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40386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4572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1054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715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3246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934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4676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8001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85344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09600" y="37338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2">
                    <a:lumMod val="90000"/>
                  </a:schemeClr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OT</a:t>
            </a:r>
            <a:endParaRPr lang="en-US" sz="4000" dirty="0">
              <a:solidFill>
                <a:schemeClr val="bg2">
                  <a:lumMod val="90000"/>
                </a:schemeClr>
              </a:solidFill>
              <a:effectLst>
                <a:glow rad="101600">
                  <a:schemeClr val="tx1">
                    <a:lumMod val="65000"/>
                    <a:lumOff val="35000"/>
                    <a:alpha val="60000"/>
                  </a:schemeClr>
                </a:glo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92" name="Group 91"/>
          <p:cNvGrpSpPr/>
          <p:nvPr/>
        </p:nvGrpSpPr>
        <p:grpSpPr>
          <a:xfrm>
            <a:off x="3048000" y="2590800"/>
            <a:ext cx="2133600" cy="1524000"/>
            <a:chOff x="3048000" y="2590800"/>
            <a:chExt cx="2133600" cy="1524000"/>
          </a:xfrm>
        </p:grpSpPr>
        <p:sp>
          <p:nvSpPr>
            <p:cNvPr id="68" name="TextBox 67"/>
            <p:cNvSpPr txBox="1"/>
            <p:nvPr/>
          </p:nvSpPr>
          <p:spPr>
            <a:xfrm>
              <a:off x="3048000" y="2590800"/>
              <a:ext cx="2133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>
                  <a:solidFill>
                    <a:srgbClr val="FFC000"/>
                  </a:solidFill>
                  <a:effectLst>
                    <a:glow rad="101600">
                      <a:schemeClr val="tx1">
                        <a:lumMod val="65000"/>
                        <a:lumOff val="35000"/>
                        <a:alpha val="60000"/>
                      </a:schemeClr>
                    </a:glow>
                  </a:effectLst>
                  <a:latin typeface="Open Sans" pitchFamily="34" charset="0"/>
                  <a:ea typeface="Open Sans" pitchFamily="34" charset="0"/>
                  <a:cs typeface="Open Sans" pitchFamily="34" charset="0"/>
                </a:rPr>
                <a:t>Jesus</a:t>
              </a:r>
              <a:endParaRPr lang="en-US" sz="4000" dirty="0">
                <a:solidFill>
                  <a:srgbClr val="FFC000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3429000" y="3657600"/>
              <a:ext cx="457200" cy="4572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4038600" y="3429000"/>
              <a:ext cx="457200" cy="4572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4648200" y="3200400"/>
              <a:ext cx="457200" cy="4572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572000" y="1600200"/>
            <a:ext cx="3276600" cy="1295400"/>
            <a:chOff x="4572000" y="1600200"/>
            <a:chExt cx="3276600" cy="1295400"/>
          </a:xfrm>
        </p:grpSpPr>
        <p:sp>
          <p:nvSpPr>
            <p:cNvPr id="70" name="TextBox 69"/>
            <p:cNvSpPr txBox="1"/>
            <p:nvPr/>
          </p:nvSpPr>
          <p:spPr>
            <a:xfrm>
              <a:off x="4572000" y="1600200"/>
              <a:ext cx="3276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  <a:effectLst>
                    <a:glow rad="101600">
                      <a:schemeClr val="tx1">
                        <a:lumMod val="65000"/>
                        <a:lumOff val="35000"/>
                        <a:alpha val="60000"/>
                      </a:schemeClr>
                    </a:glow>
                  </a:effectLst>
                  <a:latin typeface="Open Sans" pitchFamily="34" charset="0"/>
                  <a:ea typeface="Open Sans" pitchFamily="34" charset="0"/>
                  <a:cs typeface="Open Sans" pitchFamily="34" charset="0"/>
                </a:rPr>
                <a:t>Prophets</a:t>
              </a:r>
              <a:endPara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6477000" y="2438400"/>
              <a:ext cx="457200" cy="457200"/>
            </a:xfrm>
            <a:prstGeom prst="ellipse">
              <a:avLst/>
            </a:prstGeom>
            <a:solidFill>
              <a:srgbClr val="00B050">
                <a:alpha val="56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3962400" y="2133600"/>
            <a:ext cx="2590800" cy="1219200"/>
            <a:chOff x="3962400" y="2133600"/>
            <a:chExt cx="2590800" cy="1219200"/>
          </a:xfrm>
        </p:grpSpPr>
        <p:sp>
          <p:nvSpPr>
            <p:cNvPr id="69" name="TextBox 68"/>
            <p:cNvSpPr txBox="1"/>
            <p:nvPr/>
          </p:nvSpPr>
          <p:spPr>
            <a:xfrm>
              <a:off x="3962400" y="2133600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  <a:effectLst>
                    <a:glow rad="101600">
                      <a:schemeClr val="tx1">
                        <a:lumMod val="65000"/>
                        <a:lumOff val="35000"/>
                        <a:alpha val="60000"/>
                      </a:schemeClr>
                    </a:glow>
                  </a:effectLst>
                  <a:latin typeface="Open Sans" pitchFamily="34" charset="0"/>
                  <a:ea typeface="Open Sans" pitchFamily="34" charset="0"/>
                  <a:cs typeface="Open Sans" pitchFamily="34" charset="0"/>
                </a:rPr>
                <a:t>Apostles</a:t>
              </a:r>
              <a:endPara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5334000" y="2895600"/>
              <a:ext cx="457200" cy="457200"/>
            </a:xfrm>
            <a:prstGeom prst="ellipse">
              <a:avLst/>
            </a:prstGeom>
            <a:solidFill>
              <a:srgbClr val="00B0F0">
                <a:alpha val="56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5867400" y="2667000"/>
              <a:ext cx="457200" cy="457200"/>
            </a:xfrm>
            <a:prstGeom prst="ellipse">
              <a:avLst/>
            </a:prstGeom>
            <a:solidFill>
              <a:srgbClr val="00B0F0">
                <a:alpha val="56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6553200" y="609600"/>
            <a:ext cx="2438400" cy="2057400"/>
            <a:chOff x="6553200" y="609600"/>
            <a:chExt cx="2438400" cy="2057400"/>
          </a:xfrm>
        </p:grpSpPr>
        <p:sp>
          <p:nvSpPr>
            <p:cNvPr id="76" name="Oval 75"/>
            <p:cNvSpPr/>
            <p:nvPr/>
          </p:nvSpPr>
          <p:spPr>
            <a:xfrm>
              <a:off x="7086600" y="2209800"/>
              <a:ext cx="457200" cy="457200"/>
            </a:xfrm>
            <a:prstGeom prst="ellipse">
              <a:avLst/>
            </a:prstGeom>
            <a:solidFill>
              <a:srgbClr val="FFFF00">
                <a:alpha val="56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7696200" y="1905000"/>
              <a:ext cx="457200" cy="457200"/>
            </a:xfrm>
            <a:prstGeom prst="ellipse">
              <a:avLst/>
            </a:prstGeom>
            <a:solidFill>
              <a:srgbClr val="FFFF00">
                <a:alpha val="56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8229600" y="1676400"/>
              <a:ext cx="457200" cy="457200"/>
            </a:xfrm>
            <a:prstGeom prst="ellipse">
              <a:avLst/>
            </a:prstGeom>
            <a:solidFill>
              <a:srgbClr val="FFFF00">
                <a:alpha val="56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553200" y="609600"/>
              <a:ext cx="24384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bg1"/>
                  </a:solidFill>
                  <a:effectLst>
                    <a:glow rad="101600">
                      <a:schemeClr val="tx1">
                        <a:lumMod val="65000"/>
                        <a:lumOff val="35000"/>
                        <a:alpha val="60000"/>
                      </a:schemeClr>
                    </a:glow>
                  </a:effectLst>
                  <a:latin typeface="Open Sans" pitchFamily="34" charset="0"/>
                  <a:ea typeface="Open Sans" pitchFamily="34" charset="0"/>
                  <a:cs typeface="Open Sans" pitchFamily="34" charset="0"/>
                </a:rPr>
                <a:t>Rest of history?</a:t>
              </a:r>
              <a:endParaRPr lang="en-US" sz="3200" dirty="0">
                <a:solidFill>
                  <a:schemeClr val="bg1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paper-1332019_128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bright="-20000"/>
          </a:blip>
          <a:srcRect l="68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0" name="TextBox 89"/>
          <p:cNvSpPr txBox="1"/>
          <p:nvPr/>
        </p:nvSpPr>
        <p:spPr>
          <a:xfrm>
            <a:off x="1066800" y="838200"/>
            <a:ext cx="708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Is the Bible…</a:t>
            </a:r>
            <a:endParaRPr lang="en-US" sz="4400" dirty="0">
              <a:solidFill>
                <a:schemeClr val="bg1"/>
              </a:solidFill>
              <a:effectLst>
                <a:glow rad="101600">
                  <a:schemeClr val="tx1">
                    <a:lumMod val="65000"/>
                    <a:lumOff val="35000"/>
                    <a:alpha val="60000"/>
                  </a:schemeClr>
                </a:glo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0" y="1905000"/>
            <a:ext cx="4267200" cy="4267200"/>
            <a:chOff x="0" y="1905000"/>
            <a:chExt cx="4267200" cy="4267200"/>
          </a:xfrm>
        </p:grpSpPr>
        <p:sp>
          <p:nvSpPr>
            <p:cNvPr id="85" name="Oval 84"/>
            <p:cNvSpPr/>
            <p:nvPr/>
          </p:nvSpPr>
          <p:spPr>
            <a:xfrm>
              <a:off x="0" y="1905000"/>
              <a:ext cx="4267200" cy="42672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28600" y="2209800"/>
              <a:ext cx="4038600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 smtClean="0">
                  <a:solidFill>
                    <a:schemeClr val="bg1"/>
                  </a:solidFill>
                  <a:effectLst>
                    <a:glow rad="101600">
                      <a:schemeClr val="tx1">
                        <a:lumMod val="65000"/>
                        <a:lumOff val="35000"/>
                        <a:alpha val="60000"/>
                      </a:schemeClr>
                    </a:glow>
                  </a:effectLst>
                  <a:latin typeface="Open Sans" pitchFamily="34" charset="0"/>
                  <a:ea typeface="Open Sans" pitchFamily="34" charset="0"/>
                  <a:cs typeface="Open Sans" pitchFamily="34" charset="0"/>
                </a:rPr>
                <a:t>A</a:t>
              </a:r>
            </a:p>
            <a:p>
              <a:pPr algn="ctr"/>
              <a:r>
                <a:rPr lang="en-US" sz="6600" dirty="0" smtClean="0">
                  <a:solidFill>
                    <a:schemeClr val="bg1"/>
                  </a:solidFill>
                  <a:effectLst>
                    <a:glow rad="101600">
                      <a:schemeClr val="tx1">
                        <a:lumMod val="65000"/>
                        <a:lumOff val="35000"/>
                        <a:alpha val="60000"/>
                      </a:schemeClr>
                    </a:glow>
                  </a:effectLst>
                  <a:latin typeface="Open Sans" pitchFamily="34" charset="0"/>
                  <a:ea typeface="Open Sans" pitchFamily="34" charset="0"/>
                  <a:cs typeface="Open Sans" pitchFamily="34" charset="0"/>
                </a:rPr>
                <a:t>one-time message?</a:t>
              </a:r>
              <a:endParaRPr lang="en-US" sz="6600" dirty="0">
                <a:solidFill>
                  <a:schemeClr val="bg1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572000" y="1828800"/>
            <a:ext cx="4800600" cy="4267200"/>
            <a:chOff x="4572000" y="1828800"/>
            <a:chExt cx="4800600" cy="4267200"/>
          </a:xfrm>
        </p:grpSpPr>
        <p:sp>
          <p:nvSpPr>
            <p:cNvPr id="87" name="Oval 86"/>
            <p:cNvSpPr/>
            <p:nvPr/>
          </p:nvSpPr>
          <p:spPr>
            <a:xfrm>
              <a:off x="4876800" y="1828800"/>
              <a:ext cx="4267200" cy="42672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572000" y="2194679"/>
              <a:ext cx="4800600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 smtClean="0">
                  <a:solidFill>
                    <a:schemeClr val="bg1"/>
                  </a:solidFill>
                  <a:effectLst>
                    <a:glow rad="101600">
                      <a:schemeClr val="tx1">
                        <a:lumMod val="65000"/>
                        <a:lumOff val="35000"/>
                        <a:alpha val="60000"/>
                      </a:schemeClr>
                    </a:glow>
                  </a:effectLst>
                  <a:latin typeface="Open Sans" pitchFamily="34" charset="0"/>
                  <a:ea typeface="Open Sans" pitchFamily="34" charset="0"/>
                  <a:cs typeface="Open Sans" pitchFamily="34" charset="0"/>
                </a:rPr>
                <a:t>An ever evolving story?</a:t>
              </a:r>
              <a:endParaRPr lang="en-US" sz="6600" dirty="0">
                <a:solidFill>
                  <a:schemeClr val="bg1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3429000" y="3497759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or</a:t>
            </a:r>
            <a:endParaRPr lang="en-US" sz="4400" dirty="0">
              <a:solidFill>
                <a:schemeClr val="bg1"/>
              </a:solidFill>
              <a:effectLst>
                <a:glow rad="101600">
                  <a:schemeClr val="tx1">
                    <a:lumMod val="65000"/>
                    <a:lumOff val="35000"/>
                    <a:alpha val="60000"/>
                  </a:schemeClr>
                </a:glo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paper-1332019_128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bright="-20000"/>
          </a:blip>
          <a:srcRect l="68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381000" y="5486400"/>
            <a:ext cx="84582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4800" y="5715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Creation</a:t>
            </a:r>
            <a:endParaRPr lang="en-US" sz="3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10400" y="57544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Present</a:t>
            </a:r>
            <a:endParaRPr lang="en-US" sz="3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861187" y="2251587"/>
            <a:ext cx="2507225" cy="2507225"/>
          </a:xfrm>
          <a:prstGeom prst="ellipse">
            <a:avLst/>
          </a:prstGeom>
          <a:solidFill>
            <a:srgbClr val="FFC0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3"/>
          <p:cNvGrpSpPr/>
          <p:nvPr/>
        </p:nvGrpSpPr>
        <p:grpSpPr>
          <a:xfrm>
            <a:off x="3657600" y="3581400"/>
            <a:ext cx="838200" cy="1905000"/>
            <a:chOff x="4495800" y="3581400"/>
            <a:chExt cx="838200" cy="1905000"/>
          </a:xfrm>
          <a:effectLst>
            <a:glow rad="228600">
              <a:schemeClr val="bg1">
                <a:alpha val="40000"/>
              </a:schemeClr>
            </a:glow>
          </a:effectLst>
        </p:grpSpPr>
        <p:sp>
          <p:nvSpPr>
            <p:cNvPr id="50" name="Rectangle 49"/>
            <p:cNvSpPr/>
            <p:nvPr/>
          </p:nvSpPr>
          <p:spPr>
            <a:xfrm>
              <a:off x="4800600" y="3581400"/>
              <a:ext cx="228600" cy="1905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495800" y="3886200"/>
              <a:ext cx="838200" cy="228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5" name="Straight Connector 44"/>
          <p:cNvCxnSpPr/>
          <p:nvPr/>
        </p:nvCxnSpPr>
        <p:spPr>
          <a:xfrm flipV="1">
            <a:off x="18288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12954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762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2362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29718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3505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40386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4572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1054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715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3246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934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4676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8001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8458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048000" y="26670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Gospel</a:t>
            </a:r>
            <a:endParaRPr lang="en-US" sz="4000" dirty="0">
              <a:solidFill>
                <a:schemeClr val="bg1"/>
              </a:solidFill>
              <a:effectLst>
                <a:glow rad="101600">
                  <a:schemeClr val="tx1">
                    <a:lumMod val="65000"/>
                    <a:lumOff val="35000"/>
                    <a:alpha val="60000"/>
                  </a:schemeClr>
                </a:glo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457200" y="4953000"/>
            <a:ext cx="457200" cy="45720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990600" y="4724400"/>
            <a:ext cx="457200" cy="45720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600200" y="4495800"/>
            <a:ext cx="457200" cy="45720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209800" y="4267200"/>
            <a:ext cx="457200" cy="45720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685800" y="4191000"/>
            <a:ext cx="2286000" cy="990600"/>
            <a:chOff x="685800" y="4191000"/>
            <a:chExt cx="2286000" cy="990600"/>
          </a:xfrm>
        </p:grpSpPr>
        <p:cxnSp>
          <p:nvCxnSpPr>
            <p:cNvPr id="30" name="Straight Arrow Connector 29"/>
            <p:cNvCxnSpPr/>
            <p:nvPr/>
          </p:nvCxnSpPr>
          <p:spPr>
            <a:xfrm flipV="1">
              <a:off x="685800" y="4953000"/>
              <a:ext cx="457200" cy="228600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arrow"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1905000" y="4419600"/>
              <a:ext cx="457200" cy="228600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arrow"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1295400" y="4724400"/>
              <a:ext cx="457200" cy="228600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arrow"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V="1">
              <a:off x="2514600" y="4191000"/>
              <a:ext cx="457200" cy="228600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arrow"/>
            </a:ln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76200" y="4016514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OT</a:t>
            </a:r>
            <a:endParaRPr lang="en-US" sz="4000" dirty="0">
              <a:solidFill>
                <a:schemeClr val="bg1"/>
              </a:solidFill>
              <a:effectLst>
                <a:glow rad="101600">
                  <a:schemeClr val="tx1">
                    <a:lumMod val="65000"/>
                    <a:lumOff val="35000"/>
                    <a:alpha val="60000"/>
                  </a:schemeClr>
                </a:glo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2" name="Down Arrow Callout 41"/>
          <p:cNvSpPr/>
          <p:nvPr/>
        </p:nvSpPr>
        <p:spPr>
          <a:xfrm>
            <a:off x="2895600" y="685800"/>
            <a:ext cx="2514600" cy="1905000"/>
          </a:xfrm>
          <a:prstGeom prst="downArrow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Fulfillment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68" grpId="0"/>
      <p:bldP spid="24" grpId="0" animBg="1"/>
      <p:bldP spid="26" grpId="0" animBg="1"/>
      <p:bldP spid="28" grpId="0" animBg="1"/>
      <p:bldP spid="29" grpId="0" animBg="1"/>
      <p:bldP spid="71" grpId="0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paper-1332019_128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bright="-20000"/>
          </a:blip>
          <a:srcRect l="68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381000" y="5486400"/>
            <a:ext cx="84582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4800" y="5715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Creation</a:t>
            </a:r>
            <a:endParaRPr lang="en-US" sz="3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10400" y="57544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Present</a:t>
            </a:r>
            <a:endParaRPr lang="en-US" sz="3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2192593" y="1582993"/>
            <a:ext cx="3844413" cy="3844413"/>
          </a:xfrm>
          <a:prstGeom prst="ellipse">
            <a:avLst/>
          </a:prstGeom>
          <a:solidFill>
            <a:srgbClr val="FFFF00">
              <a:alpha val="23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861187" y="2251587"/>
            <a:ext cx="2507225" cy="2507225"/>
          </a:xfrm>
          <a:prstGeom prst="ellipse">
            <a:avLst/>
          </a:prstGeom>
          <a:solidFill>
            <a:srgbClr val="FFC0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3"/>
          <p:cNvGrpSpPr/>
          <p:nvPr/>
        </p:nvGrpSpPr>
        <p:grpSpPr>
          <a:xfrm>
            <a:off x="3657600" y="3581400"/>
            <a:ext cx="838200" cy="1905000"/>
            <a:chOff x="4495800" y="3581400"/>
            <a:chExt cx="838200" cy="1905000"/>
          </a:xfrm>
          <a:effectLst>
            <a:glow rad="228600">
              <a:schemeClr val="bg1">
                <a:alpha val="40000"/>
              </a:schemeClr>
            </a:glow>
          </a:effectLst>
        </p:grpSpPr>
        <p:sp>
          <p:nvSpPr>
            <p:cNvPr id="50" name="Rectangle 49"/>
            <p:cNvSpPr/>
            <p:nvPr/>
          </p:nvSpPr>
          <p:spPr>
            <a:xfrm>
              <a:off x="4800600" y="3581400"/>
              <a:ext cx="228600" cy="1905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495800" y="3886200"/>
              <a:ext cx="838200" cy="228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Oval 23"/>
          <p:cNvSpPr/>
          <p:nvPr/>
        </p:nvSpPr>
        <p:spPr>
          <a:xfrm>
            <a:off x="457200" y="4953000"/>
            <a:ext cx="457200" cy="45720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990600" y="4724400"/>
            <a:ext cx="457200" cy="45720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600200" y="4495800"/>
            <a:ext cx="457200" cy="45720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209800" y="4267200"/>
            <a:ext cx="457200" cy="45720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85800" y="4953000"/>
            <a:ext cx="457200" cy="22860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905000" y="4419600"/>
            <a:ext cx="457200" cy="22860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1295400" y="4724400"/>
            <a:ext cx="457200" cy="22860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2514600" y="4191000"/>
            <a:ext cx="457200" cy="22860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18288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12954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762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2362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29718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3505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40386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4572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1054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715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3246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934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4676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8001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8458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048000" y="26670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Gospel</a:t>
            </a:r>
            <a:endParaRPr lang="en-US" sz="4000" dirty="0">
              <a:solidFill>
                <a:schemeClr val="bg1"/>
              </a:solidFill>
              <a:effectLst>
                <a:glow rad="101600">
                  <a:schemeClr val="tx1">
                    <a:lumMod val="65000"/>
                    <a:lumOff val="35000"/>
                    <a:alpha val="60000"/>
                  </a:schemeClr>
                </a:glo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819400" y="1654314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Apostles</a:t>
            </a:r>
            <a:endParaRPr lang="en-US" sz="3600" dirty="0">
              <a:solidFill>
                <a:schemeClr val="bg1"/>
              </a:solidFill>
              <a:effectLst>
                <a:glow rad="101600">
                  <a:schemeClr val="tx1">
                    <a:lumMod val="65000"/>
                    <a:lumOff val="35000"/>
                    <a:alpha val="60000"/>
                  </a:schemeClr>
                </a:glo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6200" y="4016514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OT</a:t>
            </a:r>
            <a:endParaRPr lang="en-US" sz="4000" dirty="0">
              <a:solidFill>
                <a:schemeClr val="bg1"/>
              </a:solidFill>
              <a:effectLst>
                <a:glow rad="101600">
                  <a:schemeClr val="tx1">
                    <a:lumMod val="65000"/>
                    <a:lumOff val="35000"/>
                    <a:alpha val="60000"/>
                  </a:schemeClr>
                </a:glo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0" name="Left Arrow Callout 39"/>
          <p:cNvSpPr/>
          <p:nvPr/>
        </p:nvSpPr>
        <p:spPr>
          <a:xfrm>
            <a:off x="5181600" y="914400"/>
            <a:ext cx="3581400" cy="2286000"/>
          </a:xfrm>
          <a:prstGeom prst="leftArrow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Teach &amp; remember all things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69" grpId="0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paper-1332019_128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bright="-20000"/>
          </a:blip>
          <a:srcRect l="68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381000" y="5486400"/>
            <a:ext cx="84582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4800" y="5715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Creation</a:t>
            </a:r>
            <a:endParaRPr lang="en-US" sz="3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10400" y="57544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Present</a:t>
            </a:r>
            <a:endParaRPr lang="en-US" sz="3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861187" y="2251587"/>
            <a:ext cx="2507225" cy="2507225"/>
          </a:xfrm>
          <a:prstGeom prst="ellipse">
            <a:avLst/>
          </a:prstGeom>
          <a:solidFill>
            <a:srgbClr val="FFC0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23"/>
          <p:cNvGrpSpPr/>
          <p:nvPr/>
        </p:nvGrpSpPr>
        <p:grpSpPr>
          <a:xfrm>
            <a:off x="3657600" y="3581400"/>
            <a:ext cx="838200" cy="1905000"/>
            <a:chOff x="4495800" y="3581400"/>
            <a:chExt cx="838200" cy="1905000"/>
          </a:xfrm>
          <a:effectLst>
            <a:glow rad="228600">
              <a:schemeClr val="bg1">
                <a:alpha val="40000"/>
              </a:schemeClr>
            </a:glow>
          </a:effectLst>
        </p:grpSpPr>
        <p:sp>
          <p:nvSpPr>
            <p:cNvPr id="50" name="Rectangle 49"/>
            <p:cNvSpPr/>
            <p:nvPr/>
          </p:nvSpPr>
          <p:spPr>
            <a:xfrm>
              <a:off x="4800600" y="3581400"/>
              <a:ext cx="228600" cy="1905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495800" y="3886200"/>
              <a:ext cx="838200" cy="228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Oval 23"/>
          <p:cNvSpPr/>
          <p:nvPr/>
        </p:nvSpPr>
        <p:spPr>
          <a:xfrm>
            <a:off x="457200" y="4953000"/>
            <a:ext cx="457200" cy="45720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990600" y="4724400"/>
            <a:ext cx="457200" cy="45720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600200" y="4495800"/>
            <a:ext cx="457200" cy="45720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209800" y="4267200"/>
            <a:ext cx="457200" cy="45720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85800" y="4953000"/>
            <a:ext cx="457200" cy="22860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905000" y="4419600"/>
            <a:ext cx="457200" cy="22860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1295400" y="4724400"/>
            <a:ext cx="457200" cy="22860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2514600" y="4191000"/>
            <a:ext cx="457200" cy="22860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18288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12954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762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2362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29718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3505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40386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4572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1054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715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3246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6934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4676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80010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8458200" y="5334000"/>
            <a:ext cx="0" cy="29555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048000" y="26670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Gospel</a:t>
            </a:r>
            <a:endParaRPr lang="en-US" sz="4000" dirty="0">
              <a:solidFill>
                <a:schemeClr val="bg1"/>
              </a:solidFill>
              <a:effectLst>
                <a:glow rad="101600">
                  <a:schemeClr val="tx1">
                    <a:lumMod val="65000"/>
                    <a:lumOff val="35000"/>
                    <a:alpha val="60000"/>
                  </a:schemeClr>
                </a:glo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6200" y="4016514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effectLst>
                  <a:glow rad="101600">
                    <a:schemeClr val="tx1">
                      <a:lumMod val="65000"/>
                      <a:lumOff val="35000"/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OT</a:t>
            </a:r>
            <a:endParaRPr lang="en-US" sz="4000" dirty="0">
              <a:solidFill>
                <a:schemeClr val="bg1"/>
              </a:solidFill>
              <a:effectLst>
                <a:glow rad="101600">
                  <a:schemeClr val="tx1">
                    <a:lumMod val="65000"/>
                    <a:lumOff val="35000"/>
                    <a:alpha val="60000"/>
                  </a:schemeClr>
                </a:glo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1" name="Down Arrow Callout 40"/>
          <p:cNvSpPr/>
          <p:nvPr/>
        </p:nvSpPr>
        <p:spPr>
          <a:xfrm>
            <a:off x="609600" y="2057400"/>
            <a:ext cx="1981200" cy="1905000"/>
          </a:xfrm>
          <a:prstGeom prst="downArrow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Past</a:t>
            </a:r>
            <a:endParaRPr lang="en-US" sz="440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2" name="Down Arrow Callout 41"/>
          <p:cNvSpPr/>
          <p:nvPr/>
        </p:nvSpPr>
        <p:spPr>
          <a:xfrm>
            <a:off x="3124200" y="609600"/>
            <a:ext cx="1981200" cy="1905000"/>
          </a:xfrm>
          <a:prstGeom prst="downArrow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Last days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68" grpId="0"/>
      <p:bldP spid="41" grpId="0" animBg="1"/>
      <p:bldP spid="4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128</Words>
  <Application>Microsoft Office PowerPoint</Application>
  <PresentationFormat>On-screen Show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Rebekah Williams</dc:creator>
  <cp:lastModifiedBy>Rebekah Williams</cp:lastModifiedBy>
  <cp:revision>27</cp:revision>
  <dcterms:created xsi:type="dcterms:W3CDTF">2019-01-20T02:01:19Z</dcterms:created>
  <dcterms:modified xsi:type="dcterms:W3CDTF">2019-01-20T03:15:53Z</dcterms:modified>
</cp:coreProperties>
</file>