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283" r:id="rId4"/>
    <p:sldId id="284" r:id="rId5"/>
    <p:sldId id="275" r:id="rId6"/>
    <p:sldId id="286" r:id="rId7"/>
    <p:sldId id="287" r:id="rId8"/>
    <p:sldId id="285" r:id="rId9"/>
    <p:sldId id="288" r:id="rId10"/>
    <p:sldId id="280" r:id="rId11"/>
    <p:sldId id="281" r:id="rId12"/>
    <p:sldId id="276" r:id="rId13"/>
    <p:sldId id="289" r:id="rId14"/>
    <p:sldId id="290" r:id="rId15"/>
    <p:sldId id="277" r:id="rId16"/>
    <p:sldId id="278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52A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63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2A09-7EB9-4CAF-82A9-0E54908EFB9A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4F08B-CBA9-4CBC-81B7-0E118AE7EF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4717" y="1270660"/>
            <a:ext cx="69945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85000"/>
                      <a:lumOff val="1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What Do We Do With the </a:t>
            </a:r>
            <a:r>
              <a:rPr lang="en-US" sz="8800" dirty="0" smtClean="0">
                <a:solidFill>
                  <a:srgbClr val="FFC000"/>
                </a:solidFill>
                <a:effectLst>
                  <a:glow rad="101600">
                    <a:schemeClr val="tx1">
                      <a:lumMod val="85000"/>
                      <a:lumOff val="1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Book of Job</a:t>
            </a:r>
            <a:r>
              <a:rPr lang="en-US" sz="88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85000"/>
                      <a:lumOff val="1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?</a:t>
            </a:r>
            <a:endParaRPr lang="en-US" sz="8800" dirty="0">
              <a:solidFill>
                <a:schemeClr val="bg1"/>
              </a:solidFill>
              <a:effectLst>
                <a:glow rad="101600">
                  <a:schemeClr val="tx1">
                    <a:lumMod val="85000"/>
                    <a:lumOff val="1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06486" y="4678881"/>
            <a:ext cx="3375561" cy="866898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rot="5400000">
            <a:off x="2113314" y="2814948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5286497" y="2687783"/>
            <a:ext cx="1447800" cy="2169226"/>
          </a:xfrm>
          <a:prstGeom prst="bentArrow">
            <a:avLst>
              <a:gd name="adj1" fmla="val 36992"/>
              <a:gd name="adj2" fmla="val 31396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4"/>
          <p:cNvGrpSpPr/>
          <p:nvPr/>
        </p:nvGrpSpPr>
        <p:grpSpPr>
          <a:xfrm rot="4137913">
            <a:off x="4416632" y="4520542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</p:grpSpPr>
        <p:sp>
          <p:nvSpPr>
            <p:cNvPr id="36" name="Rounded Rectangle 35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9"/>
          <p:cNvGrpSpPr/>
          <p:nvPr/>
        </p:nvGrpSpPr>
        <p:grpSpPr>
          <a:xfrm>
            <a:off x="1566554" y="2466110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1" name="Rounded Rectangle 40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6839198" y="2477985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4" name="Rounded Rectangle 43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0010" y="1263732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Blameless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Great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30930" y="561801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Suffering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" name="Group 22"/>
          <p:cNvGrpSpPr/>
          <p:nvPr/>
        </p:nvGrpSpPr>
        <p:grpSpPr>
          <a:xfrm>
            <a:off x="1852552" y="4663044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54" name="Rounded Rectangle 53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2339440" y="4069279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3" name="Rounded Rectangle 62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ounded Rectangle 64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ounded Rectangle 65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28"/>
          <p:cNvGrpSpPr/>
          <p:nvPr/>
        </p:nvGrpSpPr>
        <p:grpSpPr>
          <a:xfrm>
            <a:off x="2695698" y="4793673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8" name="Rounded Rectangle 67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ounded Rectangle 7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3" name="Rounded Rectangular Callout 72"/>
          <p:cNvSpPr/>
          <p:nvPr/>
        </p:nvSpPr>
        <p:spPr>
          <a:xfrm>
            <a:off x="3918857" y="1294411"/>
            <a:ext cx="1721922" cy="1436915"/>
          </a:xfrm>
          <a:prstGeom prst="wedgeRoundRectCallout">
            <a:avLst>
              <a:gd name="adj1" fmla="val 50471"/>
              <a:gd name="adj2" fmla="val -126435"/>
              <a:gd name="adj3" fmla="val 16667"/>
            </a:avLst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 know what I’m doing.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4" name="Rounded Rectangular Callout 73"/>
          <p:cNvSpPr/>
          <p:nvPr/>
        </p:nvSpPr>
        <p:spPr>
          <a:xfrm>
            <a:off x="3954483" y="3301341"/>
            <a:ext cx="1721922" cy="843149"/>
          </a:xfrm>
          <a:prstGeom prst="wedgeRoundRectCallout">
            <a:avLst>
              <a:gd name="adj1" fmla="val 15299"/>
              <a:gd name="adj2" fmla="val 11581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WHY???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73932" y="4380016"/>
            <a:ext cx="2838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3200" b="1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Intercedes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8337" y="4632366"/>
            <a:ext cx="3238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Sinners</a:t>
            </a:r>
            <a:endParaRPr lang="en-US" sz="54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2956956" y="3123210"/>
            <a:ext cx="5142015" cy="1163782"/>
          </a:xfrm>
          <a:custGeom>
            <a:avLst/>
            <a:gdLst>
              <a:gd name="connsiteX0" fmla="*/ 4868883 w 5656613"/>
              <a:gd name="connsiteY0" fmla="*/ 51459 h 1322119"/>
              <a:gd name="connsiteX1" fmla="*/ 5189517 w 5656613"/>
              <a:gd name="connsiteY1" fmla="*/ 1298369 h 1322119"/>
              <a:gd name="connsiteX2" fmla="*/ 2066306 w 5656613"/>
              <a:gd name="connsiteY2" fmla="*/ 3958 h 1322119"/>
              <a:gd name="connsiteX3" fmla="*/ 0 w 5656613"/>
              <a:gd name="connsiteY3" fmla="*/ 1322119 h 132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56613" h="1322119">
                <a:moveTo>
                  <a:pt x="4868883" y="51459"/>
                </a:moveTo>
                <a:cubicBezTo>
                  <a:pt x="5262748" y="678872"/>
                  <a:pt x="5656613" y="1306286"/>
                  <a:pt x="5189517" y="1298369"/>
                </a:cubicBezTo>
                <a:cubicBezTo>
                  <a:pt x="4722421" y="1290452"/>
                  <a:pt x="2931225" y="0"/>
                  <a:pt x="2066306" y="3958"/>
                </a:cubicBezTo>
                <a:cubicBezTo>
                  <a:pt x="1201387" y="7916"/>
                  <a:pt x="600693" y="665017"/>
                  <a:pt x="0" y="1322119"/>
                </a:cubicBezTo>
              </a:path>
            </a:pathLst>
          </a:custGeom>
          <a:ln w="76200">
            <a:solidFill>
              <a:srgbClr val="FFFF00"/>
            </a:solidFill>
            <a:prstDash val="sysDash"/>
            <a:headEnd type="none" w="med" len="med"/>
            <a:tailEnd type="triangle" w="lg" len="lg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06486" y="4678881"/>
            <a:ext cx="3375561" cy="866898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rot="5400000">
            <a:off x="2113314" y="2814948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5286497" y="2687783"/>
            <a:ext cx="1447800" cy="2169226"/>
          </a:xfrm>
          <a:prstGeom prst="bentArrow">
            <a:avLst>
              <a:gd name="adj1" fmla="val 36992"/>
              <a:gd name="adj2" fmla="val 31396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4"/>
          <p:cNvGrpSpPr/>
          <p:nvPr/>
        </p:nvGrpSpPr>
        <p:grpSpPr>
          <a:xfrm rot="4137913">
            <a:off x="4416632" y="4520542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</p:grpSpPr>
        <p:sp>
          <p:nvSpPr>
            <p:cNvPr id="36" name="Rounded Rectangle 35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9"/>
          <p:cNvGrpSpPr/>
          <p:nvPr/>
        </p:nvGrpSpPr>
        <p:grpSpPr>
          <a:xfrm>
            <a:off x="1566554" y="2466110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1" name="Rounded Rectangle 40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6839198" y="2477985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4" name="Rounded Rectangle 43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0010" y="1263732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Blameless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Great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30930" y="561801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Suffering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05797" y="1256805"/>
            <a:ext cx="2838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Intercedes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Great again!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" name="Group 22"/>
          <p:cNvGrpSpPr/>
          <p:nvPr/>
        </p:nvGrpSpPr>
        <p:grpSpPr>
          <a:xfrm>
            <a:off x="1852552" y="4663044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54" name="Rounded Rectangle 53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2339440" y="4069279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3" name="Rounded Rectangle 62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ounded Rectangle 64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ounded Rectangle 65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28"/>
          <p:cNvGrpSpPr/>
          <p:nvPr/>
        </p:nvGrpSpPr>
        <p:grpSpPr>
          <a:xfrm>
            <a:off x="2695698" y="4793673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8" name="Rounded Rectangle 67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ounded Rectangle 7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3" name="Rounded Rectangular Callout 72"/>
          <p:cNvSpPr/>
          <p:nvPr/>
        </p:nvSpPr>
        <p:spPr>
          <a:xfrm>
            <a:off x="3918857" y="1294411"/>
            <a:ext cx="1721922" cy="1436915"/>
          </a:xfrm>
          <a:prstGeom prst="wedgeRoundRectCallout">
            <a:avLst>
              <a:gd name="adj1" fmla="val 50471"/>
              <a:gd name="adj2" fmla="val -126435"/>
              <a:gd name="adj3" fmla="val 16667"/>
            </a:avLst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 know what I’m doing.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4" name="Rounded Rectangular Callout 73"/>
          <p:cNvSpPr/>
          <p:nvPr/>
        </p:nvSpPr>
        <p:spPr>
          <a:xfrm>
            <a:off x="3954483" y="3301341"/>
            <a:ext cx="1721922" cy="843149"/>
          </a:xfrm>
          <a:prstGeom prst="wedgeRoundRectCallout">
            <a:avLst>
              <a:gd name="adj1" fmla="val 15299"/>
              <a:gd name="adj2" fmla="val 11581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WHY???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0"/>
          <p:cNvGrpSpPr/>
          <p:nvPr/>
        </p:nvGrpSpPr>
        <p:grpSpPr>
          <a:xfrm>
            <a:off x="1732808" y="803564"/>
            <a:ext cx="5656957" cy="3079669"/>
            <a:chOff x="1542803" y="1207325"/>
            <a:chExt cx="5656957" cy="3079669"/>
          </a:xfrm>
        </p:grpSpPr>
        <p:sp>
          <p:nvSpPr>
            <p:cNvPr id="9" name="Oval 8"/>
            <p:cNvSpPr/>
            <p:nvPr/>
          </p:nvSpPr>
          <p:spPr>
            <a:xfrm>
              <a:off x="2882735" y="3420096"/>
              <a:ext cx="3375561" cy="866898"/>
            </a:xfrm>
            <a:prstGeom prst="ellipse">
              <a:avLst/>
            </a:prstGeom>
            <a:solidFill>
              <a:srgbClr val="4A452A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Bent Arrow 3"/>
            <p:cNvSpPr/>
            <p:nvPr/>
          </p:nvSpPr>
          <p:spPr>
            <a:xfrm rot="5400000">
              <a:off x="2089563" y="1556163"/>
              <a:ext cx="2058390" cy="2057400"/>
            </a:xfrm>
            <a:prstGeom prst="bentArrow">
              <a:avLst>
                <a:gd name="adj1" fmla="val 24425"/>
                <a:gd name="adj2" fmla="val 25068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Bent Arrow 5"/>
            <p:cNvSpPr/>
            <p:nvPr/>
          </p:nvSpPr>
          <p:spPr>
            <a:xfrm>
              <a:off x="5262746" y="1428998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34"/>
            <p:cNvGrpSpPr/>
            <p:nvPr/>
          </p:nvGrpSpPr>
          <p:grpSpPr>
            <a:xfrm rot="4137913">
              <a:off x="4392881" y="3261757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6" name="Rounded Rectangle 35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9"/>
            <p:cNvGrpSpPr/>
            <p:nvPr/>
          </p:nvGrpSpPr>
          <p:grpSpPr>
            <a:xfrm>
              <a:off x="1542803" y="1207325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1" name="Rounded Rectangle 40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42"/>
            <p:cNvGrpSpPr/>
            <p:nvPr/>
          </p:nvGrpSpPr>
          <p:grpSpPr>
            <a:xfrm>
              <a:off x="6815447" y="1219200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4" name="Rounded Rectangle 43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Oval 21"/>
          <p:cNvSpPr/>
          <p:nvPr/>
        </p:nvSpPr>
        <p:spPr>
          <a:xfrm>
            <a:off x="2597727" y="4013860"/>
            <a:ext cx="4206833" cy="985652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 Arrow 22"/>
          <p:cNvSpPr/>
          <p:nvPr/>
        </p:nvSpPr>
        <p:spPr>
          <a:xfrm rot="5400000">
            <a:off x="1329541" y="2328058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>
            <a:off x="6260274" y="2117766"/>
            <a:ext cx="1447800" cy="2169226"/>
          </a:xfrm>
          <a:prstGeom prst="bentArrow">
            <a:avLst>
              <a:gd name="adj1" fmla="val 36992"/>
              <a:gd name="adj2" fmla="val 31396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39"/>
          <p:cNvGrpSpPr/>
          <p:nvPr/>
        </p:nvGrpSpPr>
        <p:grpSpPr>
          <a:xfrm>
            <a:off x="806533" y="1955470"/>
            <a:ext cx="384313" cy="982134"/>
            <a:chOff x="533400" y="4876800"/>
            <a:chExt cx="384313" cy="982134"/>
          </a:xfrm>
          <a:solidFill>
            <a:srgbClr val="00B0F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29" name="Rounded Rectangle 28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42"/>
          <p:cNvGrpSpPr/>
          <p:nvPr/>
        </p:nvGrpSpPr>
        <p:grpSpPr>
          <a:xfrm>
            <a:off x="7860476" y="1955470"/>
            <a:ext cx="384313" cy="982134"/>
            <a:chOff x="533400" y="4876800"/>
            <a:chExt cx="384313" cy="982134"/>
          </a:xfrm>
          <a:solidFill>
            <a:srgbClr val="00B0F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32" name="Rounded Rectangle 31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56"/>
          <p:cNvGrpSpPr/>
          <p:nvPr/>
        </p:nvGrpSpPr>
        <p:grpSpPr>
          <a:xfrm>
            <a:off x="4488873" y="3734714"/>
            <a:ext cx="546264" cy="932290"/>
            <a:chOff x="4263242" y="3823855"/>
            <a:chExt cx="890649" cy="1520041"/>
          </a:xfrm>
        </p:grpSpPr>
        <p:sp>
          <p:nvSpPr>
            <p:cNvPr id="58" name="Rectangle 57"/>
            <p:cNvSpPr/>
            <p:nvPr/>
          </p:nvSpPr>
          <p:spPr>
            <a:xfrm>
              <a:off x="4607626" y="3823855"/>
              <a:ext cx="201880" cy="1520041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263242" y="4191990"/>
              <a:ext cx="890649" cy="190005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22"/>
          <p:cNvGrpSpPr/>
          <p:nvPr/>
        </p:nvGrpSpPr>
        <p:grpSpPr>
          <a:xfrm>
            <a:off x="1852552" y="4663044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48" name="Rounded Rectangle 47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23"/>
          <p:cNvGrpSpPr/>
          <p:nvPr/>
        </p:nvGrpSpPr>
        <p:grpSpPr>
          <a:xfrm>
            <a:off x="2339440" y="4069279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1" name="Rounded Rectangle 60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28"/>
          <p:cNvGrpSpPr/>
          <p:nvPr/>
        </p:nvGrpSpPr>
        <p:grpSpPr>
          <a:xfrm>
            <a:off x="2695698" y="4793673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6" name="Rounded Rectangle 65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ounded Rectangular Callout 69"/>
          <p:cNvSpPr/>
          <p:nvPr/>
        </p:nvSpPr>
        <p:spPr>
          <a:xfrm>
            <a:off x="391885" y="3336965"/>
            <a:ext cx="1840675" cy="1246909"/>
          </a:xfrm>
          <a:prstGeom prst="wedgeRoundRectCallout">
            <a:avLst>
              <a:gd name="adj1" fmla="val -3150"/>
              <a:gd name="adj2" fmla="val 6188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Sinner!</a:t>
            </a:r>
            <a:endParaRPr lang="en-US" sz="32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62057" y="4570021"/>
            <a:ext cx="2838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3200" b="1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Intercedes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337" y="4632366"/>
            <a:ext cx="3238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Sinners</a:t>
            </a:r>
            <a:endParaRPr lang="en-US" sz="54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2956956" y="3182587"/>
            <a:ext cx="6187044" cy="1318161"/>
          </a:xfrm>
          <a:custGeom>
            <a:avLst/>
            <a:gdLst>
              <a:gd name="connsiteX0" fmla="*/ 4868883 w 5656613"/>
              <a:gd name="connsiteY0" fmla="*/ 51459 h 1322119"/>
              <a:gd name="connsiteX1" fmla="*/ 5189517 w 5656613"/>
              <a:gd name="connsiteY1" fmla="*/ 1298369 h 1322119"/>
              <a:gd name="connsiteX2" fmla="*/ 2066306 w 5656613"/>
              <a:gd name="connsiteY2" fmla="*/ 3958 h 1322119"/>
              <a:gd name="connsiteX3" fmla="*/ 0 w 5656613"/>
              <a:gd name="connsiteY3" fmla="*/ 1322119 h 132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56613" h="1322119">
                <a:moveTo>
                  <a:pt x="4868883" y="51459"/>
                </a:moveTo>
                <a:cubicBezTo>
                  <a:pt x="5262748" y="678872"/>
                  <a:pt x="5656613" y="1306286"/>
                  <a:pt x="5189517" y="1298369"/>
                </a:cubicBezTo>
                <a:cubicBezTo>
                  <a:pt x="4722421" y="1290452"/>
                  <a:pt x="2931225" y="0"/>
                  <a:pt x="2066306" y="3958"/>
                </a:cubicBezTo>
                <a:cubicBezTo>
                  <a:pt x="1201387" y="7916"/>
                  <a:pt x="600693" y="665017"/>
                  <a:pt x="0" y="1322119"/>
                </a:cubicBezTo>
              </a:path>
            </a:pathLst>
          </a:custGeom>
          <a:ln w="76200">
            <a:solidFill>
              <a:srgbClr val="FFFF00"/>
            </a:solidFill>
            <a:prstDash val="sysDash"/>
            <a:headEnd type="none" w="med" len="med"/>
            <a:tailEnd type="triangle" w="lg" len="lg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70" grpId="0" animBg="1"/>
      <p:bldP spid="71" grpId="0"/>
      <p:bldP spid="72" grpId="0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0"/>
          <p:cNvGrpSpPr/>
          <p:nvPr/>
        </p:nvGrpSpPr>
        <p:grpSpPr>
          <a:xfrm>
            <a:off x="1732808" y="803564"/>
            <a:ext cx="5656957" cy="3079669"/>
            <a:chOff x="1542803" y="1207325"/>
            <a:chExt cx="5656957" cy="3079669"/>
          </a:xfrm>
        </p:grpSpPr>
        <p:sp>
          <p:nvSpPr>
            <p:cNvPr id="9" name="Oval 8"/>
            <p:cNvSpPr/>
            <p:nvPr/>
          </p:nvSpPr>
          <p:spPr>
            <a:xfrm>
              <a:off x="2882735" y="3420096"/>
              <a:ext cx="3375561" cy="866898"/>
            </a:xfrm>
            <a:prstGeom prst="ellipse">
              <a:avLst/>
            </a:prstGeom>
            <a:solidFill>
              <a:srgbClr val="4A452A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Bent Arrow 3"/>
            <p:cNvSpPr/>
            <p:nvPr/>
          </p:nvSpPr>
          <p:spPr>
            <a:xfrm rot="5400000">
              <a:off x="2089563" y="1556163"/>
              <a:ext cx="2058390" cy="2057400"/>
            </a:xfrm>
            <a:prstGeom prst="bentArrow">
              <a:avLst>
                <a:gd name="adj1" fmla="val 24425"/>
                <a:gd name="adj2" fmla="val 25068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Bent Arrow 5"/>
            <p:cNvSpPr/>
            <p:nvPr/>
          </p:nvSpPr>
          <p:spPr>
            <a:xfrm>
              <a:off x="5262746" y="1428998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34"/>
            <p:cNvGrpSpPr/>
            <p:nvPr/>
          </p:nvGrpSpPr>
          <p:grpSpPr>
            <a:xfrm rot="4137913">
              <a:off x="4392881" y="3261757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6" name="Rounded Rectangle 35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9"/>
            <p:cNvGrpSpPr/>
            <p:nvPr/>
          </p:nvGrpSpPr>
          <p:grpSpPr>
            <a:xfrm>
              <a:off x="1542803" y="1207325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1" name="Rounded Rectangle 40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42"/>
            <p:cNvGrpSpPr/>
            <p:nvPr/>
          </p:nvGrpSpPr>
          <p:grpSpPr>
            <a:xfrm>
              <a:off x="6815447" y="1219200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4" name="Rounded Rectangle 43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Oval 21"/>
          <p:cNvSpPr/>
          <p:nvPr/>
        </p:nvSpPr>
        <p:spPr>
          <a:xfrm>
            <a:off x="2597727" y="4013860"/>
            <a:ext cx="4206833" cy="985652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 Arrow 22"/>
          <p:cNvSpPr/>
          <p:nvPr/>
        </p:nvSpPr>
        <p:spPr>
          <a:xfrm rot="5400000">
            <a:off x="1329541" y="2328058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>
            <a:off x="6260274" y="2117766"/>
            <a:ext cx="1447800" cy="2169226"/>
          </a:xfrm>
          <a:prstGeom prst="bentArrow">
            <a:avLst>
              <a:gd name="adj1" fmla="val 36992"/>
              <a:gd name="adj2" fmla="val 31396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39"/>
          <p:cNvGrpSpPr/>
          <p:nvPr/>
        </p:nvGrpSpPr>
        <p:grpSpPr>
          <a:xfrm>
            <a:off x="806533" y="1955470"/>
            <a:ext cx="384313" cy="982134"/>
            <a:chOff x="533400" y="4876800"/>
            <a:chExt cx="384313" cy="982134"/>
          </a:xfrm>
          <a:solidFill>
            <a:srgbClr val="00B0F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29" name="Rounded Rectangle 28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42"/>
          <p:cNvGrpSpPr/>
          <p:nvPr/>
        </p:nvGrpSpPr>
        <p:grpSpPr>
          <a:xfrm>
            <a:off x="7860476" y="1955470"/>
            <a:ext cx="384313" cy="982134"/>
            <a:chOff x="533400" y="4876800"/>
            <a:chExt cx="384313" cy="982134"/>
          </a:xfrm>
          <a:solidFill>
            <a:srgbClr val="00B0F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32" name="Rounded Rectangle 31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56"/>
          <p:cNvGrpSpPr/>
          <p:nvPr/>
        </p:nvGrpSpPr>
        <p:grpSpPr>
          <a:xfrm>
            <a:off x="4488873" y="3734714"/>
            <a:ext cx="546264" cy="932290"/>
            <a:chOff x="4263242" y="3823855"/>
            <a:chExt cx="890649" cy="1520041"/>
          </a:xfrm>
        </p:grpSpPr>
        <p:sp>
          <p:nvSpPr>
            <p:cNvPr id="58" name="Rectangle 57"/>
            <p:cNvSpPr/>
            <p:nvPr/>
          </p:nvSpPr>
          <p:spPr>
            <a:xfrm>
              <a:off x="4607626" y="3823855"/>
              <a:ext cx="201880" cy="1520041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263242" y="4191990"/>
              <a:ext cx="890649" cy="190005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804562" y="3109355"/>
            <a:ext cx="2838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Intercedes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Great again!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12" name="Group 22"/>
          <p:cNvGrpSpPr/>
          <p:nvPr/>
        </p:nvGrpSpPr>
        <p:grpSpPr>
          <a:xfrm>
            <a:off x="1852552" y="4663044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48" name="Rounded Rectangle 47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23"/>
          <p:cNvGrpSpPr/>
          <p:nvPr/>
        </p:nvGrpSpPr>
        <p:grpSpPr>
          <a:xfrm>
            <a:off x="2339440" y="4069279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1" name="Rounded Rectangle 60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28"/>
          <p:cNvGrpSpPr/>
          <p:nvPr/>
        </p:nvGrpSpPr>
        <p:grpSpPr>
          <a:xfrm>
            <a:off x="2695698" y="4793673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6" name="Rounded Rectangle 65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0"/>
          <p:cNvGrpSpPr/>
          <p:nvPr/>
        </p:nvGrpSpPr>
        <p:grpSpPr>
          <a:xfrm>
            <a:off x="1732808" y="803564"/>
            <a:ext cx="5656957" cy="3079669"/>
            <a:chOff x="1542803" y="1207325"/>
            <a:chExt cx="5656957" cy="3079669"/>
          </a:xfrm>
        </p:grpSpPr>
        <p:sp>
          <p:nvSpPr>
            <p:cNvPr id="9" name="Oval 8"/>
            <p:cNvSpPr/>
            <p:nvPr/>
          </p:nvSpPr>
          <p:spPr>
            <a:xfrm>
              <a:off x="2882735" y="3420096"/>
              <a:ext cx="3375561" cy="866898"/>
            </a:xfrm>
            <a:prstGeom prst="ellipse">
              <a:avLst/>
            </a:prstGeom>
            <a:solidFill>
              <a:srgbClr val="4A452A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Bent Arrow 3"/>
            <p:cNvSpPr/>
            <p:nvPr/>
          </p:nvSpPr>
          <p:spPr>
            <a:xfrm rot="5400000">
              <a:off x="2089563" y="1556163"/>
              <a:ext cx="2058390" cy="2057400"/>
            </a:xfrm>
            <a:prstGeom prst="bentArrow">
              <a:avLst>
                <a:gd name="adj1" fmla="val 24425"/>
                <a:gd name="adj2" fmla="val 25068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Bent Arrow 5"/>
            <p:cNvSpPr/>
            <p:nvPr/>
          </p:nvSpPr>
          <p:spPr>
            <a:xfrm>
              <a:off x="5262746" y="1428998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34"/>
            <p:cNvGrpSpPr/>
            <p:nvPr/>
          </p:nvGrpSpPr>
          <p:grpSpPr>
            <a:xfrm rot="4137913">
              <a:off x="4392881" y="3261757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6" name="Rounded Rectangle 35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9"/>
            <p:cNvGrpSpPr/>
            <p:nvPr/>
          </p:nvGrpSpPr>
          <p:grpSpPr>
            <a:xfrm>
              <a:off x="1542803" y="1207325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1" name="Rounded Rectangle 40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42"/>
            <p:cNvGrpSpPr/>
            <p:nvPr/>
          </p:nvGrpSpPr>
          <p:grpSpPr>
            <a:xfrm>
              <a:off x="6815447" y="1219200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4" name="Rounded Rectangle 43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4" name="Oval 33"/>
          <p:cNvSpPr/>
          <p:nvPr/>
        </p:nvSpPr>
        <p:spPr>
          <a:xfrm>
            <a:off x="2134590" y="5201394"/>
            <a:ext cx="5073733" cy="1056903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Bent Arrow 38"/>
          <p:cNvSpPr/>
          <p:nvPr/>
        </p:nvSpPr>
        <p:spPr>
          <a:xfrm rot="5400000">
            <a:off x="783277" y="3634344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34"/>
          <p:cNvGrpSpPr/>
          <p:nvPr/>
        </p:nvGrpSpPr>
        <p:grpSpPr>
          <a:xfrm rot="4137913">
            <a:off x="4713514" y="5007428"/>
            <a:ext cx="384313" cy="982134"/>
            <a:chOff x="533400" y="4876800"/>
            <a:chExt cx="384313" cy="982134"/>
          </a:xfrm>
          <a:solidFill>
            <a:srgbClr val="00B05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9" name="Rounded Rectangle 48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39"/>
          <p:cNvGrpSpPr/>
          <p:nvPr/>
        </p:nvGrpSpPr>
        <p:grpSpPr>
          <a:xfrm>
            <a:off x="319646" y="3249880"/>
            <a:ext cx="384313" cy="982134"/>
            <a:chOff x="533400" y="4876800"/>
            <a:chExt cx="384313" cy="982134"/>
          </a:xfrm>
          <a:solidFill>
            <a:srgbClr val="00B05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52" name="Rounded Rectangle 51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61"/>
          <p:cNvGrpSpPr/>
          <p:nvPr/>
        </p:nvGrpSpPr>
        <p:grpSpPr>
          <a:xfrm>
            <a:off x="806533" y="1955470"/>
            <a:ext cx="7438256" cy="3044042"/>
            <a:chOff x="616528" y="2359231"/>
            <a:chExt cx="7438256" cy="3044042"/>
          </a:xfrm>
        </p:grpSpPr>
        <p:sp>
          <p:nvSpPr>
            <p:cNvPr id="22" name="Oval 21"/>
            <p:cNvSpPr/>
            <p:nvPr/>
          </p:nvSpPr>
          <p:spPr>
            <a:xfrm>
              <a:off x="2407722" y="4417621"/>
              <a:ext cx="4206833" cy="985652"/>
            </a:xfrm>
            <a:prstGeom prst="ellipse">
              <a:avLst/>
            </a:prstGeom>
            <a:solidFill>
              <a:srgbClr val="4A452A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Bent Arrow 22"/>
            <p:cNvSpPr/>
            <p:nvPr/>
          </p:nvSpPr>
          <p:spPr>
            <a:xfrm rot="5400000">
              <a:off x="1139536" y="2731819"/>
              <a:ext cx="2058390" cy="2057400"/>
            </a:xfrm>
            <a:prstGeom prst="bentArrow">
              <a:avLst>
                <a:gd name="adj1" fmla="val 24425"/>
                <a:gd name="adj2" fmla="val 25068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ent Arrow 23"/>
            <p:cNvSpPr/>
            <p:nvPr/>
          </p:nvSpPr>
          <p:spPr>
            <a:xfrm>
              <a:off x="6070269" y="2521527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" name="Group 39"/>
            <p:cNvGrpSpPr/>
            <p:nvPr/>
          </p:nvGrpSpPr>
          <p:grpSpPr>
            <a:xfrm>
              <a:off x="616528" y="2359231"/>
              <a:ext cx="384313" cy="982134"/>
              <a:chOff x="533400" y="4876800"/>
              <a:chExt cx="384313" cy="982134"/>
            </a:xfrm>
            <a:solidFill>
              <a:srgbClr val="00B0F0"/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29" name="Rounded Rectangle 28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42"/>
            <p:cNvGrpSpPr/>
            <p:nvPr/>
          </p:nvGrpSpPr>
          <p:grpSpPr>
            <a:xfrm>
              <a:off x="7670471" y="2359231"/>
              <a:ext cx="384313" cy="982134"/>
              <a:chOff x="533400" y="4876800"/>
              <a:chExt cx="384313" cy="982134"/>
            </a:xfrm>
            <a:solidFill>
              <a:srgbClr val="00B0F0"/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32" name="Rounded Rectangle 31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4298868" y="4138475"/>
              <a:ext cx="546264" cy="932290"/>
              <a:chOff x="4263242" y="3823855"/>
              <a:chExt cx="890649" cy="152004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4607626" y="3823855"/>
                <a:ext cx="201880" cy="1520041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263242" y="4191990"/>
                <a:ext cx="890649" cy="190005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3" name="Rounded Rectangular Callout 62"/>
          <p:cNvSpPr/>
          <p:nvPr/>
        </p:nvSpPr>
        <p:spPr>
          <a:xfrm>
            <a:off x="5379521" y="4025736"/>
            <a:ext cx="1721922" cy="843149"/>
          </a:xfrm>
          <a:prstGeom prst="wedgeRoundRectCallout">
            <a:avLst>
              <a:gd name="adj1" fmla="val -37805"/>
              <a:gd name="adj2" fmla="val 84833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WHY???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 animBg="1"/>
      <p:bldP spid="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0"/>
          <p:cNvGrpSpPr/>
          <p:nvPr/>
        </p:nvGrpSpPr>
        <p:grpSpPr>
          <a:xfrm>
            <a:off x="1732808" y="803564"/>
            <a:ext cx="5656957" cy="3079669"/>
            <a:chOff x="1542803" y="1207325"/>
            <a:chExt cx="5656957" cy="3079669"/>
          </a:xfrm>
        </p:grpSpPr>
        <p:sp>
          <p:nvSpPr>
            <p:cNvPr id="9" name="Oval 8"/>
            <p:cNvSpPr/>
            <p:nvPr/>
          </p:nvSpPr>
          <p:spPr>
            <a:xfrm>
              <a:off x="2882735" y="3420096"/>
              <a:ext cx="3375561" cy="866898"/>
            </a:xfrm>
            <a:prstGeom prst="ellipse">
              <a:avLst/>
            </a:prstGeom>
            <a:solidFill>
              <a:srgbClr val="4A452A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Bent Arrow 3"/>
            <p:cNvSpPr/>
            <p:nvPr/>
          </p:nvSpPr>
          <p:spPr>
            <a:xfrm rot="5400000">
              <a:off x="2089563" y="1556163"/>
              <a:ext cx="2058390" cy="2057400"/>
            </a:xfrm>
            <a:prstGeom prst="bentArrow">
              <a:avLst>
                <a:gd name="adj1" fmla="val 24425"/>
                <a:gd name="adj2" fmla="val 25068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Bent Arrow 5"/>
            <p:cNvSpPr/>
            <p:nvPr/>
          </p:nvSpPr>
          <p:spPr>
            <a:xfrm>
              <a:off x="5262746" y="1428998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34"/>
            <p:cNvGrpSpPr/>
            <p:nvPr/>
          </p:nvGrpSpPr>
          <p:grpSpPr>
            <a:xfrm rot="4137913">
              <a:off x="4392881" y="3261757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6" name="Rounded Rectangle 35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9"/>
            <p:cNvGrpSpPr/>
            <p:nvPr/>
          </p:nvGrpSpPr>
          <p:grpSpPr>
            <a:xfrm>
              <a:off x="1542803" y="1207325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1" name="Rounded Rectangle 40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42"/>
            <p:cNvGrpSpPr/>
            <p:nvPr/>
          </p:nvGrpSpPr>
          <p:grpSpPr>
            <a:xfrm>
              <a:off x="6815447" y="1219200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4" name="Rounded Rectangle 43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4" name="Oval 33"/>
          <p:cNvSpPr/>
          <p:nvPr/>
        </p:nvSpPr>
        <p:spPr>
          <a:xfrm>
            <a:off x="2134590" y="5201394"/>
            <a:ext cx="5073733" cy="1056903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Bent Arrow 38"/>
          <p:cNvSpPr/>
          <p:nvPr/>
        </p:nvSpPr>
        <p:spPr>
          <a:xfrm rot="5400000">
            <a:off x="783277" y="3634344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" name="Group 34"/>
          <p:cNvGrpSpPr/>
          <p:nvPr/>
        </p:nvGrpSpPr>
        <p:grpSpPr>
          <a:xfrm rot="4137913">
            <a:off x="4713514" y="5007428"/>
            <a:ext cx="384313" cy="982134"/>
            <a:chOff x="533400" y="4876800"/>
            <a:chExt cx="384313" cy="982134"/>
          </a:xfrm>
          <a:solidFill>
            <a:srgbClr val="00B05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9" name="Rounded Rectangle 48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39"/>
          <p:cNvGrpSpPr/>
          <p:nvPr/>
        </p:nvGrpSpPr>
        <p:grpSpPr>
          <a:xfrm>
            <a:off x="319646" y="3249880"/>
            <a:ext cx="384313" cy="982134"/>
            <a:chOff x="533400" y="4876800"/>
            <a:chExt cx="384313" cy="982134"/>
          </a:xfrm>
          <a:solidFill>
            <a:srgbClr val="00B05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52" name="Rounded Rectangle 51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61"/>
          <p:cNvGrpSpPr/>
          <p:nvPr/>
        </p:nvGrpSpPr>
        <p:grpSpPr>
          <a:xfrm>
            <a:off x="806533" y="1955470"/>
            <a:ext cx="7438256" cy="3044042"/>
            <a:chOff x="616528" y="2359231"/>
            <a:chExt cx="7438256" cy="3044042"/>
          </a:xfrm>
        </p:grpSpPr>
        <p:sp>
          <p:nvSpPr>
            <p:cNvPr id="22" name="Oval 21"/>
            <p:cNvSpPr/>
            <p:nvPr/>
          </p:nvSpPr>
          <p:spPr>
            <a:xfrm>
              <a:off x="2407722" y="4417621"/>
              <a:ext cx="4206833" cy="985652"/>
            </a:xfrm>
            <a:prstGeom prst="ellipse">
              <a:avLst/>
            </a:prstGeom>
            <a:solidFill>
              <a:srgbClr val="4A452A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Bent Arrow 22"/>
            <p:cNvSpPr/>
            <p:nvPr/>
          </p:nvSpPr>
          <p:spPr>
            <a:xfrm rot="5400000">
              <a:off x="1139536" y="2731819"/>
              <a:ext cx="2058390" cy="2057400"/>
            </a:xfrm>
            <a:prstGeom prst="bentArrow">
              <a:avLst>
                <a:gd name="adj1" fmla="val 24425"/>
                <a:gd name="adj2" fmla="val 25068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ent Arrow 23"/>
            <p:cNvSpPr/>
            <p:nvPr/>
          </p:nvSpPr>
          <p:spPr>
            <a:xfrm>
              <a:off x="6070269" y="2521527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 39"/>
            <p:cNvGrpSpPr/>
            <p:nvPr/>
          </p:nvGrpSpPr>
          <p:grpSpPr>
            <a:xfrm>
              <a:off x="616528" y="2359231"/>
              <a:ext cx="384313" cy="982134"/>
              <a:chOff x="533400" y="4876800"/>
              <a:chExt cx="384313" cy="982134"/>
            </a:xfrm>
            <a:solidFill>
              <a:srgbClr val="00B0F0"/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29" name="Rounded Rectangle 28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42"/>
            <p:cNvGrpSpPr/>
            <p:nvPr/>
          </p:nvGrpSpPr>
          <p:grpSpPr>
            <a:xfrm>
              <a:off x="7670471" y="2359231"/>
              <a:ext cx="384313" cy="982134"/>
              <a:chOff x="533400" y="4876800"/>
              <a:chExt cx="384313" cy="982134"/>
            </a:xfrm>
            <a:solidFill>
              <a:srgbClr val="00B0F0"/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32" name="Rounded Rectangle 31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" name="Group 56"/>
            <p:cNvGrpSpPr/>
            <p:nvPr/>
          </p:nvGrpSpPr>
          <p:grpSpPr>
            <a:xfrm>
              <a:off x="4298868" y="4138475"/>
              <a:ext cx="546264" cy="932290"/>
              <a:chOff x="4263242" y="3823855"/>
              <a:chExt cx="890649" cy="152004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4607626" y="3823855"/>
                <a:ext cx="201880" cy="1520041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263242" y="4191990"/>
                <a:ext cx="890649" cy="190005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Rounded Rectangle 42"/>
          <p:cNvSpPr/>
          <p:nvPr/>
        </p:nvSpPr>
        <p:spPr>
          <a:xfrm>
            <a:off x="-439389" y="558140"/>
            <a:ext cx="3348843" cy="5807033"/>
          </a:xfrm>
          <a:prstGeom prst="roundRect">
            <a:avLst/>
          </a:prstGeom>
          <a:solidFill>
            <a:srgbClr val="00B050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01880" y="938151"/>
            <a:ext cx="28263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 is just</a:t>
            </a: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Entrust</a:t>
            </a: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Test</a:t>
            </a: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Glory</a:t>
            </a: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</a:t>
            </a:r>
            <a:r>
              <a:rPr lang="en-US" sz="3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will</a:t>
            </a: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Creator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Faithful</a:t>
            </a: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Little while</a:t>
            </a: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Restore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972793" y="3392384"/>
            <a:ext cx="1996390" cy="2295897"/>
            <a:chOff x="6972793" y="3392384"/>
            <a:chExt cx="1996390" cy="2295897"/>
          </a:xfrm>
        </p:grpSpPr>
        <p:sp>
          <p:nvSpPr>
            <p:cNvPr id="54" name="Bent Arrow 53"/>
            <p:cNvSpPr/>
            <p:nvPr/>
          </p:nvSpPr>
          <p:spPr>
            <a:xfrm>
              <a:off x="6972793" y="3519055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7" name="Group 42"/>
            <p:cNvGrpSpPr/>
            <p:nvPr/>
          </p:nvGrpSpPr>
          <p:grpSpPr>
            <a:xfrm>
              <a:off x="8584870" y="3392384"/>
              <a:ext cx="384313" cy="982134"/>
              <a:chOff x="533400" y="4876800"/>
              <a:chExt cx="384313" cy="982134"/>
            </a:xfrm>
            <a:solidFill>
              <a:srgbClr val="00B050"/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60" name="Rounded Rectangle 59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3" name="Rounded Rectangular Callout 62"/>
          <p:cNvSpPr/>
          <p:nvPr/>
        </p:nvSpPr>
        <p:spPr>
          <a:xfrm>
            <a:off x="5379521" y="4025736"/>
            <a:ext cx="1721922" cy="843149"/>
          </a:xfrm>
          <a:prstGeom prst="wedgeRoundRectCallout">
            <a:avLst>
              <a:gd name="adj1" fmla="val -37805"/>
              <a:gd name="adj2" fmla="val 84833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WHY???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0"/>
          <p:cNvGrpSpPr/>
          <p:nvPr/>
        </p:nvGrpSpPr>
        <p:grpSpPr>
          <a:xfrm>
            <a:off x="1732808" y="803564"/>
            <a:ext cx="5656957" cy="3079669"/>
            <a:chOff x="1542803" y="1207325"/>
            <a:chExt cx="5656957" cy="3079669"/>
          </a:xfrm>
        </p:grpSpPr>
        <p:sp>
          <p:nvSpPr>
            <p:cNvPr id="9" name="Oval 8"/>
            <p:cNvSpPr/>
            <p:nvPr/>
          </p:nvSpPr>
          <p:spPr>
            <a:xfrm>
              <a:off x="2882735" y="3420096"/>
              <a:ext cx="3375561" cy="866898"/>
            </a:xfrm>
            <a:prstGeom prst="ellipse">
              <a:avLst/>
            </a:prstGeom>
            <a:solidFill>
              <a:srgbClr val="4A452A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Bent Arrow 3"/>
            <p:cNvSpPr/>
            <p:nvPr/>
          </p:nvSpPr>
          <p:spPr>
            <a:xfrm rot="5400000">
              <a:off x="2089563" y="1556163"/>
              <a:ext cx="2058390" cy="2057400"/>
            </a:xfrm>
            <a:prstGeom prst="bentArrow">
              <a:avLst>
                <a:gd name="adj1" fmla="val 24425"/>
                <a:gd name="adj2" fmla="val 25068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Bent Arrow 5"/>
            <p:cNvSpPr/>
            <p:nvPr/>
          </p:nvSpPr>
          <p:spPr>
            <a:xfrm>
              <a:off x="5262746" y="1428998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34"/>
            <p:cNvGrpSpPr/>
            <p:nvPr/>
          </p:nvGrpSpPr>
          <p:grpSpPr>
            <a:xfrm rot="4137913">
              <a:off x="4392881" y="3261757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6" name="Rounded Rectangle 35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9"/>
            <p:cNvGrpSpPr/>
            <p:nvPr/>
          </p:nvGrpSpPr>
          <p:grpSpPr>
            <a:xfrm>
              <a:off x="1542803" y="1207325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1" name="Rounded Rectangle 40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42"/>
            <p:cNvGrpSpPr/>
            <p:nvPr/>
          </p:nvGrpSpPr>
          <p:grpSpPr>
            <a:xfrm>
              <a:off x="6815447" y="1219200"/>
              <a:ext cx="384313" cy="982134"/>
              <a:chOff x="533400" y="4876800"/>
              <a:chExt cx="384313" cy="982134"/>
            </a:xfrm>
            <a:solidFill>
              <a:schemeClr val="accent6">
                <a:lumMod val="75000"/>
              </a:scheme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44" name="Rounded Rectangle 43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4" name="Oval 33"/>
          <p:cNvSpPr/>
          <p:nvPr/>
        </p:nvSpPr>
        <p:spPr>
          <a:xfrm>
            <a:off x="2134590" y="5201394"/>
            <a:ext cx="5073733" cy="1056903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Bent Arrow 38"/>
          <p:cNvSpPr/>
          <p:nvPr/>
        </p:nvSpPr>
        <p:spPr>
          <a:xfrm rot="5400000">
            <a:off x="783277" y="3634344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34"/>
          <p:cNvGrpSpPr/>
          <p:nvPr/>
        </p:nvGrpSpPr>
        <p:grpSpPr>
          <a:xfrm rot="4137913">
            <a:off x="4713514" y="5007428"/>
            <a:ext cx="384313" cy="982134"/>
            <a:chOff x="533400" y="4876800"/>
            <a:chExt cx="384313" cy="982134"/>
          </a:xfrm>
          <a:solidFill>
            <a:srgbClr val="00B05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9" name="Rounded Rectangle 48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39"/>
          <p:cNvGrpSpPr/>
          <p:nvPr/>
        </p:nvGrpSpPr>
        <p:grpSpPr>
          <a:xfrm>
            <a:off x="319646" y="3249880"/>
            <a:ext cx="384313" cy="982134"/>
            <a:chOff x="533400" y="4876800"/>
            <a:chExt cx="384313" cy="982134"/>
          </a:xfrm>
          <a:solidFill>
            <a:srgbClr val="00B050"/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52" name="Rounded Rectangle 51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61"/>
          <p:cNvGrpSpPr/>
          <p:nvPr/>
        </p:nvGrpSpPr>
        <p:grpSpPr>
          <a:xfrm>
            <a:off x="806533" y="1955470"/>
            <a:ext cx="7438256" cy="3044042"/>
            <a:chOff x="616528" y="2359231"/>
            <a:chExt cx="7438256" cy="3044042"/>
          </a:xfrm>
        </p:grpSpPr>
        <p:sp>
          <p:nvSpPr>
            <p:cNvPr id="22" name="Oval 21"/>
            <p:cNvSpPr/>
            <p:nvPr/>
          </p:nvSpPr>
          <p:spPr>
            <a:xfrm>
              <a:off x="2407722" y="4417621"/>
              <a:ext cx="4206833" cy="985652"/>
            </a:xfrm>
            <a:prstGeom prst="ellipse">
              <a:avLst/>
            </a:prstGeom>
            <a:solidFill>
              <a:srgbClr val="4A452A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Bent Arrow 22"/>
            <p:cNvSpPr/>
            <p:nvPr/>
          </p:nvSpPr>
          <p:spPr>
            <a:xfrm rot="5400000">
              <a:off x="1139536" y="2731819"/>
              <a:ext cx="2058390" cy="2057400"/>
            </a:xfrm>
            <a:prstGeom prst="bentArrow">
              <a:avLst>
                <a:gd name="adj1" fmla="val 24425"/>
                <a:gd name="adj2" fmla="val 25068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ent Arrow 23"/>
            <p:cNvSpPr/>
            <p:nvPr/>
          </p:nvSpPr>
          <p:spPr>
            <a:xfrm>
              <a:off x="6070269" y="2521527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" name="Group 39"/>
            <p:cNvGrpSpPr/>
            <p:nvPr/>
          </p:nvGrpSpPr>
          <p:grpSpPr>
            <a:xfrm>
              <a:off x="616528" y="2359231"/>
              <a:ext cx="384313" cy="982134"/>
              <a:chOff x="533400" y="4876800"/>
              <a:chExt cx="384313" cy="982134"/>
            </a:xfrm>
            <a:solidFill>
              <a:srgbClr val="00B0F0"/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29" name="Rounded Rectangle 28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42"/>
            <p:cNvGrpSpPr/>
            <p:nvPr/>
          </p:nvGrpSpPr>
          <p:grpSpPr>
            <a:xfrm>
              <a:off x="7670471" y="2359231"/>
              <a:ext cx="384313" cy="982134"/>
              <a:chOff x="533400" y="4876800"/>
              <a:chExt cx="384313" cy="982134"/>
            </a:xfrm>
            <a:solidFill>
              <a:srgbClr val="00B0F0"/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32" name="Rounded Rectangle 31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4298868" y="4138475"/>
              <a:ext cx="546264" cy="932290"/>
              <a:chOff x="4263242" y="3823855"/>
              <a:chExt cx="890649" cy="152004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4607626" y="3823855"/>
                <a:ext cx="201880" cy="1520041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263242" y="4191990"/>
                <a:ext cx="890649" cy="190005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61"/>
          <p:cNvGrpSpPr/>
          <p:nvPr/>
        </p:nvGrpSpPr>
        <p:grpSpPr>
          <a:xfrm>
            <a:off x="6972793" y="3392384"/>
            <a:ext cx="1996390" cy="2295897"/>
            <a:chOff x="6972793" y="3392384"/>
            <a:chExt cx="1996390" cy="2295897"/>
          </a:xfrm>
        </p:grpSpPr>
        <p:sp>
          <p:nvSpPr>
            <p:cNvPr id="54" name="Bent Arrow 53"/>
            <p:cNvSpPr/>
            <p:nvPr/>
          </p:nvSpPr>
          <p:spPr>
            <a:xfrm>
              <a:off x="6972793" y="3519055"/>
              <a:ext cx="1447800" cy="2169226"/>
            </a:xfrm>
            <a:prstGeom prst="bentArrow">
              <a:avLst>
                <a:gd name="adj1" fmla="val 36992"/>
                <a:gd name="adj2" fmla="val 31396"/>
                <a:gd name="adj3" fmla="val 25000"/>
                <a:gd name="adj4" fmla="val 437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6" name="Group 42"/>
            <p:cNvGrpSpPr/>
            <p:nvPr/>
          </p:nvGrpSpPr>
          <p:grpSpPr>
            <a:xfrm>
              <a:off x="8584870" y="3392384"/>
              <a:ext cx="384313" cy="982134"/>
              <a:chOff x="533400" y="4876800"/>
              <a:chExt cx="384313" cy="982134"/>
            </a:xfrm>
            <a:solidFill>
              <a:srgbClr val="00B050"/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60" name="Rounded Rectangle 59"/>
              <p:cNvSpPr/>
              <p:nvPr/>
            </p:nvSpPr>
            <p:spPr>
              <a:xfrm>
                <a:off x="533400" y="5175710"/>
                <a:ext cx="384313" cy="6832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576101" y="4876800"/>
                <a:ext cx="298910" cy="298910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6" name="Rounded Rectangular Callout 45"/>
          <p:cNvSpPr/>
          <p:nvPr/>
        </p:nvSpPr>
        <p:spPr>
          <a:xfrm>
            <a:off x="3764477" y="1306286"/>
            <a:ext cx="2447689" cy="2042555"/>
          </a:xfrm>
          <a:prstGeom prst="wedgeRoundRectCallout">
            <a:avLst>
              <a:gd name="adj1" fmla="val 50471"/>
              <a:gd name="adj2" fmla="val -126435"/>
              <a:gd name="adj3" fmla="val 16667"/>
            </a:avLst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 know what I’m doing.</a:t>
            </a:r>
            <a:endParaRPr lang="en-US" sz="40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531916" y="2515588"/>
            <a:ext cx="79564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q"/>
            </a:pPr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All Powerful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All Loving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6600" dirty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All Wise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2929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ctr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God 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5668" y="2171203"/>
            <a:ext cx="1520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ü"/>
            </a:pPr>
            <a:r>
              <a:rPr lang="en-US" sz="8800" dirty="0" smtClean="0">
                <a:solidFill>
                  <a:srgbClr val="00B050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9419" y="3168734"/>
            <a:ext cx="1520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ü"/>
            </a:pPr>
            <a:r>
              <a:rPr lang="en-US" sz="8800" dirty="0" smtClean="0">
                <a:solidFill>
                  <a:srgbClr val="00B050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3792" y="4166257"/>
            <a:ext cx="1520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ü"/>
            </a:pPr>
            <a:r>
              <a:rPr lang="en-US" sz="8800" dirty="0" smtClean="0">
                <a:solidFill>
                  <a:srgbClr val="00B050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0009" y="1874322"/>
            <a:ext cx="28382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Good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85755" y="1898071"/>
            <a:ext cx="4393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Rewarded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3051957" y="2006929"/>
            <a:ext cx="1615045" cy="95002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26274" y="3513117"/>
            <a:ext cx="28382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Evil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85755" y="3536866"/>
            <a:ext cx="39544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Punished</a:t>
            </a:r>
          </a:p>
        </p:txBody>
      </p:sp>
      <p:sp>
        <p:nvSpPr>
          <p:cNvPr id="46" name="Right Arrow 45"/>
          <p:cNvSpPr/>
          <p:nvPr/>
        </p:nvSpPr>
        <p:spPr>
          <a:xfrm>
            <a:off x="3051957" y="3645724"/>
            <a:ext cx="1615045" cy="95002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4" grpId="0"/>
      <p:bldP spid="38" grpId="0" animBg="1"/>
      <p:bldP spid="40" grpId="0"/>
      <p:bldP spid="43" grpId="0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0009" y="1874322"/>
            <a:ext cx="28382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Good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85755" y="1898071"/>
            <a:ext cx="4393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Rewarded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26274" y="3513117"/>
            <a:ext cx="28382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Evil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85755" y="3536866"/>
            <a:ext cx="39544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Punished</a:t>
            </a:r>
          </a:p>
        </p:txBody>
      </p:sp>
      <p:sp>
        <p:nvSpPr>
          <p:cNvPr id="11" name="Freeform 10"/>
          <p:cNvSpPr/>
          <p:nvPr/>
        </p:nvSpPr>
        <p:spPr>
          <a:xfrm>
            <a:off x="2636322" y="2398816"/>
            <a:ext cx="1983179" cy="1686296"/>
          </a:xfrm>
          <a:custGeom>
            <a:avLst/>
            <a:gdLst>
              <a:gd name="connsiteX0" fmla="*/ 0 w 1674421"/>
              <a:gd name="connsiteY0" fmla="*/ 1448790 h 1448790"/>
              <a:gd name="connsiteX1" fmla="*/ 1033153 w 1674421"/>
              <a:gd name="connsiteY1" fmla="*/ 1128156 h 1448790"/>
              <a:gd name="connsiteX2" fmla="*/ 558140 w 1674421"/>
              <a:gd name="connsiteY2" fmla="*/ 486888 h 1448790"/>
              <a:gd name="connsiteX3" fmla="*/ 1674421 w 1674421"/>
              <a:gd name="connsiteY3" fmla="*/ 0 h 14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4421" h="1448790">
                <a:moveTo>
                  <a:pt x="0" y="1448790"/>
                </a:moveTo>
                <a:cubicBezTo>
                  <a:pt x="470065" y="1368631"/>
                  <a:pt x="940130" y="1288473"/>
                  <a:pt x="1033153" y="1128156"/>
                </a:cubicBezTo>
                <a:cubicBezTo>
                  <a:pt x="1126176" y="967839"/>
                  <a:pt x="451262" y="674914"/>
                  <a:pt x="558140" y="486888"/>
                </a:cubicBezTo>
                <a:cubicBezTo>
                  <a:pt x="665018" y="298862"/>
                  <a:pt x="1169719" y="149431"/>
                  <a:pt x="1674421" y="0"/>
                </a:cubicBezTo>
              </a:path>
            </a:pathLst>
          </a:custGeom>
          <a:ln w="152400">
            <a:solidFill>
              <a:schemeClr val="bg1"/>
            </a:solidFill>
            <a:headEnd type="none" w="med" len="med"/>
            <a:tailEnd type="triangl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V="1">
            <a:off x="2826328" y="2315687"/>
            <a:ext cx="1828800" cy="1781299"/>
          </a:xfrm>
          <a:custGeom>
            <a:avLst/>
            <a:gdLst>
              <a:gd name="connsiteX0" fmla="*/ 0 w 1674421"/>
              <a:gd name="connsiteY0" fmla="*/ 1448790 h 1448790"/>
              <a:gd name="connsiteX1" fmla="*/ 1033153 w 1674421"/>
              <a:gd name="connsiteY1" fmla="*/ 1128156 h 1448790"/>
              <a:gd name="connsiteX2" fmla="*/ 558140 w 1674421"/>
              <a:gd name="connsiteY2" fmla="*/ 486888 h 1448790"/>
              <a:gd name="connsiteX3" fmla="*/ 1674421 w 1674421"/>
              <a:gd name="connsiteY3" fmla="*/ 0 h 14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4421" h="1448790">
                <a:moveTo>
                  <a:pt x="0" y="1448790"/>
                </a:moveTo>
                <a:cubicBezTo>
                  <a:pt x="470065" y="1368631"/>
                  <a:pt x="940130" y="1288473"/>
                  <a:pt x="1033153" y="1128156"/>
                </a:cubicBezTo>
                <a:cubicBezTo>
                  <a:pt x="1126176" y="967839"/>
                  <a:pt x="451262" y="674914"/>
                  <a:pt x="558140" y="486888"/>
                </a:cubicBezTo>
                <a:cubicBezTo>
                  <a:pt x="665018" y="298862"/>
                  <a:pt x="1169719" y="149431"/>
                  <a:pt x="1674421" y="0"/>
                </a:cubicBezTo>
              </a:path>
            </a:pathLst>
          </a:custGeom>
          <a:ln w="152400">
            <a:solidFill>
              <a:schemeClr val="bg1"/>
            </a:solidFill>
            <a:headEnd type="none" w="med" len="med"/>
            <a:tailEnd type="triangl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531916" y="2515588"/>
            <a:ext cx="79564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ü"/>
            </a:pPr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All Powerful</a:t>
            </a:r>
          </a:p>
          <a:p>
            <a:pPr marL="225425" indent="-225425">
              <a:buFont typeface="Wingdings" pitchFamily="2" charset="2"/>
              <a:buChar char="ü"/>
            </a:pPr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All Loving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2929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ctr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God is: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06486" y="4678881"/>
            <a:ext cx="3375561" cy="866898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rot="5400000">
            <a:off x="2113314" y="2814948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34"/>
          <p:cNvGrpSpPr/>
          <p:nvPr/>
        </p:nvGrpSpPr>
        <p:grpSpPr>
          <a:xfrm rot="4137913">
            <a:off x="4416632" y="4520542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</p:grpSpPr>
        <p:sp>
          <p:nvSpPr>
            <p:cNvPr id="36" name="Rounded Rectangle 35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9"/>
          <p:cNvGrpSpPr/>
          <p:nvPr/>
        </p:nvGrpSpPr>
        <p:grpSpPr>
          <a:xfrm>
            <a:off x="1566554" y="2466110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1" name="Rounded Rectangle 40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0010" y="1263732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Blameless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Great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30930" y="561801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Suffering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51" name="Group 22"/>
          <p:cNvGrpSpPr/>
          <p:nvPr/>
        </p:nvGrpSpPr>
        <p:grpSpPr>
          <a:xfrm>
            <a:off x="1852552" y="4663044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54" name="Rounded Rectangle 53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23"/>
          <p:cNvGrpSpPr/>
          <p:nvPr/>
        </p:nvGrpSpPr>
        <p:grpSpPr>
          <a:xfrm>
            <a:off x="2339440" y="4069279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3" name="Rounded Rectangle 62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ounded Rectangle 64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ounded Rectangle 65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28"/>
          <p:cNvGrpSpPr/>
          <p:nvPr/>
        </p:nvGrpSpPr>
        <p:grpSpPr>
          <a:xfrm>
            <a:off x="2695698" y="4793673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8" name="Rounded Rectangle 67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ounded Rectangle 7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2" name="Rounded Rectangular Callout 71"/>
          <p:cNvSpPr/>
          <p:nvPr/>
        </p:nvSpPr>
        <p:spPr>
          <a:xfrm>
            <a:off x="154378" y="3740726"/>
            <a:ext cx="1698173" cy="1246909"/>
          </a:xfrm>
          <a:prstGeom prst="wedgeRoundRectCallout">
            <a:avLst>
              <a:gd name="adj1" fmla="val 44222"/>
              <a:gd name="adj2" fmla="val 6569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Sinner!</a:t>
            </a:r>
            <a:endParaRPr lang="en-US" sz="32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47" grpId="0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0009" y="1874322"/>
            <a:ext cx="28382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Good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85755" y="1898071"/>
            <a:ext cx="4393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Rewarded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3051957" y="2006929"/>
            <a:ext cx="1615045" cy="95002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26274" y="3513117"/>
            <a:ext cx="28382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Evil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85755" y="3536866"/>
            <a:ext cx="39544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Punished</a:t>
            </a:r>
          </a:p>
        </p:txBody>
      </p:sp>
      <p:sp>
        <p:nvSpPr>
          <p:cNvPr id="46" name="Right Arrow 45"/>
          <p:cNvSpPr/>
          <p:nvPr/>
        </p:nvSpPr>
        <p:spPr>
          <a:xfrm>
            <a:off x="3051957" y="3645724"/>
            <a:ext cx="1615045" cy="95002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06486" y="4678881"/>
            <a:ext cx="3375561" cy="866898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rot="5400000">
            <a:off x="2113314" y="2814948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4"/>
          <p:cNvGrpSpPr/>
          <p:nvPr/>
        </p:nvGrpSpPr>
        <p:grpSpPr>
          <a:xfrm rot="4137913">
            <a:off x="4416632" y="4520542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</p:grpSpPr>
        <p:sp>
          <p:nvSpPr>
            <p:cNvPr id="36" name="Rounded Rectangle 35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9"/>
          <p:cNvGrpSpPr/>
          <p:nvPr/>
        </p:nvGrpSpPr>
        <p:grpSpPr>
          <a:xfrm>
            <a:off x="1566554" y="2466110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1" name="Rounded Rectangle 40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0010" y="1263732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Blameless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Great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30930" y="561801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Suffering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" name="Group 22"/>
          <p:cNvGrpSpPr/>
          <p:nvPr/>
        </p:nvGrpSpPr>
        <p:grpSpPr>
          <a:xfrm>
            <a:off x="1852552" y="4663044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54" name="Rounded Rectangle 53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2339440" y="4069279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3" name="Rounded Rectangle 62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ounded Rectangle 64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ounded Rectangle 65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28"/>
          <p:cNvGrpSpPr/>
          <p:nvPr/>
        </p:nvGrpSpPr>
        <p:grpSpPr>
          <a:xfrm>
            <a:off x="2695698" y="4793673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8" name="Rounded Rectangle 67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ounded Rectangle 7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2" name="Rounded Rectangular Callout 71"/>
          <p:cNvSpPr/>
          <p:nvPr/>
        </p:nvSpPr>
        <p:spPr>
          <a:xfrm>
            <a:off x="154378" y="3740726"/>
            <a:ext cx="1698173" cy="1246909"/>
          </a:xfrm>
          <a:prstGeom prst="wedgeRoundRectCallout">
            <a:avLst>
              <a:gd name="adj1" fmla="val 44222"/>
              <a:gd name="adj2" fmla="val 6569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Sinner!</a:t>
            </a:r>
            <a:endParaRPr lang="en-US" sz="32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3" name="Rounded Rectangular Callout 72"/>
          <p:cNvSpPr/>
          <p:nvPr/>
        </p:nvSpPr>
        <p:spPr>
          <a:xfrm>
            <a:off x="3918857" y="1294411"/>
            <a:ext cx="1721922" cy="1436915"/>
          </a:xfrm>
          <a:prstGeom prst="wedgeRoundRectCallout">
            <a:avLst>
              <a:gd name="adj1" fmla="val 50471"/>
              <a:gd name="adj2" fmla="val -126435"/>
              <a:gd name="adj3" fmla="val 16667"/>
            </a:avLst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 know what I’m doing.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4" name="Rounded Rectangular Callout 73"/>
          <p:cNvSpPr/>
          <p:nvPr/>
        </p:nvSpPr>
        <p:spPr>
          <a:xfrm>
            <a:off x="3954483" y="3301341"/>
            <a:ext cx="1721922" cy="843149"/>
          </a:xfrm>
          <a:prstGeom prst="wedgeRoundRectCallout">
            <a:avLst>
              <a:gd name="adj1" fmla="val 15299"/>
              <a:gd name="adj2" fmla="val 11581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WHY???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531916" y="2515588"/>
            <a:ext cx="79564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q"/>
            </a:pPr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All Powerful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All Loving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2929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ctr"/>
            <a:r>
              <a:rPr lang="en-US" sz="6600" dirty="0" smtClean="0">
                <a:solidFill>
                  <a:schemeClr val="bg1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God 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5668" y="2171203"/>
            <a:ext cx="1520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ü"/>
            </a:pPr>
            <a:r>
              <a:rPr lang="en-US" sz="8800" dirty="0" smtClean="0">
                <a:solidFill>
                  <a:srgbClr val="00B050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2053" y="3406237"/>
            <a:ext cx="1520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8800" dirty="0" smtClean="0">
                <a:solidFill>
                  <a:srgbClr val="00B050"/>
                </a:solidFill>
                <a:effectLst/>
                <a:latin typeface="Open Sans" pitchFamily="34" charset="0"/>
                <a:ea typeface="Open Sans" pitchFamily="34" charset="0"/>
                <a:cs typeface="Open Sans" pitchFamily="34" charset="0"/>
              </a:rPr>
              <a:t>?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872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06486" y="4678881"/>
            <a:ext cx="3375561" cy="866898"/>
          </a:xfrm>
          <a:prstGeom prst="ellipse">
            <a:avLst/>
          </a:prstGeom>
          <a:solidFill>
            <a:srgbClr val="4A452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rot="5400000">
            <a:off x="2113314" y="2814948"/>
            <a:ext cx="2058390" cy="2057400"/>
          </a:xfrm>
          <a:prstGeom prst="bentArrow">
            <a:avLst>
              <a:gd name="adj1" fmla="val 24425"/>
              <a:gd name="adj2" fmla="val 25068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5286497" y="2687783"/>
            <a:ext cx="1447800" cy="2169226"/>
          </a:xfrm>
          <a:prstGeom prst="bentArrow">
            <a:avLst>
              <a:gd name="adj1" fmla="val 36992"/>
              <a:gd name="adj2" fmla="val 31396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4"/>
          <p:cNvGrpSpPr/>
          <p:nvPr/>
        </p:nvGrpSpPr>
        <p:grpSpPr>
          <a:xfrm rot="4137913">
            <a:off x="4416632" y="4520542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</p:grpSpPr>
        <p:sp>
          <p:nvSpPr>
            <p:cNvPr id="36" name="Rounded Rectangle 35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9"/>
          <p:cNvGrpSpPr/>
          <p:nvPr/>
        </p:nvGrpSpPr>
        <p:grpSpPr>
          <a:xfrm>
            <a:off x="1566554" y="2466110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1" name="Rounded Rectangle 40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6839198" y="2477985"/>
            <a:ext cx="384313" cy="982134"/>
            <a:chOff x="533400" y="4876800"/>
            <a:chExt cx="384313" cy="982134"/>
          </a:xfrm>
          <a:solidFill>
            <a:schemeClr val="accent6">
              <a:lumMod val="75000"/>
            </a:schemeClr>
          </a:solidFill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44" name="Rounded Rectangle 43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0010" y="1263732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Blameless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Great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30930" y="561801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Suffering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" name="Group 22"/>
          <p:cNvGrpSpPr/>
          <p:nvPr/>
        </p:nvGrpSpPr>
        <p:grpSpPr>
          <a:xfrm>
            <a:off x="1852552" y="4663044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54" name="Rounded Rectangle 53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2339440" y="4069279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3" name="Rounded Rectangle 62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ounded Rectangle 64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ounded Rectangle 65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28"/>
          <p:cNvGrpSpPr/>
          <p:nvPr/>
        </p:nvGrpSpPr>
        <p:grpSpPr>
          <a:xfrm>
            <a:off x="2695698" y="4793673"/>
            <a:ext cx="616313" cy="809301"/>
            <a:chOff x="533400" y="4876800"/>
            <a:chExt cx="747932" cy="982134"/>
          </a:xfrm>
          <a:solidFill>
            <a:schemeClr val="bg2">
              <a:lumMod val="10000"/>
            </a:schemeClr>
          </a:solidFill>
        </p:grpSpPr>
        <p:sp>
          <p:nvSpPr>
            <p:cNvPr id="68" name="Rounded Rectangle 67"/>
            <p:cNvSpPr/>
            <p:nvPr/>
          </p:nvSpPr>
          <p:spPr>
            <a:xfrm>
              <a:off x="533400" y="5175710"/>
              <a:ext cx="384313" cy="6832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76101" y="4876800"/>
              <a:ext cx="298910" cy="298910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 rot="851519">
              <a:off x="803166" y="5229325"/>
              <a:ext cx="405906" cy="1331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ounded Rectangle 70"/>
            <p:cNvSpPr/>
            <p:nvPr/>
          </p:nvSpPr>
          <p:spPr>
            <a:xfrm rot="851519">
              <a:off x="1146548" y="5279975"/>
              <a:ext cx="134784" cy="4571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2" name="Rounded Rectangular Callout 71"/>
          <p:cNvSpPr/>
          <p:nvPr/>
        </p:nvSpPr>
        <p:spPr>
          <a:xfrm>
            <a:off x="154378" y="3740726"/>
            <a:ext cx="1698173" cy="1246909"/>
          </a:xfrm>
          <a:prstGeom prst="wedgeRoundRectCallout">
            <a:avLst>
              <a:gd name="adj1" fmla="val 44222"/>
              <a:gd name="adj2" fmla="val 6569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Sinner!</a:t>
            </a:r>
            <a:endParaRPr lang="en-US" sz="32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3" name="Rounded Rectangular Callout 72"/>
          <p:cNvSpPr/>
          <p:nvPr/>
        </p:nvSpPr>
        <p:spPr>
          <a:xfrm>
            <a:off x="3918857" y="1294411"/>
            <a:ext cx="1721922" cy="1436915"/>
          </a:xfrm>
          <a:prstGeom prst="wedgeRoundRectCallout">
            <a:avLst>
              <a:gd name="adj1" fmla="val 50471"/>
              <a:gd name="adj2" fmla="val -126435"/>
              <a:gd name="adj3" fmla="val 16667"/>
            </a:avLst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 know what I’m doing.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4" name="Rounded Rectangular Callout 73"/>
          <p:cNvSpPr/>
          <p:nvPr/>
        </p:nvSpPr>
        <p:spPr>
          <a:xfrm>
            <a:off x="3954483" y="3301341"/>
            <a:ext cx="1721922" cy="843149"/>
          </a:xfrm>
          <a:prstGeom prst="wedgeRoundRectCallout">
            <a:avLst>
              <a:gd name="adj1" fmla="val 15299"/>
              <a:gd name="adj2" fmla="val 11581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WHY???</a:t>
            </a:r>
            <a:endParaRPr lang="en-US" sz="2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147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41</cp:revision>
  <dcterms:created xsi:type="dcterms:W3CDTF">2018-12-02T02:04:09Z</dcterms:created>
  <dcterms:modified xsi:type="dcterms:W3CDTF">2018-12-02T05:34:52Z</dcterms:modified>
</cp:coreProperties>
</file>