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488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2375-65D1-4056-8475-371F120E99B7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CDE5B-7597-425E-9089-C186A9C48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2375-65D1-4056-8475-371F120E99B7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CDE5B-7597-425E-9089-C186A9C48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2375-65D1-4056-8475-371F120E99B7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CDE5B-7597-425E-9089-C186A9C48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2375-65D1-4056-8475-371F120E99B7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CDE5B-7597-425E-9089-C186A9C48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2375-65D1-4056-8475-371F120E99B7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CDE5B-7597-425E-9089-C186A9C48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2375-65D1-4056-8475-371F120E99B7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CDE5B-7597-425E-9089-C186A9C48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2375-65D1-4056-8475-371F120E99B7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CDE5B-7597-425E-9089-C186A9C48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2375-65D1-4056-8475-371F120E99B7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CDE5B-7597-425E-9089-C186A9C48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2375-65D1-4056-8475-371F120E99B7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CDE5B-7597-425E-9089-C186A9C48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2375-65D1-4056-8475-371F120E99B7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CDE5B-7597-425E-9089-C186A9C48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2375-65D1-4056-8475-371F120E99B7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CDE5B-7597-425E-9089-C186A9C48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82375-65D1-4056-8475-371F120E99B7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CDE5B-7597-425E-9089-C186A9C48C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paper-2050768_1920.jpg"/>
          <p:cNvPicPr>
            <a:picLocks noChangeAspect="1" noChangeArrowheads="1"/>
          </p:cNvPicPr>
          <p:nvPr/>
        </p:nvPicPr>
        <p:blipFill>
          <a:blip r:embed="rId2" cstate="print">
            <a:grayscl/>
            <a:lum bright="-40000"/>
          </a:blip>
          <a:srcRect r="576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0" y="-1104900"/>
            <a:ext cx="9144000" cy="9144000"/>
          </a:xfrm>
          <a:prstGeom prst="ellipse">
            <a:avLst/>
          </a:prstGeom>
          <a:solidFill>
            <a:srgbClr val="FFC000">
              <a:alpha val="45000"/>
            </a:srgbClr>
          </a:solidFill>
          <a:ln w="762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390900" y="2209800"/>
            <a:ext cx="2362200" cy="2362200"/>
          </a:xfrm>
          <a:prstGeom prst="ellipse">
            <a:avLst/>
          </a:prstGeom>
          <a:solidFill>
            <a:srgbClr val="FFFF00"/>
          </a:solidFill>
          <a:ln w="762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5943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Salvation comes by listening to God</a:t>
            </a:r>
            <a:endParaRPr lang="en-US" sz="3600" dirty="0">
              <a:solidFill>
                <a:schemeClr val="accent6">
                  <a:lumMod val="50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9" name="Group 3"/>
          <p:cNvGrpSpPr/>
          <p:nvPr/>
        </p:nvGrpSpPr>
        <p:grpSpPr>
          <a:xfrm>
            <a:off x="4419600" y="3048000"/>
            <a:ext cx="275930" cy="827790"/>
            <a:chOff x="8077200" y="4800600"/>
            <a:chExt cx="228600" cy="685800"/>
          </a:xfrm>
          <a:solidFill>
            <a:schemeClr val="tx2">
              <a:lumMod val="75000"/>
            </a:schemeClr>
          </a:solidFill>
        </p:grpSpPr>
        <p:sp>
          <p:nvSpPr>
            <p:cNvPr id="10" name="Rounded Rectangle 9"/>
            <p:cNvSpPr/>
            <p:nvPr/>
          </p:nvSpPr>
          <p:spPr>
            <a:xfrm>
              <a:off x="8077200" y="5029200"/>
              <a:ext cx="228600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8077200" y="4800600"/>
              <a:ext cx="228600" cy="228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0" y="4572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King’s Vision</a:t>
            </a:r>
            <a:endParaRPr lang="en-US" sz="36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0" y="17526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God’s Vision</a:t>
            </a:r>
            <a:endParaRPr lang="en-US" sz="36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8153400" y="2438400"/>
            <a:ext cx="533400" cy="609600"/>
            <a:chOff x="7010400" y="1828800"/>
            <a:chExt cx="533400" cy="6096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7010400" y="1828800"/>
              <a:ext cx="533400" cy="6096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7010400" y="1828800"/>
              <a:ext cx="533400" cy="6096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Circular Arrow 23"/>
          <p:cNvSpPr/>
          <p:nvPr/>
        </p:nvSpPr>
        <p:spPr>
          <a:xfrm flipH="1">
            <a:off x="4724398" y="1524000"/>
            <a:ext cx="4114801" cy="3429000"/>
          </a:xfrm>
          <a:prstGeom prst="circularArrow">
            <a:avLst>
              <a:gd name="adj1" fmla="val 8020"/>
              <a:gd name="adj2" fmla="val 1546560"/>
              <a:gd name="adj3" fmla="val 19132201"/>
              <a:gd name="adj4" fmla="val 12997696"/>
              <a:gd name="adj5" fmla="val 13821"/>
            </a:avLst>
          </a:prstGeom>
          <a:solidFill>
            <a:srgbClr val="FFFF00">
              <a:alpha val="73000"/>
            </a:srgbClr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paper-2050768_1920.jpg"/>
          <p:cNvPicPr>
            <a:picLocks noChangeAspect="1" noChangeArrowheads="1"/>
          </p:cNvPicPr>
          <p:nvPr/>
        </p:nvPicPr>
        <p:blipFill>
          <a:blip r:embed="rId2" cstate="print">
            <a:grayscl/>
            <a:lum bright="-40000"/>
          </a:blip>
          <a:srcRect r="576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0" y="-1104900"/>
            <a:ext cx="9144000" cy="9144000"/>
          </a:xfrm>
          <a:prstGeom prst="ellipse">
            <a:avLst/>
          </a:prstGeom>
          <a:solidFill>
            <a:srgbClr val="FFC000">
              <a:alpha val="45000"/>
            </a:srgbClr>
          </a:solidFill>
          <a:ln w="762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162800" y="1828800"/>
            <a:ext cx="1752600" cy="1752600"/>
          </a:xfrm>
          <a:prstGeom prst="ellipse">
            <a:avLst/>
          </a:prstGeom>
          <a:solidFill>
            <a:srgbClr val="FFFF00"/>
          </a:solidFill>
          <a:ln w="76200">
            <a:noFill/>
            <a:prstDash val="sysDash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390900" y="2209800"/>
            <a:ext cx="2362200" cy="2362200"/>
          </a:xfrm>
          <a:prstGeom prst="ellipse">
            <a:avLst/>
          </a:prstGeom>
          <a:solidFill>
            <a:srgbClr val="FFFF00">
              <a:alpha val="31000"/>
            </a:srgbClr>
          </a:solidFill>
          <a:ln w="76200">
            <a:noFill/>
            <a:prstDash val="sysDash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5943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Salvation comes by listening to God</a:t>
            </a:r>
            <a:endParaRPr lang="en-US" sz="3600" dirty="0">
              <a:solidFill>
                <a:schemeClr val="accent6">
                  <a:lumMod val="50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4419600" y="3048000"/>
            <a:ext cx="275930" cy="827790"/>
            <a:chOff x="8077200" y="4800600"/>
            <a:chExt cx="228600" cy="685800"/>
          </a:xfrm>
          <a:solidFill>
            <a:schemeClr val="tx2">
              <a:lumMod val="75000"/>
            </a:schemeClr>
          </a:solidFill>
        </p:grpSpPr>
        <p:sp>
          <p:nvSpPr>
            <p:cNvPr id="10" name="Rounded Rectangle 9"/>
            <p:cNvSpPr/>
            <p:nvPr/>
          </p:nvSpPr>
          <p:spPr>
            <a:xfrm>
              <a:off x="8077200" y="5029200"/>
              <a:ext cx="228600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8077200" y="4800600"/>
              <a:ext cx="228600" cy="228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0" y="4572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King’s Vision</a:t>
            </a:r>
            <a:endParaRPr lang="en-US" sz="36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0" y="17526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God’s Vision</a:t>
            </a:r>
            <a:endParaRPr lang="en-US" sz="36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3" name="Group 24"/>
          <p:cNvGrpSpPr/>
          <p:nvPr/>
        </p:nvGrpSpPr>
        <p:grpSpPr>
          <a:xfrm>
            <a:off x="7848600" y="2362200"/>
            <a:ext cx="533400" cy="609600"/>
            <a:chOff x="7010400" y="1828800"/>
            <a:chExt cx="533400" cy="6096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7010400" y="1828800"/>
              <a:ext cx="533400" cy="6096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7010400" y="1828800"/>
              <a:ext cx="533400" cy="6096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50" name="Picture 2" descr="C:\Users\rebalwil\Downloads\nature-1659054_128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884238" y="-2138363"/>
            <a:ext cx="6600826" cy="12192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rebalwil\Downloads\nature-1659054_1280.jpg"/>
          <p:cNvPicPr>
            <a:picLocks noChangeAspect="1" noChangeArrowheads="1"/>
          </p:cNvPicPr>
          <p:nvPr/>
        </p:nvPicPr>
        <p:blipFill>
          <a:blip r:embed="rId2" cstate="print">
            <a:lum bright="-40000"/>
          </a:blip>
          <a:srcRect/>
          <a:stretch>
            <a:fillRect/>
          </a:stretch>
        </p:blipFill>
        <p:spPr bwMode="auto">
          <a:xfrm rot="16200000">
            <a:off x="1075707" y="-2904507"/>
            <a:ext cx="6858001" cy="12667014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0" y="-1104900"/>
            <a:ext cx="9144000" cy="9144000"/>
          </a:xfrm>
          <a:prstGeom prst="ellipse">
            <a:avLst/>
          </a:prstGeom>
          <a:solidFill>
            <a:srgbClr val="FFC000">
              <a:alpha val="45000"/>
            </a:srgbClr>
          </a:solidFill>
          <a:ln w="762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162800" y="1828800"/>
            <a:ext cx="1752600" cy="1752600"/>
          </a:xfrm>
          <a:prstGeom prst="ellipse">
            <a:avLst/>
          </a:prstGeom>
          <a:solidFill>
            <a:srgbClr val="FFFF00"/>
          </a:solidFill>
          <a:ln w="76200">
            <a:noFill/>
            <a:prstDash val="sysDash"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390900" y="2209800"/>
            <a:ext cx="2362200" cy="2362200"/>
          </a:xfrm>
          <a:prstGeom prst="ellipse">
            <a:avLst/>
          </a:prstGeom>
          <a:solidFill>
            <a:srgbClr val="FFFF00">
              <a:alpha val="42000"/>
            </a:srgbClr>
          </a:solidFill>
          <a:ln w="76200">
            <a:noFill/>
            <a:prstDash val="sysDash"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5943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Salvation comes by listening to God</a:t>
            </a:r>
            <a:endParaRPr lang="en-US" sz="3600" dirty="0">
              <a:solidFill>
                <a:schemeClr val="accent6">
                  <a:lumMod val="50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4419600" y="3048000"/>
            <a:ext cx="275930" cy="827790"/>
            <a:chOff x="8077200" y="4800600"/>
            <a:chExt cx="228600" cy="685800"/>
          </a:xfrm>
          <a:solidFill>
            <a:schemeClr val="tx2">
              <a:lumMod val="75000"/>
            </a:schemeClr>
          </a:solidFill>
        </p:grpSpPr>
        <p:sp>
          <p:nvSpPr>
            <p:cNvPr id="10" name="Rounded Rectangle 9"/>
            <p:cNvSpPr/>
            <p:nvPr/>
          </p:nvSpPr>
          <p:spPr>
            <a:xfrm>
              <a:off x="8077200" y="5029200"/>
              <a:ext cx="228600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8077200" y="4800600"/>
              <a:ext cx="228600" cy="228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0" y="4572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King’s Vision</a:t>
            </a:r>
            <a:endParaRPr lang="en-US" sz="36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0" y="17526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God’s Vision</a:t>
            </a:r>
            <a:endParaRPr lang="en-US" sz="36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3" name="Group 24"/>
          <p:cNvGrpSpPr/>
          <p:nvPr/>
        </p:nvGrpSpPr>
        <p:grpSpPr>
          <a:xfrm>
            <a:off x="7848600" y="2362200"/>
            <a:ext cx="533400" cy="609600"/>
            <a:chOff x="7010400" y="1828800"/>
            <a:chExt cx="533400" cy="6096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7010400" y="1828800"/>
              <a:ext cx="533400" cy="6096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7010400" y="1828800"/>
              <a:ext cx="533400" cy="6096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rebalwil\Downloads\nature-1659054_1280.jpg"/>
          <p:cNvPicPr>
            <a:picLocks noChangeAspect="1" noChangeArrowheads="1"/>
          </p:cNvPicPr>
          <p:nvPr/>
        </p:nvPicPr>
        <p:blipFill>
          <a:blip r:embed="rId2" cstate="print">
            <a:lum bright="-40000"/>
          </a:blip>
          <a:srcRect/>
          <a:stretch>
            <a:fillRect/>
          </a:stretch>
        </p:blipFill>
        <p:spPr bwMode="auto">
          <a:xfrm rot="16200000">
            <a:off x="1075707" y="-2904507"/>
            <a:ext cx="6858001" cy="12667014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0" y="-1104900"/>
            <a:ext cx="9144000" cy="9144000"/>
          </a:xfrm>
          <a:prstGeom prst="ellipse">
            <a:avLst/>
          </a:prstGeom>
          <a:solidFill>
            <a:srgbClr val="00B0F0">
              <a:alpha val="18000"/>
            </a:srgbClr>
          </a:solidFill>
          <a:ln w="76200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390900" y="2209800"/>
            <a:ext cx="2362200" cy="2362200"/>
          </a:xfrm>
          <a:prstGeom prst="ellipse">
            <a:avLst/>
          </a:prstGeom>
          <a:solidFill>
            <a:srgbClr val="FFFF00">
              <a:alpha val="42000"/>
            </a:srgbClr>
          </a:solidFill>
          <a:ln w="76200">
            <a:noFill/>
            <a:prstDash val="sysDash"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5943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Salvation comes by listening to God</a:t>
            </a:r>
            <a:endParaRPr lang="en-US" sz="3600" dirty="0">
              <a:solidFill>
                <a:schemeClr val="accent6">
                  <a:lumMod val="50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4419600" y="3048000"/>
            <a:ext cx="275930" cy="827790"/>
            <a:chOff x="8077200" y="4800600"/>
            <a:chExt cx="228600" cy="685800"/>
          </a:xfrm>
          <a:solidFill>
            <a:schemeClr val="tx2">
              <a:lumMod val="75000"/>
            </a:schemeClr>
          </a:solidFill>
        </p:grpSpPr>
        <p:sp>
          <p:nvSpPr>
            <p:cNvPr id="10" name="Rounded Rectangle 9"/>
            <p:cNvSpPr/>
            <p:nvPr/>
          </p:nvSpPr>
          <p:spPr>
            <a:xfrm>
              <a:off x="8077200" y="5029200"/>
              <a:ext cx="228600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8077200" y="4800600"/>
              <a:ext cx="228600" cy="228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0" y="4572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King’s Vision</a:t>
            </a:r>
            <a:endParaRPr lang="en-US" sz="3600" b="1" dirty="0">
              <a:solidFill>
                <a:srgbClr val="FFFF0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0" y="17526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B0F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God’s Vision</a:t>
            </a:r>
            <a:endParaRPr lang="en-US" sz="3600" b="1" dirty="0">
              <a:solidFill>
                <a:srgbClr val="00B0F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6781800" y="1524000"/>
            <a:ext cx="2362200" cy="2362200"/>
          </a:xfrm>
          <a:prstGeom prst="ellipse">
            <a:avLst/>
          </a:prstGeom>
          <a:solidFill>
            <a:srgbClr val="FFFF00">
              <a:alpha val="42000"/>
            </a:srgbClr>
          </a:solidFill>
          <a:ln w="76200">
            <a:noFill/>
            <a:prstDash val="sysDash"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4"/>
          <p:cNvGrpSpPr/>
          <p:nvPr/>
        </p:nvGrpSpPr>
        <p:grpSpPr>
          <a:xfrm>
            <a:off x="7848600" y="2362200"/>
            <a:ext cx="533400" cy="609600"/>
            <a:chOff x="7010400" y="1828800"/>
            <a:chExt cx="533400" cy="6096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7010400" y="1828800"/>
              <a:ext cx="533400" cy="6096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7010400" y="1828800"/>
              <a:ext cx="533400" cy="6096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40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Rebekah Williams</dc:creator>
  <cp:lastModifiedBy>Rebekah Williams</cp:lastModifiedBy>
  <cp:revision>5</cp:revision>
  <dcterms:created xsi:type="dcterms:W3CDTF">2018-11-17T14:03:37Z</dcterms:created>
  <dcterms:modified xsi:type="dcterms:W3CDTF">2018-11-17T14:34:47Z</dcterms:modified>
</cp:coreProperties>
</file>