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8" r:id="rId3"/>
    <p:sldId id="257" r:id="rId4"/>
    <p:sldId id="289" r:id="rId5"/>
    <p:sldId id="290" r:id="rId6"/>
    <p:sldId id="278" r:id="rId7"/>
    <p:sldId id="291" r:id="rId8"/>
    <p:sldId id="279" r:id="rId9"/>
    <p:sldId id="269" r:id="rId10"/>
    <p:sldId id="270" r:id="rId11"/>
    <p:sldId id="285" r:id="rId12"/>
    <p:sldId id="271" r:id="rId13"/>
    <p:sldId id="272" r:id="rId14"/>
    <p:sldId id="286" r:id="rId15"/>
    <p:sldId id="273" r:id="rId16"/>
    <p:sldId id="274" r:id="rId17"/>
    <p:sldId id="287" r:id="rId18"/>
    <p:sldId id="292" r:id="rId19"/>
    <p:sldId id="280" r:id="rId20"/>
    <p:sldId id="282" r:id="rId21"/>
    <p:sldId id="281" r:id="rId22"/>
    <p:sldId id="283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101B"/>
    <a:srgbClr val="5BD4FF"/>
    <a:srgbClr val="D8D85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63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5DB0-6E36-467B-8885-BDE66BBED04F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ADF8-B47B-402B-BCC4-4934B2578E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5DB0-6E36-467B-8885-BDE66BBED04F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ADF8-B47B-402B-BCC4-4934B2578E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5DB0-6E36-467B-8885-BDE66BBED04F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ADF8-B47B-402B-BCC4-4934B2578E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0A64-D8AF-4605-A9D1-D1C87BE4CB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1CC68-B61B-47E2-BAC7-4E85ADF86E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0623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0A64-D8AF-4605-A9D1-D1C87BE4CB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1CC68-B61B-47E2-BAC7-4E85ADF86E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7554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0A64-D8AF-4605-A9D1-D1C87BE4CB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1CC68-B61B-47E2-BAC7-4E85ADF86E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97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0A64-D8AF-4605-A9D1-D1C87BE4CB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1CC68-B61B-47E2-BAC7-4E85ADF86E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6076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0A64-D8AF-4605-A9D1-D1C87BE4CB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1CC68-B61B-47E2-BAC7-4E85ADF86E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996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0A64-D8AF-4605-A9D1-D1C87BE4CB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1CC68-B61B-47E2-BAC7-4E85ADF86E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2165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0A64-D8AF-4605-A9D1-D1C87BE4CB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1CC68-B61B-47E2-BAC7-4E85ADF86E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3568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0A64-D8AF-4605-A9D1-D1C87BE4CB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1CC68-B61B-47E2-BAC7-4E85ADF86E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8882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5DB0-6E36-467B-8885-BDE66BBED04F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ADF8-B47B-402B-BCC4-4934B2578E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0A64-D8AF-4605-A9D1-D1C87BE4CB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1CC68-B61B-47E2-BAC7-4E85ADF86E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9623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0A64-D8AF-4605-A9D1-D1C87BE4CB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1CC68-B61B-47E2-BAC7-4E85ADF86E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7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0A64-D8AF-4605-A9D1-D1C87BE4CB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1CC68-B61B-47E2-BAC7-4E85ADF86E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094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5DB0-6E36-467B-8885-BDE66BBED04F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ADF8-B47B-402B-BCC4-4934B2578E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5DB0-6E36-467B-8885-BDE66BBED04F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ADF8-B47B-402B-BCC4-4934B2578E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5DB0-6E36-467B-8885-BDE66BBED04F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ADF8-B47B-402B-BCC4-4934B2578E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5DB0-6E36-467B-8885-BDE66BBED04F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ADF8-B47B-402B-BCC4-4934B2578E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5DB0-6E36-467B-8885-BDE66BBED04F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ADF8-B47B-402B-BCC4-4934B2578E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5DB0-6E36-467B-8885-BDE66BBED04F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ADF8-B47B-402B-BCC4-4934B2578E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5DB0-6E36-467B-8885-BDE66BBED04F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ADF8-B47B-402B-BCC4-4934B2578E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15DB0-6E36-467B-8885-BDE66BBED04F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8ADF8-B47B-402B-BCC4-4934B2578E8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5480A64-D8AF-4605-A9D1-D1C87BE4CB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4D1CC68-B61B-47E2-BAC7-4E85ADF86E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130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balwil\Downloads\henry-hustava-81799-unsplash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573207" y="0"/>
            <a:ext cx="10285753" cy="6858000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548939" y="1258617"/>
            <a:ext cx="8207298" cy="404789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005" y="1801950"/>
            <a:ext cx="71126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000" dirty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Conquering with        	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1380" y="2743200"/>
            <a:ext cx="71126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3800" b="1" dirty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Truth</a:t>
            </a:r>
            <a:endParaRPr lang="en-US" sz="13800" b="1" dirty="0">
              <a:solidFill>
                <a:prstClr val="white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29853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balwil\Downloads\desert-1270345_1280.jpg"/>
          <p:cNvPicPr>
            <a:picLocks noChangeAspect="1" noChangeArrowheads="1"/>
          </p:cNvPicPr>
          <p:nvPr/>
        </p:nvPicPr>
        <p:blipFill>
          <a:blip r:embed="rId2" cstate="print"/>
          <a:srcRect t="2250" r="13042"/>
          <a:stretch>
            <a:fillRect/>
          </a:stretch>
        </p:blipFill>
        <p:spPr bwMode="auto">
          <a:xfrm>
            <a:off x="0" y="609600"/>
            <a:ext cx="9144000" cy="6858000"/>
          </a:xfrm>
          <a:prstGeom prst="rect">
            <a:avLst/>
          </a:prstGeom>
          <a:noFill/>
        </p:spPr>
      </p:pic>
      <p:sp>
        <p:nvSpPr>
          <p:cNvPr id="13" name="Freeform 12"/>
          <p:cNvSpPr/>
          <p:nvPr/>
        </p:nvSpPr>
        <p:spPr>
          <a:xfrm>
            <a:off x="0" y="1600200"/>
            <a:ext cx="2553838" cy="2185060"/>
          </a:xfrm>
          <a:custGeom>
            <a:avLst/>
            <a:gdLst>
              <a:gd name="connsiteX0" fmla="*/ 12518 w 2553838"/>
              <a:gd name="connsiteY0" fmla="*/ 0 h 2185060"/>
              <a:gd name="connsiteX1" fmla="*/ 915043 w 2553838"/>
              <a:gd name="connsiteY1" fmla="*/ 11876 h 2185060"/>
              <a:gd name="connsiteX2" fmla="*/ 998170 w 2553838"/>
              <a:gd name="connsiteY2" fmla="*/ 23751 h 2185060"/>
              <a:gd name="connsiteX3" fmla="*/ 1140674 w 2553838"/>
              <a:gd name="connsiteY3" fmla="*/ 35626 h 2185060"/>
              <a:gd name="connsiteX4" fmla="*/ 1318804 w 2553838"/>
              <a:gd name="connsiteY4" fmla="*/ 59377 h 2185060"/>
              <a:gd name="connsiteX5" fmla="*/ 1461308 w 2553838"/>
              <a:gd name="connsiteY5" fmla="*/ 83128 h 2185060"/>
              <a:gd name="connsiteX6" fmla="*/ 1496934 w 2553838"/>
              <a:gd name="connsiteY6" fmla="*/ 95003 h 2185060"/>
              <a:gd name="connsiteX7" fmla="*/ 1591936 w 2553838"/>
              <a:gd name="connsiteY7" fmla="*/ 142504 h 2185060"/>
              <a:gd name="connsiteX8" fmla="*/ 1639438 w 2553838"/>
              <a:gd name="connsiteY8" fmla="*/ 166255 h 2185060"/>
              <a:gd name="connsiteX9" fmla="*/ 1675064 w 2553838"/>
              <a:gd name="connsiteY9" fmla="*/ 237507 h 2185060"/>
              <a:gd name="connsiteX10" fmla="*/ 1663188 w 2553838"/>
              <a:gd name="connsiteY10" fmla="*/ 296884 h 2185060"/>
              <a:gd name="connsiteX11" fmla="*/ 1580061 w 2553838"/>
              <a:gd name="connsiteY11" fmla="*/ 368135 h 2185060"/>
              <a:gd name="connsiteX12" fmla="*/ 1473183 w 2553838"/>
              <a:gd name="connsiteY12" fmla="*/ 427512 h 2185060"/>
              <a:gd name="connsiteX13" fmla="*/ 1437557 w 2553838"/>
              <a:gd name="connsiteY13" fmla="*/ 451263 h 2185060"/>
              <a:gd name="connsiteX14" fmla="*/ 1318804 w 2553838"/>
              <a:gd name="connsiteY14" fmla="*/ 498764 h 2185060"/>
              <a:gd name="connsiteX15" fmla="*/ 1235677 w 2553838"/>
              <a:gd name="connsiteY15" fmla="*/ 522515 h 2185060"/>
              <a:gd name="connsiteX16" fmla="*/ 1116923 w 2553838"/>
              <a:gd name="connsiteY16" fmla="*/ 546265 h 2185060"/>
              <a:gd name="connsiteX17" fmla="*/ 1069422 w 2553838"/>
              <a:gd name="connsiteY17" fmla="*/ 558141 h 2185060"/>
              <a:gd name="connsiteX18" fmla="*/ 1021921 w 2553838"/>
              <a:gd name="connsiteY18" fmla="*/ 581891 h 2185060"/>
              <a:gd name="connsiteX19" fmla="*/ 974420 w 2553838"/>
              <a:gd name="connsiteY19" fmla="*/ 593767 h 2185060"/>
              <a:gd name="connsiteX20" fmla="*/ 938794 w 2553838"/>
              <a:gd name="connsiteY20" fmla="*/ 605642 h 2185060"/>
              <a:gd name="connsiteX21" fmla="*/ 843791 w 2553838"/>
              <a:gd name="connsiteY21" fmla="*/ 629393 h 2185060"/>
              <a:gd name="connsiteX22" fmla="*/ 796290 w 2553838"/>
              <a:gd name="connsiteY22" fmla="*/ 653143 h 2185060"/>
              <a:gd name="connsiteX23" fmla="*/ 701287 w 2553838"/>
              <a:gd name="connsiteY23" fmla="*/ 676894 h 2185060"/>
              <a:gd name="connsiteX24" fmla="*/ 653786 w 2553838"/>
              <a:gd name="connsiteY24" fmla="*/ 688769 h 2185060"/>
              <a:gd name="connsiteX25" fmla="*/ 618160 w 2553838"/>
              <a:gd name="connsiteY25" fmla="*/ 700645 h 2185060"/>
              <a:gd name="connsiteX26" fmla="*/ 582534 w 2553838"/>
              <a:gd name="connsiteY26" fmla="*/ 724395 h 2185060"/>
              <a:gd name="connsiteX27" fmla="*/ 487531 w 2553838"/>
              <a:gd name="connsiteY27" fmla="*/ 748146 h 2185060"/>
              <a:gd name="connsiteX28" fmla="*/ 404404 w 2553838"/>
              <a:gd name="connsiteY28" fmla="*/ 771896 h 2185060"/>
              <a:gd name="connsiteX29" fmla="*/ 333152 w 2553838"/>
              <a:gd name="connsiteY29" fmla="*/ 807522 h 2185060"/>
              <a:gd name="connsiteX30" fmla="*/ 297526 w 2553838"/>
              <a:gd name="connsiteY30" fmla="*/ 831273 h 2185060"/>
              <a:gd name="connsiteX31" fmla="*/ 202523 w 2553838"/>
              <a:gd name="connsiteY31" fmla="*/ 878774 h 2185060"/>
              <a:gd name="connsiteX32" fmla="*/ 166897 w 2553838"/>
              <a:gd name="connsiteY32" fmla="*/ 914400 h 2185060"/>
              <a:gd name="connsiteX33" fmla="*/ 71895 w 2553838"/>
              <a:gd name="connsiteY33" fmla="*/ 961902 h 2185060"/>
              <a:gd name="connsiteX34" fmla="*/ 24394 w 2553838"/>
              <a:gd name="connsiteY34" fmla="*/ 1033154 h 2185060"/>
              <a:gd name="connsiteX35" fmla="*/ 643 w 2553838"/>
              <a:gd name="connsiteY35" fmla="*/ 1068780 h 2185060"/>
              <a:gd name="connsiteX36" fmla="*/ 12518 w 2553838"/>
              <a:gd name="connsiteY36" fmla="*/ 1151907 h 2185060"/>
              <a:gd name="connsiteX37" fmla="*/ 60020 w 2553838"/>
              <a:gd name="connsiteY37" fmla="*/ 1187533 h 2185060"/>
              <a:gd name="connsiteX38" fmla="*/ 166897 w 2553838"/>
              <a:gd name="connsiteY38" fmla="*/ 1246909 h 2185060"/>
              <a:gd name="connsiteX39" fmla="*/ 202523 w 2553838"/>
              <a:gd name="connsiteY39" fmla="*/ 1258785 h 2185060"/>
              <a:gd name="connsiteX40" fmla="*/ 273775 w 2553838"/>
              <a:gd name="connsiteY40" fmla="*/ 1270660 h 2185060"/>
              <a:gd name="connsiteX41" fmla="*/ 689412 w 2553838"/>
              <a:gd name="connsiteY41" fmla="*/ 1258785 h 2185060"/>
              <a:gd name="connsiteX42" fmla="*/ 867542 w 2553838"/>
              <a:gd name="connsiteY42" fmla="*/ 1235034 h 2185060"/>
              <a:gd name="connsiteX43" fmla="*/ 950669 w 2553838"/>
              <a:gd name="connsiteY43" fmla="*/ 1223159 h 2185060"/>
              <a:gd name="connsiteX44" fmla="*/ 986295 w 2553838"/>
              <a:gd name="connsiteY44" fmla="*/ 1211284 h 2185060"/>
              <a:gd name="connsiteX45" fmla="*/ 1081297 w 2553838"/>
              <a:gd name="connsiteY45" fmla="*/ 1199408 h 2185060"/>
              <a:gd name="connsiteX46" fmla="*/ 1164425 w 2553838"/>
              <a:gd name="connsiteY46" fmla="*/ 1187533 h 2185060"/>
              <a:gd name="connsiteX47" fmla="*/ 1401931 w 2553838"/>
              <a:gd name="connsiteY47" fmla="*/ 1163782 h 2185060"/>
              <a:gd name="connsiteX48" fmla="*/ 1603812 w 2553838"/>
              <a:gd name="connsiteY48" fmla="*/ 1140032 h 2185060"/>
              <a:gd name="connsiteX49" fmla="*/ 1971947 w 2553838"/>
              <a:gd name="connsiteY49" fmla="*/ 1151907 h 2185060"/>
              <a:gd name="connsiteX50" fmla="*/ 2019448 w 2553838"/>
              <a:gd name="connsiteY50" fmla="*/ 1163782 h 2185060"/>
              <a:gd name="connsiteX51" fmla="*/ 2055074 w 2553838"/>
              <a:gd name="connsiteY51" fmla="*/ 1187533 h 2185060"/>
              <a:gd name="connsiteX52" fmla="*/ 2078825 w 2553838"/>
              <a:gd name="connsiteY52" fmla="*/ 1223159 h 2185060"/>
              <a:gd name="connsiteX53" fmla="*/ 1995697 w 2553838"/>
              <a:gd name="connsiteY53" fmla="*/ 1425039 h 2185060"/>
              <a:gd name="connsiteX54" fmla="*/ 1924445 w 2553838"/>
              <a:gd name="connsiteY54" fmla="*/ 1472541 h 2185060"/>
              <a:gd name="connsiteX55" fmla="*/ 1853194 w 2553838"/>
              <a:gd name="connsiteY55" fmla="*/ 1496291 h 2185060"/>
              <a:gd name="connsiteX56" fmla="*/ 1817568 w 2553838"/>
              <a:gd name="connsiteY56" fmla="*/ 1508167 h 2185060"/>
              <a:gd name="connsiteX57" fmla="*/ 1722565 w 2553838"/>
              <a:gd name="connsiteY57" fmla="*/ 1531917 h 2185060"/>
              <a:gd name="connsiteX58" fmla="*/ 1627562 w 2553838"/>
              <a:gd name="connsiteY58" fmla="*/ 1555668 h 2185060"/>
              <a:gd name="connsiteX59" fmla="*/ 1544435 w 2553838"/>
              <a:gd name="connsiteY59" fmla="*/ 1567543 h 2185060"/>
              <a:gd name="connsiteX60" fmla="*/ 1508809 w 2553838"/>
              <a:gd name="connsiteY60" fmla="*/ 1579419 h 2185060"/>
              <a:gd name="connsiteX61" fmla="*/ 1461308 w 2553838"/>
              <a:gd name="connsiteY61" fmla="*/ 1591294 h 2185060"/>
              <a:gd name="connsiteX62" fmla="*/ 1425682 w 2553838"/>
              <a:gd name="connsiteY62" fmla="*/ 1615045 h 2185060"/>
              <a:gd name="connsiteX63" fmla="*/ 1342555 w 2553838"/>
              <a:gd name="connsiteY63" fmla="*/ 1626920 h 2185060"/>
              <a:gd name="connsiteX64" fmla="*/ 1271303 w 2553838"/>
              <a:gd name="connsiteY64" fmla="*/ 1650671 h 2185060"/>
              <a:gd name="connsiteX65" fmla="*/ 1235677 w 2553838"/>
              <a:gd name="connsiteY65" fmla="*/ 1662546 h 2185060"/>
              <a:gd name="connsiteX66" fmla="*/ 1188175 w 2553838"/>
              <a:gd name="connsiteY66" fmla="*/ 1686296 h 2185060"/>
              <a:gd name="connsiteX67" fmla="*/ 1152549 w 2553838"/>
              <a:gd name="connsiteY67" fmla="*/ 1698172 h 2185060"/>
              <a:gd name="connsiteX68" fmla="*/ 1069422 w 2553838"/>
              <a:gd name="connsiteY68" fmla="*/ 1757548 h 2185060"/>
              <a:gd name="connsiteX69" fmla="*/ 1021921 w 2553838"/>
              <a:gd name="connsiteY69" fmla="*/ 1781299 h 2185060"/>
              <a:gd name="connsiteX70" fmla="*/ 986295 w 2553838"/>
              <a:gd name="connsiteY70" fmla="*/ 1816925 h 2185060"/>
              <a:gd name="connsiteX71" fmla="*/ 950669 w 2553838"/>
              <a:gd name="connsiteY71" fmla="*/ 1840676 h 2185060"/>
              <a:gd name="connsiteX72" fmla="*/ 879417 w 2553838"/>
              <a:gd name="connsiteY72" fmla="*/ 1923803 h 2185060"/>
              <a:gd name="connsiteX73" fmla="*/ 820040 w 2553838"/>
              <a:gd name="connsiteY73" fmla="*/ 1995055 h 2185060"/>
              <a:gd name="connsiteX74" fmla="*/ 808165 w 2553838"/>
              <a:gd name="connsiteY74" fmla="*/ 2030681 h 2185060"/>
              <a:gd name="connsiteX75" fmla="*/ 855666 w 2553838"/>
              <a:gd name="connsiteY75" fmla="*/ 2161309 h 2185060"/>
              <a:gd name="connsiteX76" fmla="*/ 903168 w 2553838"/>
              <a:gd name="connsiteY76" fmla="*/ 2185060 h 2185060"/>
              <a:gd name="connsiteX77" fmla="*/ 1342555 w 2553838"/>
              <a:gd name="connsiteY77" fmla="*/ 2173185 h 2185060"/>
              <a:gd name="connsiteX78" fmla="*/ 1378181 w 2553838"/>
              <a:gd name="connsiteY78" fmla="*/ 2161309 h 2185060"/>
              <a:gd name="connsiteX79" fmla="*/ 1425682 w 2553838"/>
              <a:gd name="connsiteY79" fmla="*/ 2149434 h 2185060"/>
              <a:gd name="connsiteX80" fmla="*/ 1615687 w 2553838"/>
              <a:gd name="connsiteY80" fmla="*/ 2113808 h 2185060"/>
              <a:gd name="connsiteX81" fmla="*/ 1734440 w 2553838"/>
              <a:gd name="connsiteY81" fmla="*/ 2078182 h 2185060"/>
              <a:gd name="connsiteX82" fmla="*/ 1770066 w 2553838"/>
              <a:gd name="connsiteY82" fmla="*/ 2066307 h 2185060"/>
              <a:gd name="connsiteX83" fmla="*/ 1841318 w 2553838"/>
              <a:gd name="connsiteY83" fmla="*/ 2054432 h 2185060"/>
              <a:gd name="connsiteX84" fmla="*/ 1924445 w 2553838"/>
              <a:gd name="connsiteY84" fmla="*/ 2030681 h 2185060"/>
              <a:gd name="connsiteX85" fmla="*/ 1960071 w 2553838"/>
              <a:gd name="connsiteY85" fmla="*/ 2018806 h 2185060"/>
              <a:gd name="connsiteX86" fmla="*/ 2150077 w 2553838"/>
              <a:gd name="connsiteY86" fmla="*/ 1983180 h 2185060"/>
              <a:gd name="connsiteX87" fmla="*/ 2197578 w 2553838"/>
              <a:gd name="connsiteY87" fmla="*/ 1971304 h 2185060"/>
              <a:gd name="connsiteX88" fmla="*/ 2233204 w 2553838"/>
              <a:gd name="connsiteY88" fmla="*/ 1959429 h 2185060"/>
              <a:gd name="connsiteX89" fmla="*/ 2304456 w 2553838"/>
              <a:gd name="connsiteY89" fmla="*/ 1947554 h 2185060"/>
              <a:gd name="connsiteX90" fmla="*/ 2553838 w 2553838"/>
              <a:gd name="connsiteY90" fmla="*/ 1935678 h 218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553838" h="2185060">
                <a:moveTo>
                  <a:pt x="12518" y="0"/>
                </a:moveTo>
                <a:lnTo>
                  <a:pt x="915043" y="11876"/>
                </a:lnTo>
                <a:cubicBezTo>
                  <a:pt x="943025" y="12550"/>
                  <a:pt x="970333" y="20821"/>
                  <a:pt x="998170" y="23751"/>
                </a:cubicBezTo>
                <a:cubicBezTo>
                  <a:pt x="1045574" y="28741"/>
                  <a:pt x="1093204" y="31310"/>
                  <a:pt x="1140674" y="35626"/>
                </a:cubicBezTo>
                <a:cubicBezTo>
                  <a:pt x="1348164" y="54489"/>
                  <a:pt x="1185585" y="37174"/>
                  <a:pt x="1318804" y="59377"/>
                </a:cubicBezTo>
                <a:cubicBezTo>
                  <a:pt x="1379144" y="69433"/>
                  <a:pt x="1405325" y="69132"/>
                  <a:pt x="1461308" y="83128"/>
                </a:cubicBezTo>
                <a:cubicBezTo>
                  <a:pt x="1473452" y="86164"/>
                  <a:pt x="1485538" y="89823"/>
                  <a:pt x="1496934" y="95003"/>
                </a:cubicBezTo>
                <a:cubicBezTo>
                  <a:pt x="1529166" y="109654"/>
                  <a:pt x="1560269" y="126670"/>
                  <a:pt x="1591936" y="142504"/>
                </a:cubicBezTo>
                <a:lnTo>
                  <a:pt x="1639438" y="166255"/>
                </a:lnTo>
                <a:cubicBezTo>
                  <a:pt x="1651445" y="184266"/>
                  <a:pt x="1675064" y="212926"/>
                  <a:pt x="1675064" y="237507"/>
                </a:cubicBezTo>
                <a:cubicBezTo>
                  <a:pt x="1675064" y="257691"/>
                  <a:pt x="1672215" y="278831"/>
                  <a:pt x="1663188" y="296884"/>
                </a:cubicBezTo>
                <a:cubicBezTo>
                  <a:pt x="1653727" y="315807"/>
                  <a:pt x="1593668" y="358610"/>
                  <a:pt x="1580061" y="368135"/>
                </a:cubicBezTo>
                <a:cubicBezTo>
                  <a:pt x="1505817" y="420106"/>
                  <a:pt x="1532634" y="407696"/>
                  <a:pt x="1473183" y="427512"/>
                </a:cubicBezTo>
                <a:cubicBezTo>
                  <a:pt x="1461308" y="435429"/>
                  <a:pt x="1449949" y="444182"/>
                  <a:pt x="1437557" y="451263"/>
                </a:cubicBezTo>
                <a:cubicBezTo>
                  <a:pt x="1388636" y="479218"/>
                  <a:pt x="1377191" y="479302"/>
                  <a:pt x="1318804" y="498764"/>
                </a:cubicBezTo>
                <a:cubicBezTo>
                  <a:pt x="1281428" y="511223"/>
                  <a:pt x="1277415" y="513571"/>
                  <a:pt x="1235677" y="522515"/>
                </a:cubicBezTo>
                <a:cubicBezTo>
                  <a:pt x="1196205" y="530973"/>
                  <a:pt x="1156086" y="536474"/>
                  <a:pt x="1116923" y="546265"/>
                </a:cubicBezTo>
                <a:cubicBezTo>
                  <a:pt x="1101089" y="550224"/>
                  <a:pt x="1084704" y="552410"/>
                  <a:pt x="1069422" y="558141"/>
                </a:cubicBezTo>
                <a:cubicBezTo>
                  <a:pt x="1052847" y="564357"/>
                  <a:pt x="1038496" y="575675"/>
                  <a:pt x="1021921" y="581891"/>
                </a:cubicBezTo>
                <a:cubicBezTo>
                  <a:pt x="1006639" y="587622"/>
                  <a:pt x="990113" y="589283"/>
                  <a:pt x="974420" y="593767"/>
                </a:cubicBezTo>
                <a:cubicBezTo>
                  <a:pt x="962384" y="597206"/>
                  <a:pt x="950871" y="602348"/>
                  <a:pt x="938794" y="605642"/>
                </a:cubicBezTo>
                <a:cubicBezTo>
                  <a:pt x="907302" y="614231"/>
                  <a:pt x="872987" y="614795"/>
                  <a:pt x="843791" y="629393"/>
                </a:cubicBezTo>
                <a:cubicBezTo>
                  <a:pt x="827957" y="637310"/>
                  <a:pt x="813084" y="647545"/>
                  <a:pt x="796290" y="653143"/>
                </a:cubicBezTo>
                <a:cubicBezTo>
                  <a:pt x="765323" y="663465"/>
                  <a:pt x="732955" y="668977"/>
                  <a:pt x="701287" y="676894"/>
                </a:cubicBezTo>
                <a:cubicBezTo>
                  <a:pt x="685453" y="680852"/>
                  <a:pt x="669269" y="683608"/>
                  <a:pt x="653786" y="688769"/>
                </a:cubicBezTo>
                <a:cubicBezTo>
                  <a:pt x="641911" y="692728"/>
                  <a:pt x="629356" y="695047"/>
                  <a:pt x="618160" y="700645"/>
                </a:cubicBezTo>
                <a:cubicBezTo>
                  <a:pt x="605395" y="707028"/>
                  <a:pt x="595947" y="719518"/>
                  <a:pt x="582534" y="724395"/>
                </a:cubicBezTo>
                <a:cubicBezTo>
                  <a:pt x="551857" y="735550"/>
                  <a:pt x="518498" y="737824"/>
                  <a:pt x="487531" y="748146"/>
                </a:cubicBezTo>
                <a:cubicBezTo>
                  <a:pt x="436422" y="765182"/>
                  <a:pt x="464049" y="756985"/>
                  <a:pt x="404404" y="771896"/>
                </a:cubicBezTo>
                <a:cubicBezTo>
                  <a:pt x="302304" y="839963"/>
                  <a:pt x="431484" y="758356"/>
                  <a:pt x="333152" y="807522"/>
                </a:cubicBezTo>
                <a:cubicBezTo>
                  <a:pt x="320386" y="813905"/>
                  <a:pt x="310056" y="824439"/>
                  <a:pt x="297526" y="831273"/>
                </a:cubicBezTo>
                <a:cubicBezTo>
                  <a:pt x="266444" y="848227"/>
                  <a:pt x="202523" y="878774"/>
                  <a:pt x="202523" y="878774"/>
                </a:cubicBezTo>
                <a:cubicBezTo>
                  <a:pt x="190648" y="890649"/>
                  <a:pt x="181066" y="905383"/>
                  <a:pt x="166897" y="914400"/>
                </a:cubicBezTo>
                <a:cubicBezTo>
                  <a:pt x="137027" y="933408"/>
                  <a:pt x="71895" y="961902"/>
                  <a:pt x="71895" y="961902"/>
                </a:cubicBezTo>
                <a:lnTo>
                  <a:pt x="24394" y="1033154"/>
                </a:lnTo>
                <a:lnTo>
                  <a:pt x="643" y="1068780"/>
                </a:lnTo>
                <a:cubicBezTo>
                  <a:pt x="4601" y="1096489"/>
                  <a:pt x="0" y="1126872"/>
                  <a:pt x="12518" y="1151907"/>
                </a:cubicBezTo>
                <a:cubicBezTo>
                  <a:pt x="21369" y="1169610"/>
                  <a:pt x="43914" y="1176029"/>
                  <a:pt x="60020" y="1187533"/>
                </a:cubicBezTo>
                <a:cubicBezTo>
                  <a:pt x="98263" y="1214850"/>
                  <a:pt x="119115" y="1225673"/>
                  <a:pt x="166897" y="1246909"/>
                </a:cubicBezTo>
                <a:cubicBezTo>
                  <a:pt x="178336" y="1251993"/>
                  <a:pt x="190303" y="1256069"/>
                  <a:pt x="202523" y="1258785"/>
                </a:cubicBezTo>
                <a:cubicBezTo>
                  <a:pt x="226028" y="1264008"/>
                  <a:pt x="250024" y="1266702"/>
                  <a:pt x="273775" y="1270660"/>
                </a:cubicBezTo>
                <a:lnTo>
                  <a:pt x="689412" y="1258785"/>
                </a:lnTo>
                <a:cubicBezTo>
                  <a:pt x="759747" y="1255588"/>
                  <a:pt x="801554" y="1245186"/>
                  <a:pt x="867542" y="1235034"/>
                </a:cubicBezTo>
                <a:cubicBezTo>
                  <a:pt x="895207" y="1230778"/>
                  <a:pt x="922960" y="1227117"/>
                  <a:pt x="950669" y="1223159"/>
                </a:cubicBezTo>
                <a:cubicBezTo>
                  <a:pt x="962544" y="1219201"/>
                  <a:pt x="973979" y="1213523"/>
                  <a:pt x="986295" y="1211284"/>
                </a:cubicBezTo>
                <a:cubicBezTo>
                  <a:pt x="1017694" y="1205575"/>
                  <a:pt x="1049663" y="1203626"/>
                  <a:pt x="1081297" y="1199408"/>
                </a:cubicBezTo>
                <a:lnTo>
                  <a:pt x="1164425" y="1187533"/>
                </a:lnTo>
                <a:cubicBezTo>
                  <a:pt x="1333785" y="1161479"/>
                  <a:pt x="1111738" y="1189017"/>
                  <a:pt x="1401931" y="1163782"/>
                </a:cubicBezTo>
                <a:cubicBezTo>
                  <a:pt x="1452534" y="1159382"/>
                  <a:pt x="1551584" y="1146560"/>
                  <a:pt x="1603812" y="1140032"/>
                </a:cubicBezTo>
                <a:cubicBezTo>
                  <a:pt x="1726524" y="1143990"/>
                  <a:pt x="1849371" y="1144903"/>
                  <a:pt x="1971947" y="1151907"/>
                </a:cubicBezTo>
                <a:cubicBezTo>
                  <a:pt x="1988241" y="1152838"/>
                  <a:pt x="2004447" y="1157353"/>
                  <a:pt x="2019448" y="1163782"/>
                </a:cubicBezTo>
                <a:cubicBezTo>
                  <a:pt x="2032566" y="1169404"/>
                  <a:pt x="2043199" y="1179616"/>
                  <a:pt x="2055074" y="1187533"/>
                </a:cubicBezTo>
                <a:cubicBezTo>
                  <a:pt x="2062991" y="1199408"/>
                  <a:pt x="2077808" y="1208923"/>
                  <a:pt x="2078825" y="1223159"/>
                </a:cubicBezTo>
                <a:cubicBezTo>
                  <a:pt x="2086311" y="1327972"/>
                  <a:pt x="2080654" y="1368400"/>
                  <a:pt x="1995697" y="1425039"/>
                </a:cubicBezTo>
                <a:cubicBezTo>
                  <a:pt x="1971946" y="1440873"/>
                  <a:pt x="1951525" y="1463514"/>
                  <a:pt x="1924445" y="1472541"/>
                </a:cubicBezTo>
                <a:lnTo>
                  <a:pt x="1853194" y="1496291"/>
                </a:lnTo>
                <a:cubicBezTo>
                  <a:pt x="1841319" y="1500250"/>
                  <a:pt x="1829712" y="1505131"/>
                  <a:pt x="1817568" y="1508167"/>
                </a:cubicBezTo>
                <a:lnTo>
                  <a:pt x="1722565" y="1531917"/>
                </a:lnTo>
                <a:lnTo>
                  <a:pt x="1627562" y="1555668"/>
                </a:lnTo>
                <a:lnTo>
                  <a:pt x="1544435" y="1567543"/>
                </a:lnTo>
                <a:cubicBezTo>
                  <a:pt x="1532560" y="1571502"/>
                  <a:pt x="1520845" y="1575980"/>
                  <a:pt x="1508809" y="1579419"/>
                </a:cubicBezTo>
                <a:cubicBezTo>
                  <a:pt x="1493116" y="1583903"/>
                  <a:pt x="1476309" y="1584865"/>
                  <a:pt x="1461308" y="1591294"/>
                </a:cubicBezTo>
                <a:cubicBezTo>
                  <a:pt x="1448190" y="1596916"/>
                  <a:pt x="1439353" y="1610944"/>
                  <a:pt x="1425682" y="1615045"/>
                </a:cubicBezTo>
                <a:cubicBezTo>
                  <a:pt x="1398872" y="1623088"/>
                  <a:pt x="1370264" y="1622962"/>
                  <a:pt x="1342555" y="1626920"/>
                </a:cubicBezTo>
                <a:lnTo>
                  <a:pt x="1271303" y="1650671"/>
                </a:lnTo>
                <a:cubicBezTo>
                  <a:pt x="1259428" y="1654629"/>
                  <a:pt x="1246873" y="1656948"/>
                  <a:pt x="1235677" y="1662546"/>
                </a:cubicBezTo>
                <a:cubicBezTo>
                  <a:pt x="1219843" y="1670463"/>
                  <a:pt x="1204446" y="1679323"/>
                  <a:pt x="1188175" y="1686296"/>
                </a:cubicBezTo>
                <a:cubicBezTo>
                  <a:pt x="1176669" y="1691227"/>
                  <a:pt x="1163745" y="1692574"/>
                  <a:pt x="1152549" y="1698172"/>
                </a:cubicBezTo>
                <a:cubicBezTo>
                  <a:pt x="1127418" y="1710737"/>
                  <a:pt x="1090949" y="1744094"/>
                  <a:pt x="1069422" y="1757548"/>
                </a:cubicBezTo>
                <a:cubicBezTo>
                  <a:pt x="1054410" y="1766930"/>
                  <a:pt x="1036326" y="1771009"/>
                  <a:pt x="1021921" y="1781299"/>
                </a:cubicBezTo>
                <a:cubicBezTo>
                  <a:pt x="1008255" y="1791061"/>
                  <a:pt x="999197" y="1806174"/>
                  <a:pt x="986295" y="1816925"/>
                </a:cubicBezTo>
                <a:cubicBezTo>
                  <a:pt x="975331" y="1826062"/>
                  <a:pt x="961633" y="1831539"/>
                  <a:pt x="950669" y="1840676"/>
                </a:cubicBezTo>
                <a:cubicBezTo>
                  <a:pt x="906468" y="1877510"/>
                  <a:pt x="918731" y="1877936"/>
                  <a:pt x="879417" y="1923803"/>
                </a:cubicBezTo>
                <a:cubicBezTo>
                  <a:pt x="810839" y="2003810"/>
                  <a:pt x="872534" y="1916315"/>
                  <a:pt x="820040" y="1995055"/>
                </a:cubicBezTo>
                <a:cubicBezTo>
                  <a:pt x="816082" y="2006930"/>
                  <a:pt x="808165" y="2018163"/>
                  <a:pt x="808165" y="2030681"/>
                </a:cubicBezTo>
                <a:cubicBezTo>
                  <a:pt x="808165" y="2100784"/>
                  <a:pt x="804818" y="2124990"/>
                  <a:pt x="855666" y="2161309"/>
                </a:cubicBezTo>
                <a:cubicBezTo>
                  <a:pt x="870072" y="2171598"/>
                  <a:pt x="887334" y="2177143"/>
                  <a:pt x="903168" y="2185060"/>
                </a:cubicBezTo>
                <a:cubicBezTo>
                  <a:pt x="1049630" y="2181102"/>
                  <a:pt x="1196222" y="2180502"/>
                  <a:pt x="1342555" y="2173185"/>
                </a:cubicBezTo>
                <a:cubicBezTo>
                  <a:pt x="1355057" y="2172560"/>
                  <a:pt x="1366145" y="2164748"/>
                  <a:pt x="1378181" y="2161309"/>
                </a:cubicBezTo>
                <a:cubicBezTo>
                  <a:pt x="1393874" y="2156825"/>
                  <a:pt x="1409750" y="2152974"/>
                  <a:pt x="1425682" y="2149434"/>
                </a:cubicBezTo>
                <a:cubicBezTo>
                  <a:pt x="1488662" y="2135439"/>
                  <a:pt x="1552707" y="2127804"/>
                  <a:pt x="1615687" y="2113808"/>
                </a:cubicBezTo>
                <a:cubicBezTo>
                  <a:pt x="1669536" y="2101841"/>
                  <a:pt x="1675224" y="2097921"/>
                  <a:pt x="1734440" y="2078182"/>
                </a:cubicBezTo>
                <a:cubicBezTo>
                  <a:pt x="1746315" y="2074224"/>
                  <a:pt x="1757719" y="2068365"/>
                  <a:pt x="1770066" y="2066307"/>
                </a:cubicBezTo>
                <a:lnTo>
                  <a:pt x="1841318" y="2054432"/>
                </a:lnTo>
                <a:cubicBezTo>
                  <a:pt x="1926717" y="2025964"/>
                  <a:pt x="1820092" y="2060495"/>
                  <a:pt x="1924445" y="2030681"/>
                </a:cubicBezTo>
                <a:cubicBezTo>
                  <a:pt x="1936481" y="2027242"/>
                  <a:pt x="1947874" y="2021621"/>
                  <a:pt x="1960071" y="2018806"/>
                </a:cubicBezTo>
                <a:cubicBezTo>
                  <a:pt x="2161876" y="1972236"/>
                  <a:pt x="2003552" y="2012486"/>
                  <a:pt x="2150077" y="1983180"/>
                </a:cubicBezTo>
                <a:cubicBezTo>
                  <a:pt x="2166081" y="1979979"/>
                  <a:pt x="2181885" y="1975788"/>
                  <a:pt x="2197578" y="1971304"/>
                </a:cubicBezTo>
                <a:cubicBezTo>
                  <a:pt x="2209614" y="1967865"/>
                  <a:pt x="2220984" y="1962144"/>
                  <a:pt x="2233204" y="1959429"/>
                </a:cubicBezTo>
                <a:cubicBezTo>
                  <a:pt x="2256709" y="1954206"/>
                  <a:pt x="2280449" y="1949401"/>
                  <a:pt x="2304456" y="1947554"/>
                </a:cubicBezTo>
                <a:cubicBezTo>
                  <a:pt x="2461412" y="1935480"/>
                  <a:pt x="2466915" y="1935678"/>
                  <a:pt x="2553838" y="1935678"/>
                </a:cubicBezTo>
              </a:path>
            </a:pathLst>
          </a:custGeom>
          <a:ln w="76200">
            <a:solidFill>
              <a:schemeClr val="bg1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521874" y="3732810"/>
            <a:ext cx="2553838" cy="2185060"/>
          </a:xfrm>
          <a:custGeom>
            <a:avLst/>
            <a:gdLst>
              <a:gd name="connsiteX0" fmla="*/ 12518 w 2553838"/>
              <a:gd name="connsiteY0" fmla="*/ 0 h 2185060"/>
              <a:gd name="connsiteX1" fmla="*/ 915043 w 2553838"/>
              <a:gd name="connsiteY1" fmla="*/ 11876 h 2185060"/>
              <a:gd name="connsiteX2" fmla="*/ 998170 w 2553838"/>
              <a:gd name="connsiteY2" fmla="*/ 23751 h 2185060"/>
              <a:gd name="connsiteX3" fmla="*/ 1140674 w 2553838"/>
              <a:gd name="connsiteY3" fmla="*/ 35626 h 2185060"/>
              <a:gd name="connsiteX4" fmla="*/ 1318804 w 2553838"/>
              <a:gd name="connsiteY4" fmla="*/ 59377 h 2185060"/>
              <a:gd name="connsiteX5" fmla="*/ 1461308 w 2553838"/>
              <a:gd name="connsiteY5" fmla="*/ 83128 h 2185060"/>
              <a:gd name="connsiteX6" fmla="*/ 1496934 w 2553838"/>
              <a:gd name="connsiteY6" fmla="*/ 95003 h 2185060"/>
              <a:gd name="connsiteX7" fmla="*/ 1591936 w 2553838"/>
              <a:gd name="connsiteY7" fmla="*/ 142504 h 2185060"/>
              <a:gd name="connsiteX8" fmla="*/ 1639438 w 2553838"/>
              <a:gd name="connsiteY8" fmla="*/ 166255 h 2185060"/>
              <a:gd name="connsiteX9" fmla="*/ 1675064 w 2553838"/>
              <a:gd name="connsiteY9" fmla="*/ 237507 h 2185060"/>
              <a:gd name="connsiteX10" fmla="*/ 1663188 w 2553838"/>
              <a:gd name="connsiteY10" fmla="*/ 296884 h 2185060"/>
              <a:gd name="connsiteX11" fmla="*/ 1580061 w 2553838"/>
              <a:gd name="connsiteY11" fmla="*/ 368135 h 2185060"/>
              <a:gd name="connsiteX12" fmla="*/ 1473183 w 2553838"/>
              <a:gd name="connsiteY12" fmla="*/ 427512 h 2185060"/>
              <a:gd name="connsiteX13" fmla="*/ 1437557 w 2553838"/>
              <a:gd name="connsiteY13" fmla="*/ 451263 h 2185060"/>
              <a:gd name="connsiteX14" fmla="*/ 1318804 w 2553838"/>
              <a:gd name="connsiteY14" fmla="*/ 498764 h 2185060"/>
              <a:gd name="connsiteX15" fmla="*/ 1235677 w 2553838"/>
              <a:gd name="connsiteY15" fmla="*/ 522515 h 2185060"/>
              <a:gd name="connsiteX16" fmla="*/ 1116923 w 2553838"/>
              <a:gd name="connsiteY16" fmla="*/ 546265 h 2185060"/>
              <a:gd name="connsiteX17" fmla="*/ 1069422 w 2553838"/>
              <a:gd name="connsiteY17" fmla="*/ 558141 h 2185060"/>
              <a:gd name="connsiteX18" fmla="*/ 1021921 w 2553838"/>
              <a:gd name="connsiteY18" fmla="*/ 581891 h 2185060"/>
              <a:gd name="connsiteX19" fmla="*/ 974420 w 2553838"/>
              <a:gd name="connsiteY19" fmla="*/ 593767 h 2185060"/>
              <a:gd name="connsiteX20" fmla="*/ 938794 w 2553838"/>
              <a:gd name="connsiteY20" fmla="*/ 605642 h 2185060"/>
              <a:gd name="connsiteX21" fmla="*/ 843791 w 2553838"/>
              <a:gd name="connsiteY21" fmla="*/ 629393 h 2185060"/>
              <a:gd name="connsiteX22" fmla="*/ 796290 w 2553838"/>
              <a:gd name="connsiteY22" fmla="*/ 653143 h 2185060"/>
              <a:gd name="connsiteX23" fmla="*/ 701287 w 2553838"/>
              <a:gd name="connsiteY23" fmla="*/ 676894 h 2185060"/>
              <a:gd name="connsiteX24" fmla="*/ 653786 w 2553838"/>
              <a:gd name="connsiteY24" fmla="*/ 688769 h 2185060"/>
              <a:gd name="connsiteX25" fmla="*/ 618160 w 2553838"/>
              <a:gd name="connsiteY25" fmla="*/ 700645 h 2185060"/>
              <a:gd name="connsiteX26" fmla="*/ 582534 w 2553838"/>
              <a:gd name="connsiteY26" fmla="*/ 724395 h 2185060"/>
              <a:gd name="connsiteX27" fmla="*/ 487531 w 2553838"/>
              <a:gd name="connsiteY27" fmla="*/ 748146 h 2185060"/>
              <a:gd name="connsiteX28" fmla="*/ 404404 w 2553838"/>
              <a:gd name="connsiteY28" fmla="*/ 771896 h 2185060"/>
              <a:gd name="connsiteX29" fmla="*/ 333152 w 2553838"/>
              <a:gd name="connsiteY29" fmla="*/ 807522 h 2185060"/>
              <a:gd name="connsiteX30" fmla="*/ 297526 w 2553838"/>
              <a:gd name="connsiteY30" fmla="*/ 831273 h 2185060"/>
              <a:gd name="connsiteX31" fmla="*/ 202523 w 2553838"/>
              <a:gd name="connsiteY31" fmla="*/ 878774 h 2185060"/>
              <a:gd name="connsiteX32" fmla="*/ 166897 w 2553838"/>
              <a:gd name="connsiteY32" fmla="*/ 914400 h 2185060"/>
              <a:gd name="connsiteX33" fmla="*/ 71895 w 2553838"/>
              <a:gd name="connsiteY33" fmla="*/ 961902 h 2185060"/>
              <a:gd name="connsiteX34" fmla="*/ 24394 w 2553838"/>
              <a:gd name="connsiteY34" fmla="*/ 1033154 h 2185060"/>
              <a:gd name="connsiteX35" fmla="*/ 643 w 2553838"/>
              <a:gd name="connsiteY35" fmla="*/ 1068780 h 2185060"/>
              <a:gd name="connsiteX36" fmla="*/ 12518 w 2553838"/>
              <a:gd name="connsiteY36" fmla="*/ 1151907 h 2185060"/>
              <a:gd name="connsiteX37" fmla="*/ 60020 w 2553838"/>
              <a:gd name="connsiteY37" fmla="*/ 1187533 h 2185060"/>
              <a:gd name="connsiteX38" fmla="*/ 166897 w 2553838"/>
              <a:gd name="connsiteY38" fmla="*/ 1246909 h 2185060"/>
              <a:gd name="connsiteX39" fmla="*/ 202523 w 2553838"/>
              <a:gd name="connsiteY39" fmla="*/ 1258785 h 2185060"/>
              <a:gd name="connsiteX40" fmla="*/ 273775 w 2553838"/>
              <a:gd name="connsiteY40" fmla="*/ 1270660 h 2185060"/>
              <a:gd name="connsiteX41" fmla="*/ 689412 w 2553838"/>
              <a:gd name="connsiteY41" fmla="*/ 1258785 h 2185060"/>
              <a:gd name="connsiteX42" fmla="*/ 867542 w 2553838"/>
              <a:gd name="connsiteY42" fmla="*/ 1235034 h 2185060"/>
              <a:gd name="connsiteX43" fmla="*/ 950669 w 2553838"/>
              <a:gd name="connsiteY43" fmla="*/ 1223159 h 2185060"/>
              <a:gd name="connsiteX44" fmla="*/ 986295 w 2553838"/>
              <a:gd name="connsiteY44" fmla="*/ 1211284 h 2185060"/>
              <a:gd name="connsiteX45" fmla="*/ 1081297 w 2553838"/>
              <a:gd name="connsiteY45" fmla="*/ 1199408 h 2185060"/>
              <a:gd name="connsiteX46" fmla="*/ 1164425 w 2553838"/>
              <a:gd name="connsiteY46" fmla="*/ 1187533 h 2185060"/>
              <a:gd name="connsiteX47" fmla="*/ 1401931 w 2553838"/>
              <a:gd name="connsiteY47" fmla="*/ 1163782 h 2185060"/>
              <a:gd name="connsiteX48" fmla="*/ 1603812 w 2553838"/>
              <a:gd name="connsiteY48" fmla="*/ 1140032 h 2185060"/>
              <a:gd name="connsiteX49" fmla="*/ 1971947 w 2553838"/>
              <a:gd name="connsiteY49" fmla="*/ 1151907 h 2185060"/>
              <a:gd name="connsiteX50" fmla="*/ 2019448 w 2553838"/>
              <a:gd name="connsiteY50" fmla="*/ 1163782 h 2185060"/>
              <a:gd name="connsiteX51" fmla="*/ 2055074 w 2553838"/>
              <a:gd name="connsiteY51" fmla="*/ 1187533 h 2185060"/>
              <a:gd name="connsiteX52" fmla="*/ 2078825 w 2553838"/>
              <a:gd name="connsiteY52" fmla="*/ 1223159 h 2185060"/>
              <a:gd name="connsiteX53" fmla="*/ 1995697 w 2553838"/>
              <a:gd name="connsiteY53" fmla="*/ 1425039 h 2185060"/>
              <a:gd name="connsiteX54" fmla="*/ 1924445 w 2553838"/>
              <a:gd name="connsiteY54" fmla="*/ 1472541 h 2185060"/>
              <a:gd name="connsiteX55" fmla="*/ 1853194 w 2553838"/>
              <a:gd name="connsiteY55" fmla="*/ 1496291 h 2185060"/>
              <a:gd name="connsiteX56" fmla="*/ 1817568 w 2553838"/>
              <a:gd name="connsiteY56" fmla="*/ 1508167 h 2185060"/>
              <a:gd name="connsiteX57" fmla="*/ 1722565 w 2553838"/>
              <a:gd name="connsiteY57" fmla="*/ 1531917 h 2185060"/>
              <a:gd name="connsiteX58" fmla="*/ 1627562 w 2553838"/>
              <a:gd name="connsiteY58" fmla="*/ 1555668 h 2185060"/>
              <a:gd name="connsiteX59" fmla="*/ 1544435 w 2553838"/>
              <a:gd name="connsiteY59" fmla="*/ 1567543 h 2185060"/>
              <a:gd name="connsiteX60" fmla="*/ 1508809 w 2553838"/>
              <a:gd name="connsiteY60" fmla="*/ 1579419 h 2185060"/>
              <a:gd name="connsiteX61" fmla="*/ 1461308 w 2553838"/>
              <a:gd name="connsiteY61" fmla="*/ 1591294 h 2185060"/>
              <a:gd name="connsiteX62" fmla="*/ 1425682 w 2553838"/>
              <a:gd name="connsiteY62" fmla="*/ 1615045 h 2185060"/>
              <a:gd name="connsiteX63" fmla="*/ 1342555 w 2553838"/>
              <a:gd name="connsiteY63" fmla="*/ 1626920 h 2185060"/>
              <a:gd name="connsiteX64" fmla="*/ 1271303 w 2553838"/>
              <a:gd name="connsiteY64" fmla="*/ 1650671 h 2185060"/>
              <a:gd name="connsiteX65" fmla="*/ 1235677 w 2553838"/>
              <a:gd name="connsiteY65" fmla="*/ 1662546 h 2185060"/>
              <a:gd name="connsiteX66" fmla="*/ 1188175 w 2553838"/>
              <a:gd name="connsiteY66" fmla="*/ 1686296 h 2185060"/>
              <a:gd name="connsiteX67" fmla="*/ 1152549 w 2553838"/>
              <a:gd name="connsiteY67" fmla="*/ 1698172 h 2185060"/>
              <a:gd name="connsiteX68" fmla="*/ 1069422 w 2553838"/>
              <a:gd name="connsiteY68" fmla="*/ 1757548 h 2185060"/>
              <a:gd name="connsiteX69" fmla="*/ 1021921 w 2553838"/>
              <a:gd name="connsiteY69" fmla="*/ 1781299 h 2185060"/>
              <a:gd name="connsiteX70" fmla="*/ 986295 w 2553838"/>
              <a:gd name="connsiteY70" fmla="*/ 1816925 h 2185060"/>
              <a:gd name="connsiteX71" fmla="*/ 950669 w 2553838"/>
              <a:gd name="connsiteY71" fmla="*/ 1840676 h 2185060"/>
              <a:gd name="connsiteX72" fmla="*/ 879417 w 2553838"/>
              <a:gd name="connsiteY72" fmla="*/ 1923803 h 2185060"/>
              <a:gd name="connsiteX73" fmla="*/ 820040 w 2553838"/>
              <a:gd name="connsiteY73" fmla="*/ 1995055 h 2185060"/>
              <a:gd name="connsiteX74" fmla="*/ 808165 w 2553838"/>
              <a:gd name="connsiteY74" fmla="*/ 2030681 h 2185060"/>
              <a:gd name="connsiteX75" fmla="*/ 855666 w 2553838"/>
              <a:gd name="connsiteY75" fmla="*/ 2161309 h 2185060"/>
              <a:gd name="connsiteX76" fmla="*/ 903168 w 2553838"/>
              <a:gd name="connsiteY76" fmla="*/ 2185060 h 2185060"/>
              <a:gd name="connsiteX77" fmla="*/ 1342555 w 2553838"/>
              <a:gd name="connsiteY77" fmla="*/ 2173185 h 2185060"/>
              <a:gd name="connsiteX78" fmla="*/ 1378181 w 2553838"/>
              <a:gd name="connsiteY78" fmla="*/ 2161309 h 2185060"/>
              <a:gd name="connsiteX79" fmla="*/ 1425682 w 2553838"/>
              <a:gd name="connsiteY79" fmla="*/ 2149434 h 2185060"/>
              <a:gd name="connsiteX80" fmla="*/ 1615687 w 2553838"/>
              <a:gd name="connsiteY80" fmla="*/ 2113808 h 2185060"/>
              <a:gd name="connsiteX81" fmla="*/ 1734440 w 2553838"/>
              <a:gd name="connsiteY81" fmla="*/ 2078182 h 2185060"/>
              <a:gd name="connsiteX82" fmla="*/ 1770066 w 2553838"/>
              <a:gd name="connsiteY82" fmla="*/ 2066307 h 2185060"/>
              <a:gd name="connsiteX83" fmla="*/ 1841318 w 2553838"/>
              <a:gd name="connsiteY83" fmla="*/ 2054432 h 2185060"/>
              <a:gd name="connsiteX84" fmla="*/ 1924445 w 2553838"/>
              <a:gd name="connsiteY84" fmla="*/ 2030681 h 2185060"/>
              <a:gd name="connsiteX85" fmla="*/ 1960071 w 2553838"/>
              <a:gd name="connsiteY85" fmla="*/ 2018806 h 2185060"/>
              <a:gd name="connsiteX86" fmla="*/ 2150077 w 2553838"/>
              <a:gd name="connsiteY86" fmla="*/ 1983180 h 2185060"/>
              <a:gd name="connsiteX87" fmla="*/ 2197578 w 2553838"/>
              <a:gd name="connsiteY87" fmla="*/ 1971304 h 2185060"/>
              <a:gd name="connsiteX88" fmla="*/ 2233204 w 2553838"/>
              <a:gd name="connsiteY88" fmla="*/ 1959429 h 2185060"/>
              <a:gd name="connsiteX89" fmla="*/ 2304456 w 2553838"/>
              <a:gd name="connsiteY89" fmla="*/ 1947554 h 2185060"/>
              <a:gd name="connsiteX90" fmla="*/ 2553838 w 2553838"/>
              <a:gd name="connsiteY90" fmla="*/ 1935678 h 218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553838" h="2185060">
                <a:moveTo>
                  <a:pt x="12518" y="0"/>
                </a:moveTo>
                <a:lnTo>
                  <a:pt x="915043" y="11876"/>
                </a:lnTo>
                <a:cubicBezTo>
                  <a:pt x="943025" y="12550"/>
                  <a:pt x="970333" y="20821"/>
                  <a:pt x="998170" y="23751"/>
                </a:cubicBezTo>
                <a:cubicBezTo>
                  <a:pt x="1045574" y="28741"/>
                  <a:pt x="1093204" y="31310"/>
                  <a:pt x="1140674" y="35626"/>
                </a:cubicBezTo>
                <a:cubicBezTo>
                  <a:pt x="1348164" y="54489"/>
                  <a:pt x="1185585" y="37174"/>
                  <a:pt x="1318804" y="59377"/>
                </a:cubicBezTo>
                <a:cubicBezTo>
                  <a:pt x="1379144" y="69433"/>
                  <a:pt x="1405325" y="69132"/>
                  <a:pt x="1461308" y="83128"/>
                </a:cubicBezTo>
                <a:cubicBezTo>
                  <a:pt x="1473452" y="86164"/>
                  <a:pt x="1485538" y="89823"/>
                  <a:pt x="1496934" y="95003"/>
                </a:cubicBezTo>
                <a:cubicBezTo>
                  <a:pt x="1529166" y="109654"/>
                  <a:pt x="1560269" y="126670"/>
                  <a:pt x="1591936" y="142504"/>
                </a:cubicBezTo>
                <a:lnTo>
                  <a:pt x="1639438" y="166255"/>
                </a:lnTo>
                <a:cubicBezTo>
                  <a:pt x="1651445" y="184266"/>
                  <a:pt x="1675064" y="212926"/>
                  <a:pt x="1675064" y="237507"/>
                </a:cubicBezTo>
                <a:cubicBezTo>
                  <a:pt x="1675064" y="257691"/>
                  <a:pt x="1672215" y="278831"/>
                  <a:pt x="1663188" y="296884"/>
                </a:cubicBezTo>
                <a:cubicBezTo>
                  <a:pt x="1653727" y="315807"/>
                  <a:pt x="1593668" y="358610"/>
                  <a:pt x="1580061" y="368135"/>
                </a:cubicBezTo>
                <a:cubicBezTo>
                  <a:pt x="1505817" y="420106"/>
                  <a:pt x="1532634" y="407696"/>
                  <a:pt x="1473183" y="427512"/>
                </a:cubicBezTo>
                <a:cubicBezTo>
                  <a:pt x="1461308" y="435429"/>
                  <a:pt x="1449949" y="444182"/>
                  <a:pt x="1437557" y="451263"/>
                </a:cubicBezTo>
                <a:cubicBezTo>
                  <a:pt x="1388636" y="479218"/>
                  <a:pt x="1377191" y="479302"/>
                  <a:pt x="1318804" y="498764"/>
                </a:cubicBezTo>
                <a:cubicBezTo>
                  <a:pt x="1281428" y="511223"/>
                  <a:pt x="1277415" y="513571"/>
                  <a:pt x="1235677" y="522515"/>
                </a:cubicBezTo>
                <a:cubicBezTo>
                  <a:pt x="1196205" y="530973"/>
                  <a:pt x="1156086" y="536474"/>
                  <a:pt x="1116923" y="546265"/>
                </a:cubicBezTo>
                <a:cubicBezTo>
                  <a:pt x="1101089" y="550224"/>
                  <a:pt x="1084704" y="552410"/>
                  <a:pt x="1069422" y="558141"/>
                </a:cubicBezTo>
                <a:cubicBezTo>
                  <a:pt x="1052847" y="564357"/>
                  <a:pt x="1038496" y="575675"/>
                  <a:pt x="1021921" y="581891"/>
                </a:cubicBezTo>
                <a:cubicBezTo>
                  <a:pt x="1006639" y="587622"/>
                  <a:pt x="990113" y="589283"/>
                  <a:pt x="974420" y="593767"/>
                </a:cubicBezTo>
                <a:cubicBezTo>
                  <a:pt x="962384" y="597206"/>
                  <a:pt x="950871" y="602348"/>
                  <a:pt x="938794" y="605642"/>
                </a:cubicBezTo>
                <a:cubicBezTo>
                  <a:pt x="907302" y="614231"/>
                  <a:pt x="872987" y="614795"/>
                  <a:pt x="843791" y="629393"/>
                </a:cubicBezTo>
                <a:cubicBezTo>
                  <a:pt x="827957" y="637310"/>
                  <a:pt x="813084" y="647545"/>
                  <a:pt x="796290" y="653143"/>
                </a:cubicBezTo>
                <a:cubicBezTo>
                  <a:pt x="765323" y="663465"/>
                  <a:pt x="732955" y="668977"/>
                  <a:pt x="701287" y="676894"/>
                </a:cubicBezTo>
                <a:cubicBezTo>
                  <a:pt x="685453" y="680852"/>
                  <a:pt x="669269" y="683608"/>
                  <a:pt x="653786" y="688769"/>
                </a:cubicBezTo>
                <a:cubicBezTo>
                  <a:pt x="641911" y="692728"/>
                  <a:pt x="629356" y="695047"/>
                  <a:pt x="618160" y="700645"/>
                </a:cubicBezTo>
                <a:cubicBezTo>
                  <a:pt x="605395" y="707028"/>
                  <a:pt x="595947" y="719518"/>
                  <a:pt x="582534" y="724395"/>
                </a:cubicBezTo>
                <a:cubicBezTo>
                  <a:pt x="551857" y="735550"/>
                  <a:pt x="518498" y="737824"/>
                  <a:pt x="487531" y="748146"/>
                </a:cubicBezTo>
                <a:cubicBezTo>
                  <a:pt x="436422" y="765182"/>
                  <a:pt x="464049" y="756985"/>
                  <a:pt x="404404" y="771896"/>
                </a:cubicBezTo>
                <a:cubicBezTo>
                  <a:pt x="302304" y="839963"/>
                  <a:pt x="431484" y="758356"/>
                  <a:pt x="333152" y="807522"/>
                </a:cubicBezTo>
                <a:cubicBezTo>
                  <a:pt x="320386" y="813905"/>
                  <a:pt x="310056" y="824439"/>
                  <a:pt x="297526" y="831273"/>
                </a:cubicBezTo>
                <a:cubicBezTo>
                  <a:pt x="266444" y="848227"/>
                  <a:pt x="202523" y="878774"/>
                  <a:pt x="202523" y="878774"/>
                </a:cubicBezTo>
                <a:cubicBezTo>
                  <a:pt x="190648" y="890649"/>
                  <a:pt x="181066" y="905383"/>
                  <a:pt x="166897" y="914400"/>
                </a:cubicBezTo>
                <a:cubicBezTo>
                  <a:pt x="137027" y="933408"/>
                  <a:pt x="71895" y="961902"/>
                  <a:pt x="71895" y="961902"/>
                </a:cubicBezTo>
                <a:lnTo>
                  <a:pt x="24394" y="1033154"/>
                </a:lnTo>
                <a:lnTo>
                  <a:pt x="643" y="1068780"/>
                </a:lnTo>
                <a:cubicBezTo>
                  <a:pt x="4601" y="1096489"/>
                  <a:pt x="0" y="1126872"/>
                  <a:pt x="12518" y="1151907"/>
                </a:cubicBezTo>
                <a:cubicBezTo>
                  <a:pt x="21369" y="1169610"/>
                  <a:pt x="43914" y="1176029"/>
                  <a:pt x="60020" y="1187533"/>
                </a:cubicBezTo>
                <a:cubicBezTo>
                  <a:pt x="98263" y="1214850"/>
                  <a:pt x="119115" y="1225673"/>
                  <a:pt x="166897" y="1246909"/>
                </a:cubicBezTo>
                <a:cubicBezTo>
                  <a:pt x="178336" y="1251993"/>
                  <a:pt x="190303" y="1256069"/>
                  <a:pt x="202523" y="1258785"/>
                </a:cubicBezTo>
                <a:cubicBezTo>
                  <a:pt x="226028" y="1264008"/>
                  <a:pt x="250024" y="1266702"/>
                  <a:pt x="273775" y="1270660"/>
                </a:cubicBezTo>
                <a:lnTo>
                  <a:pt x="689412" y="1258785"/>
                </a:lnTo>
                <a:cubicBezTo>
                  <a:pt x="759747" y="1255588"/>
                  <a:pt x="801554" y="1245186"/>
                  <a:pt x="867542" y="1235034"/>
                </a:cubicBezTo>
                <a:cubicBezTo>
                  <a:pt x="895207" y="1230778"/>
                  <a:pt x="922960" y="1227117"/>
                  <a:pt x="950669" y="1223159"/>
                </a:cubicBezTo>
                <a:cubicBezTo>
                  <a:pt x="962544" y="1219201"/>
                  <a:pt x="973979" y="1213523"/>
                  <a:pt x="986295" y="1211284"/>
                </a:cubicBezTo>
                <a:cubicBezTo>
                  <a:pt x="1017694" y="1205575"/>
                  <a:pt x="1049663" y="1203626"/>
                  <a:pt x="1081297" y="1199408"/>
                </a:cubicBezTo>
                <a:lnTo>
                  <a:pt x="1164425" y="1187533"/>
                </a:lnTo>
                <a:cubicBezTo>
                  <a:pt x="1333785" y="1161479"/>
                  <a:pt x="1111738" y="1189017"/>
                  <a:pt x="1401931" y="1163782"/>
                </a:cubicBezTo>
                <a:cubicBezTo>
                  <a:pt x="1452534" y="1159382"/>
                  <a:pt x="1551584" y="1146560"/>
                  <a:pt x="1603812" y="1140032"/>
                </a:cubicBezTo>
                <a:cubicBezTo>
                  <a:pt x="1726524" y="1143990"/>
                  <a:pt x="1849371" y="1144903"/>
                  <a:pt x="1971947" y="1151907"/>
                </a:cubicBezTo>
                <a:cubicBezTo>
                  <a:pt x="1988241" y="1152838"/>
                  <a:pt x="2004447" y="1157353"/>
                  <a:pt x="2019448" y="1163782"/>
                </a:cubicBezTo>
                <a:cubicBezTo>
                  <a:pt x="2032566" y="1169404"/>
                  <a:pt x="2043199" y="1179616"/>
                  <a:pt x="2055074" y="1187533"/>
                </a:cubicBezTo>
                <a:cubicBezTo>
                  <a:pt x="2062991" y="1199408"/>
                  <a:pt x="2077808" y="1208923"/>
                  <a:pt x="2078825" y="1223159"/>
                </a:cubicBezTo>
                <a:cubicBezTo>
                  <a:pt x="2086311" y="1327972"/>
                  <a:pt x="2080654" y="1368400"/>
                  <a:pt x="1995697" y="1425039"/>
                </a:cubicBezTo>
                <a:cubicBezTo>
                  <a:pt x="1971946" y="1440873"/>
                  <a:pt x="1951525" y="1463514"/>
                  <a:pt x="1924445" y="1472541"/>
                </a:cubicBezTo>
                <a:lnTo>
                  <a:pt x="1853194" y="1496291"/>
                </a:lnTo>
                <a:cubicBezTo>
                  <a:pt x="1841319" y="1500250"/>
                  <a:pt x="1829712" y="1505131"/>
                  <a:pt x="1817568" y="1508167"/>
                </a:cubicBezTo>
                <a:lnTo>
                  <a:pt x="1722565" y="1531917"/>
                </a:lnTo>
                <a:lnTo>
                  <a:pt x="1627562" y="1555668"/>
                </a:lnTo>
                <a:lnTo>
                  <a:pt x="1544435" y="1567543"/>
                </a:lnTo>
                <a:cubicBezTo>
                  <a:pt x="1532560" y="1571502"/>
                  <a:pt x="1520845" y="1575980"/>
                  <a:pt x="1508809" y="1579419"/>
                </a:cubicBezTo>
                <a:cubicBezTo>
                  <a:pt x="1493116" y="1583903"/>
                  <a:pt x="1476309" y="1584865"/>
                  <a:pt x="1461308" y="1591294"/>
                </a:cubicBezTo>
                <a:cubicBezTo>
                  <a:pt x="1448190" y="1596916"/>
                  <a:pt x="1439353" y="1610944"/>
                  <a:pt x="1425682" y="1615045"/>
                </a:cubicBezTo>
                <a:cubicBezTo>
                  <a:pt x="1398872" y="1623088"/>
                  <a:pt x="1370264" y="1622962"/>
                  <a:pt x="1342555" y="1626920"/>
                </a:cubicBezTo>
                <a:lnTo>
                  <a:pt x="1271303" y="1650671"/>
                </a:lnTo>
                <a:cubicBezTo>
                  <a:pt x="1259428" y="1654629"/>
                  <a:pt x="1246873" y="1656948"/>
                  <a:pt x="1235677" y="1662546"/>
                </a:cubicBezTo>
                <a:cubicBezTo>
                  <a:pt x="1219843" y="1670463"/>
                  <a:pt x="1204446" y="1679323"/>
                  <a:pt x="1188175" y="1686296"/>
                </a:cubicBezTo>
                <a:cubicBezTo>
                  <a:pt x="1176669" y="1691227"/>
                  <a:pt x="1163745" y="1692574"/>
                  <a:pt x="1152549" y="1698172"/>
                </a:cubicBezTo>
                <a:cubicBezTo>
                  <a:pt x="1127418" y="1710737"/>
                  <a:pt x="1090949" y="1744094"/>
                  <a:pt x="1069422" y="1757548"/>
                </a:cubicBezTo>
                <a:cubicBezTo>
                  <a:pt x="1054410" y="1766930"/>
                  <a:pt x="1036326" y="1771009"/>
                  <a:pt x="1021921" y="1781299"/>
                </a:cubicBezTo>
                <a:cubicBezTo>
                  <a:pt x="1008255" y="1791061"/>
                  <a:pt x="999197" y="1806174"/>
                  <a:pt x="986295" y="1816925"/>
                </a:cubicBezTo>
                <a:cubicBezTo>
                  <a:pt x="975331" y="1826062"/>
                  <a:pt x="961633" y="1831539"/>
                  <a:pt x="950669" y="1840676"/>
                </a:cubicBezTo>
                <a:cubicBezTo>
                  <a:pt x="906468" y="1877510"/>
                  <a:pt x="918731" y="1877936"/>
                  <a:pt x="879417" y="1923803"/>
                </a:cubicBezTo>
                <a:cubicBezTo>
                  <a:pt x="810839" y="2003810"/>
                  <a:pt x="872534" y="1916315"/>
                  <a:pt x="820040" y="1995055"/>
                </a:cubicBezTo>
                <a:cubicBezTo>
                  <a:pt x="816082" y="2006930"/>
                  <a:pt x="808165" y="2018163"/>
                  <a:pt x="808165" y="2030681"/>
                </a:cubicBezTo>
                <a:cubicBezTo>
                  <a:pt x="808165" y="2100784"/>
                  <a:pt x="804818" y="2124990"/>
                  <a:pt x="855666" y="2161309"/>
                </a:cubicBezTo>
                <a:cubicBezTo>
                  <a:pt x="870072" y="2171598"/>
                  <a:pt x="887334" y="2177143"/>
                  <a:pt x="903168" y="2185060"/>
                </a:cubicBezTo>
                <a:cubicBezTo>
                  <a:pt x="1049630" y="2181102"/>
                  <a:pt x="1196222" y="2180502"/>
                  <a:pt x="1342555" y="2173185"/>
                </a:cubicBezTo>
                <a:cubicBezTo>
                  <a:pt x="1355057" y="2172560"/>
                  <a:pt x="1366145" y="2164748"/>
                  <a:pt x="1378181" y="2161309"/>
                </a:cubicBezTo>
                <a:cubicBezTo>
                  <a:pt x="1393874" y="2156825"/>
                  <a:pt x="1409750" y="2152974"/>
                  <a:pt x="1425682" y="2149434"/>
                </a:cubicBezTo>
                <a:cubicBezTo>
                  <a:pt x="1488662" y="2135439"/>
                  <a:pt x="1552707" y="2127804"/>
                  <a:pt x="1615687" y="2113808"/>
                </a:cubicBezTo>
                <a:cubicBezTo>
                  <a:pt x="1669536" y="2101841"/>
                  <a:pt x="1675224" y="2097921"/>
                  <a:pt x="1734440" y="2078182"/>
                </a:cubicBezTo>
                <a:cubicBezTo>
                  <a:pt x="1746315" y="2074224"/>
                  <a:pt x="1757719" y="2068365"/>
                  <a:pt x="1770066" y="2066307"/>
                </a:cubicBezTo>
                <a:lnTo>
                  <a:pt x="1841318" y="2054432"/>
                </a:lnTo>
                <a:cubicBezTo>
                  <a:pt x="1926717" y="2025964"/>
                  <a:pt x="1820092" y="2060495"/>
                  <a:pt x="1924445" y="2030681"/>
                </a:cubicBezTo>
                <a:cubicBezTo>
                  <a:pt x="1936481" y="2027242"/>
                  <a:pt x="1947874" y="2021621"/>
                  <a:pt x="1960071" y="2018806"/>
                </a:cubicBezTo>
                <a:cubicBezTo>
                  <a:pt x="2161876" y="1972236"/>
                  <a:pt x="2003552" y="2012486"/>
                  <a:pt x="2150077" y="1983180"/>
                </a:cubicBezTo>
                <a:cubicBezTo>
                  <a:pt x="2166081" y="1979979"/>
                  <a:pt x="2181885" y="1975788"/>
                  <a:pt x="2197578" y="1971304"/>
                </a:cubicBezTo>
                <a:cubicBezTo>
                  <a:pt x="2209614" y="1967865"/>
                  <a:pt x="2220984" y="1962144"/>
                  <a:pt x="2233204" y="1959429"/>
                </a:cubicBezTo>
                <a:cubicBezTo>
                  <a:pt x="2256709" y="1954206"/>
                  <a:pt x="2280449" y="1949401"/>
                  <a:pt x="2304456" y="1947554"/>
                </a:cubicBezTo>
                <a:cubicBezTo>
                  <a:pt x="2461412" y="1935480"/>
                  <a:pt x="2466915" y="1935678"/>
                  <a:pt x="2553838" y="1935678"/>
                </a:cubicBezTo>
              </a:path>
            </a:pathLst>
          </a:custGeom>
          <a:ln w="76200">
            <a:solidFill>
              <a:schemeClr val="bg1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3" descr="C:\Users\rebalwil\Downloads\bread-1281053_1280.jpg"/>
          <p:cNvPicPr>
            <a:picLocks noChangeAspect="1" noChangeArrowheads="1"/>
          </p:cNvPicPr>
          <p:nvPr/>
        </p:nvPicPr>
        <p:blipFill>
          <a:blip r:embed="rId3" cstate="print"/>
          <a:srcRect l="11278" r="21053"/>
          <a:stretch>
            <a:fillRect/>
          </a:stretch>
        </p:blipFill>
        <p:spPr bwMode="auto">
          <a:xfrm>
            <a:off x="5029200" y="5181600"/>
            <a:ext cx="1371600" cy="13507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C:\Users\rebalwil\Downloads\bread-1281053_1280.jpg"/>
          <p:cNvPicPr>
            <a:picLocks noChangeAspect="1" noChangeArrowheads="1"/>
          </p:cNvPicPr>
          <p:nvPr/>
        </p:nvPicPr>
        <p:blipFill>
          <a:blip r:embed="rId4" cstate="print"/>
          <a:srcRect l="11278" r="24812"/>
          <a:stretch>
            <a:fillRect/>
          </a:stretch>
        </p:blipFill>
        <p:spPr bwMode="auto">
          <a:xfrm>
            <a:off x="2209800" y="3048000"/>
            <a:ext cx="1295400" cy="12446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Rectangle 26"/>
          <p:cNvSpPr/>
          <p:nvPr/>
        </p:nvSpPr>
        <p:spPr>
          <a:xfrm>
            <a:off x="1447800" y="3276600"/>
            <a:ext cx="281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Passed</a:t>
            </a:r>
            <a:endParaRPr lang="en-US" sz="4400" b="1" dirty="0">
              <a:solidFill>
                <a:srgbClr val="00B05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200" y="304800"/>
            <a:ext cx="9067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Jesus in the Wilderness</a:t>
            </a:r>
            <a:endParaRPr lang="en-US" sz="6600" b="1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rebalwil\Downloads\desert-1270345_1280.jpg"/>
          <p:cNvPicPr>
            <a:picLocks noChangeAspect="1" noChangeArrowheads="1"/>
          </p:cNvPicPr>
          <p:nvPr/>
        </p:nvPicPr>
        <p:blipFill>
          <a:blip r:embed="rId2" cstate="print"/>
          <a:srcRect t="2250" r="130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343400" y="0"/>
            <a:ext cx="4800600" cy="6858000"/>
          </a:xfrm>
          <a:prstGeom prst="rect">
            <a:avLst/>
          </a:prstGeom>
          <a:solidFill>
            <a:srgbClr val="0070C0">
              <a:alpha val="42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152400"/>
            <a:ext cx="6096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It is written.</a:t>
            </a:r>
            <a:endParaRPr lang="en-US" sz="80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Speech Bubble: Oval 3">
            <a:extLst>
              <a:ext uri="{FF2B5EF4-FFF2-40B4-BE49-F238E27FC236}">
                <a16:creationId xmlns:a16="http://schemas.microsoft.com/office/drawing/2014/main" xmlns="" id="{8FAFFD95-F21F-4300-BE90-2D6C31E9D1D4}"/>
              </a:ext>
            </a:extLst>
          </p:cNvPr>
          <p:cNvSpPr/>
          <p:nvPr/>
        </p:nvSpPr>
        <p:spPr>
          <a:xfrm>
            <a:off x="609600" y="3048000"/>
            <a:ext cx="3485072" cy="3122763"/>
          </a:xfrm>
          <a:prstGeom prst="wedgeEllipseCallout">
            <a:avLst>
              <a:gd name="adj1" fmla="val -67942"/>
              <a:gd name="adj2" fmla="val 69402"/>
            </a:avLst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Speech Bubble: Oval 4">
            <a:extLst>
              <a:ext uri="{FF2B5EF4-FFF2-40B4-BE49-F238E27FC236}">
                <a16:creationId xmlns:a16="http://schemas.microsoft.com/office/drawing/2014/main" xmlns="" id="{2B9DEBB3-D4A3-47D4-A99F-D3EB1CFC6BCF}"/>
              </a:ext>
            </a:extLst>
          </p:cNvPr>
          <p:cNvSpPr/>
          <p:nvPr/>
        </p:nvSpPr>
        <p:spPr>
          <a:xfrm>
            <a:off x="4648200" y="2971800"/>
            <a:ext cx="3485072" cy="3122763"/>
          </a:xfrm>
          <a:prstGeom prst="wedgeEllipseCallout">
            <a:avLst>
              <a:gd name="adj1" fmla="val 66239"/>
              <a:gd name="adj2" fmla="val 74426"/>
            </a:avLst>
          </a:prstGeom>
          <a:solidFill>
            <a:schemeClr val="tx2">
              <a:lumMod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400" y="3735050"/>
            <a:ext cx="3429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God is trustworthy.</a:t>
            </a:r>
            <a:endParaRPr lang="en-US" sz="4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3733800"/>
            <a:ext cx="3429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God isn’t with you.</a:t>
            </a:r>
            <a:endParaRPr lang="en-US" sz="4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  <p:bldP spid="10" grpId="0" animBg="1"/>
      <p:bldP spid="7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rebalwil\Downloads\desert-1270345_1280.jpg"/>
          <p:cNvPicPr>
            <a:picLocks noChangeAspect="1" noChangeArrowheads="1"/>
          </p:cNvPicPr>
          <p:nvPr/>
        </p:nvPicPr>
        <p:blipFill>
          <a:blip r:embed="rId2" cstate="print"/>
          <a:srcRect t="2250" r="130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42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14400"/>
            <a:ext cx="9525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It is written.</a:t>
            </a:r>
            <a:endParaRPr lang="en-US" sz="80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971800"/>
            <a:ext cx="8305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solidFill>
                  <a:srgbClr val="0710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God is </a:t>
            </a:r>
            <a:r>
              <a:rPr lang="en-US" sz="8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always</a:t>
            </a:r>
            <a:r>
              <a:rPr lang="en-US" sz="8000" dirty="0" smtClean="0">
                <a:solidFill>
                  <a:srgbClr val="0710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trustworthy.</a:t>
            </a:r>
            <a:endParaRPr lang="en-US" sz="8000" dirty="0">
              <a:solidFill>
                <a:srgbClr val="07101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balwil\Downloads\desert-1270345_1280.jpg"/>
          <p:cNvPicPr>
            <a:picLocks noChangeAspect="1" noChangeArrowheads="1"/>
          </p:cNvPicPr>
          <p:nvPr/>
        </p:nvPicPr>
        <p:blipFill>
          <a:blip r:embed="rId2" cstate="print"/>
          <a:srcRect t="2250" r="13042"/>
          <a:stretch>
            <a:fillRect/>
          </a:stretch>
        </p:blipFill>
        <p:spPr bwMode="auto">
          <a:xfrm>
            <a:off x="0" y="609600"/>
            <a:ext cx="9144000" cy="6858000"/>
          </a:xfrm>
          <a:prstGeom prst="rect">
            <a:avLst/>
          </a:prstGeom>
          <a:noFill/>
        </p:spPr>
      </p:pic>
      <p:sp>
        <p:nvSpPr>
          <p:cNvPr id="13" name="Freeform 12"/>
          <p:cNvSpPr/>
          <p:nvPr/>
        </p:nvSpPr>
        <p:spPr>
          <a:xfrm>
            <a:off x="0" y="1600200"/>
            <a:ext cx="2553838" cy="2185060"/>
          </a:xfrm>
          <a:custGeom>
            <a:avLst/>
            <a:gdLst>
              <a:gd name="connsiteX0" fmla="*/ 12518 w 2553838"/>
              <a:gd name="connsiteY0" fmla="*/ 0 h 2185060"/>
              <a:gd name="connsiteX1" fmla="*/ 915043 w 2553838"/>
              <a:gd name="connsiteY1" fmla="*/ 11876 h 2185060"/>
              <a:gd name="connsiteX2" fmla="*/ 998170 w 2553838"/>
              <a:gd name="connsiteY2" fmla="*/ 23751 h 2185060"/>
              <a:gd name="connsiteX3" fmla="*/ 1140674 w 2553838"/>
              <a:gd name="connsiteY3" fmla="*/ 35626 h 2185060"/>
              <a:gd name="connsiteX4" fmla="*/ 1318804 w 2553838"/>
              <a:gd name="connsiteY4" fmla="*/ 59377 h 2185060"/>
              <a:gd name="connsiteX5" fmla="*/ 1461308 w 2553838"/>
              <a:gd name="connsiteY5" fmla="*/ 83128 h 2185060"/>
              <a:gd name="connsiteX6" fmla="*/ 1496934 w 2553838"/>
              <a:gd name="connsiteY6" fmla="*/ 95003 h 2185060"/>
              <a:gd name="connsiteX7" fmla="*/ 1591936 w 2553838"/>
              <a:gd name="connsiteY7" fmla="*/ 142504 h 2185060"/>
              <a:gd name="connsiteX8" fmla="*/ 1639438 w 2553838"/>
              <a:gd name="connsiteY8" fmla="*/ 166255 h 2185060"/>
              <a:gd name="connsiteX9" fmla="*/ 1675064 w 2553838"/>
              <a:gd name="connsiteY9" fmla="*/ 237507 h 2185060"/>
              <a:gd name="connsiteX10" fmla="*/ 1663188 w 2553838"/>
              <a:gd name="connsiteY10" fmla="*/ 296884 h 2185060"/>
              <a:gd name="connsiteX11" fmla="*/ 1580061 w 2553838"/>
              <a:gd name="connsiteY11" fmla="*/ 368135 h 2185060"/>
              <a:gd name="connsiteX12" fmla="*/ 1473183 w 2553838"/>
              <a:gd name="connsiteY12" fmla="*/ 427512 h 2185060"/>
              <a:gd name="connsiteX13" fmla="*/ 1437557 w 2553838"/>
              <a:gd name="connsiteY13" fmla="*/ 451263 h 2185060"/>
              <a:gd name="connsiteX14" fmla="*/ 1318804 w 2553838"/>
              <a:gd name="connsiteY14" fmla="*/ 498764 h 2185060"/>
              <a:gd name="connsiteX15" fmla="*/ 1235677 w 2553838"/>
              <a:gd name="connsiteY15" fmla="*/ 522515 h 2185060"/>
              <a:gd name="connsiteX16" fmla="*/ 1116923 w 2553838"/>
              <a:gd name="connsiteY16" fmla="*/ 546265 h 2185060"/>
              <a:gd name="connsiteX17" fmla="*/ 1069422 w 2553838"/>
              <a:gd name="connsiteY17" fmla="*/ 558141 h 2185060"/>
              <a:gd name="connsiteX18" fmla="*/ 1021921 w 2553838"/>
              <a:gd name="connsiteY18" fmla="*/ 581891 h 2185060"/>
              <a:gd name="connsiteX19" fmla="*/ 974420 w 2553838"/>
              <a:gd name="connsiteY19" fmla="*/ 593767 h 2185060"/>
              <a:gd name="connsiteX20" fmla="*/ 938794 w 2553838"/>
              <a:gd name="connsiteY20" fmla="*/ 605642 h 2185060"/>
              <a:gd name="connsiteX21" fmla="*/ 843791 w 2553838"/>
              <a:gd name="connsiteY21" fmla="*/ 629393 h 2185060"/>
              <a:gd name="connsiteX22" fmla="*/ 796290 w 2553838"/>
              <a:gd name="connsiteY22" fmla="*/ 653143 h 2185060"/>
              <a:gd name="connsiteX23" fmla="*/ 701287 w 2553838"/>
              <a:gd name="connsiteY23" fmla="*/ 676894 h 2185060"/>
              <a:gd name="connsiteX24" fmla="*/ 653786 w 2553838"/>
              <a:gd name="connsiteY24" fmla="*/ 688769 h 2185060"/>
              <a:gd name="connsiteX25" fmla="*/ 618160 w 2553838"/>
              <a:gd name="connsiteY25" fmla="*/ 700645 h 2185060"/>
              <a:gd name="connsiteX26" fmla="*/ 582534 w 2553838"/>
              <a:gd name="connsiteY26" fmla="*/ 724395 h 2185060"/>
              <a:gd name="connsiteX27" fmla="*/ 487531 w 2553838"/>
              <a:gd name="connsiteY27" fmla="*/ 748146 h 2185060"/>
              <a:gd name="connsiteX28" fmla="*/ 404404 w 2553838"/>
              <a:gd name="connsiteY28" fmla="*/ 771896 h 2185060"/>
              <a:gd name="connsiteX29" fmla="*/ 333152 w 2553838"/>
              <a:gd name="connsiteY29" fmla="*/ 807522 h 2185060"/>
              <a:gd name="connsiteX30" fmla="*/ 297526 w 2553838"/>
              <a:gd name="connsiteY30" fmla="*/ 831273 h 2185060"/>
              <a:gd name="connsiteX31" fmla="*/ 202523 w 2553838"/>
              <a:gd name="connsiteY31" fmla="*/ 878774 h 2185060"/>
              <a:gd name="connsiteX32" fmla="*/ 166897 w 2553838"/>
              <a:gd name="connsiteY32" fmla="*/ 914400 h 2185060"/>
              <a:gd name="connsiteX33" fmla="*/ 71895 w 2553838"/>
              <a:gd name="connsiteY33" fmla="*/ 961902 h 2185060"/>
              <a:gd name="connsiteX34" fmla="*/ 24394 w 2553838"/>
              <a:gd name="connsiteY34" fmla="*/ 1033154 h 2185060"/>
              <a:gd name="connsiteX35" fmla="*/ 643 w 2553838"/>
              <a:gd name="connsiteY35" fmla="*/ 1068780 h 2185060"/>
              <a:gd name="connsiteX36" fmla="*/ 12518 w 2553838"/>
              <a:gd name="connsiteY36" fmla="*/ 1151907 h 2185060"/>
              <a:gd name="connsiteX37" fmla="*/ 60020 w 2553838"/>
              <a:gd name="connsiteY37" fmla="*/ 1187533 h 2185060"/>
              <a:gd name="connsiteX38" fmla="*/ 166897 w 2553838"/>
              <a:gd name="connsiteY38" fmla="*/ 1246909 h 2185060"/>
              <a:gd name="connsiteX39" fmla="*/ 202523 w 2553838"/>
              <a:gd name="connsiteY39" fmla="*/ 1258785 h 2185060"/>
              <a:gd name="connsiteX40" fmla="*/ 273775 w 2553838"/>
              <a:gd name="connsiteY40" fmla="*/ 1270660 h 2185060"/>
              <a:gd name="connsiteX41" fmla="*/ 689412 w 2553838"/>
              <a:gd name="connsiteY41" fmla="*/ 1258785 h 2185060"/>
              <a:gd name="connsiteX42" fmla="*/ 867542 w 2553838"/>
              <a:gd name="connsiteY42" fmla="*/ 1235034 h 2185060"/>
              <a:gd name="connsiteX43" fmla="*/ 950669 w 2553838"/>
              <a:gd name="connsiteY43" fmla="*/ 1223159 h 2185060"/>
              <a:gd name="connsiteX44" fmla="*/ 986295 w 2553838"/>
              <a:gd name="connsiteY44" fmla="*/ 1211284 h 2185060"/>
              <a:gd name="connsiteX45" fmla="*/ 1081297 w 2553838"/>
              <a:gd name="connsiteY45" fmla="*/ 1199408 h 2185060"/>
              <a:gd name="connsiteX46" fmla="*/ 1164425 w 2553838"/>
              <a:gd name="connsiteY46" fmla="*/ 1187533 h 2185060"/>
              <a:gd name="connsiteX47" fmla="*/ 1401931 w 2553838"/>
              <a:gd name="connsiteY47" fmla="*/ 1163782 h 2185060"/>
              <a:gd name="connsiteX48" fmla="*/ 1603812 w 2553838"/>
              <a:gd name="connsiteY48" fmla="*/ 1140032 h 2185060"/>
              <a:gd name="connsiteX49" fmla="*/ 1971947 w 2553838"/>
              <a:gd name="connsiteY49" fmla="*/ 1151907 h 2185060"/>
              <a:gd name="connsiteX50" fmla="*/ 2019448 w 2553838"/>
              <a:gd name="connsiteY50" fmla="*/ 1163782 h 2185060"/>
              <a:gd name="connsiteX51" fmla="*/ 2055074 w 2553838"/>
              <a:gd name="connsiteY51" fmla="*/ 1187533 h 2185060"/>
              <a:gd name="connsiteX52" fmla="*/ 2078825 w 2553838"/>
              <a:gd name="connsiteY52" fmla="*/ 1223159 h 2185060"/>
              <a:gd name="connsiteX53" fmla="*/ 1995697 w 2553838"/>
              <a:gd name="connsiteY53" fmla="*/ 1425039 h 2185060"/>
              <a:gd name="connsiteX54" fmla="*/ 1924445 w 2553838"/>
              <a:gd name="connsiteY54" fmla="*/ 1472541 h 2185060"/>
              <a:gd name="connsiteX55" fmla="*/ 1853194 w 2553838"/>
              <a:gd name="connsiteY55" fmla="*/ 1496291 h 2185060"/>
              <a:gd name="connsiteX56" fmla="*/ 1817568 w 2553838"/>
              <a:gd name="connsiteY56" fmla="*/ 1508167 h 2185060"/>
              <a:gd name="connsiteX57" fmla="*/ 1722565 w 2553838"/>
              <a:gd name="connsiteY57" fmla="*/ 1531917 h 2185060"/>
              <a:gd name="connsiteX58" fmla="*/ 1627562 w 2553838"/>
              <a:gd name="connsiteY58" fmla="*/ 1555668 h 2185060"/>
              <a:gd name="connsiteX59" fmla="*/ 1544435 w 2553838"/>
              <a:gd name="connsiteY59" fmla="*/ 1567543 h 2185060"/>
              <a:gd name="connsiteX60" fmla="*/ 1508809 w 2553838"/>
              <a:gd name="connsiteY60" fmla="*/ 1579419 h 2185060"/>
              <a:gd name="connsiteX61" fmla="*/ 1461308 w 2553838"/>
              <a:gd name="connsiteY61" fmla="*/ 1591294 h 2185060"/>
              <a:gd name="connsiteX62" fmla="*/ 1425682 w 2553838"/>
              <a:gd name="connsiteY62" fmla="*/ 1615045 h 2185060"/>
              <a:gd name="connsiteX63" fmla="*/ 1342555 w 2553838"/>
              <a:gd name="connsiteY63" fmla="*/ 1626920 h 2185060"/>
              <a:gd name="connsiteX64" fmla="*/ 1271303 w 2553838"/>
              <a:gd name="connsiteY64" fmla="*/ 1650671 h 2185060"/>
              <a:gd name="connsiteX65" fmla="*/ 1235677 w 2553838"/>
              <a:gd name="connsiteY65" fmla="*/ 1662546 h 2185060"/>
              <a:gd name="connsiteX66" fmla="*/ 1188175 w 2553838"/>
              <a:gd name="connsiteY66" fmla="*/ 1686296 h 2185060"/>
              <a:gd name="connsiteX67" fmla="*/ 1152549 w 2553838"/>
              <a:gd name="connsiteY67" fmla="*/ 1698172 h 2185060"/>
              <a:gd name="connsiteX68" fmla="*/ 1069422 w 2553838"/>
              <a:gd name="connsiteY68" fmla="*/ 1757548 h 2185060"/>
              <a:gd name="connsiteX69" fmla="*/ 1021921 w 2553838"/>
              <a:gd name="connsiteY69" fmla="*/ 1781299 h 2185060"/>
              <a:gd name="connsiteX70" fmla="*/ 986295 w 2553838"/>
              <a:gd name="connsiteY70" fmla="*/ 1816925 h 2185060"/>
              <a:gd name="connsiteX71" fmla="*/ 950669 w 2553838"/>
              <a:gd name="connsiteY71" fmla="*/ 1840676 h 2185060"/>
              <a:gd name="connsiteX72" fmla="*/ 879417 w 2553838"/>
              <a:gd name="connsiteY72" fmla="*/ 1923803 h 2185060"/>
              <a:gd name="connsiteX73" fmla="*/ 820040 w 2553838"/>
              <a:gd name="connsiteY73" fmla="*/ 1995055 h 2185060"/>
              <a:gd name="connsiteX74" fmla="*/ 808165 w 2553838"/>
              <a:gd name="connsiteY74" fmla="*/ 2030681 h 2185060"/>
              <a:gd name="connsiteX75" fmla="*/ 855666 w 2553838"/>
              <a:gd name="connsiteY75" fmla="*/ 2161309 h 2185060"/>
              <a:gd name="connsiteX76" fmla="*/ 903168 w 2553838"/>
              <a:gd name="connsiteY76" fmla="*/ 2185060 h 2185060"/>
              <a:gd name="connsiteX77" fmla="*/ 1342555 w 2553838"/>
              <a:gd name="connsiteY77" fmla="*/ 2173185 h 2185060"/>
              <a:gd name="connsiteX78" fmla="*/ 1378181 w 2553838"/>
              <a:gd name="connsiteY78" fmla="*/ 2161309 h 2185060"/>
              <a:gd name="connsiteX79" fmla="*/ 1425682 w 2553838"/>
              <a:gd name="connsiteY79" fmla="*/ 2149434 h 2185060"/>
              <a:gd name="connsiteX80" fmla="*/ 1615687 w 2553838"/>
              <a:gd name="connsiteY80" fmla="*/ 2113808 h 2185060"/>
              <a:gd name="connsiteX81" fmla="*/ 1734440 w 2553838"/>
              <a:gd name="connsiteY81" fmla="*/ 2078182 h 2185060"/>
              <a:gd name="connsiteX82" fmla="*/ 1770066 w 2553838"/>
              <a:gd name="connsiteY82" fmla="*/ 2066307 h 2185060"/>
              <a:gd name="connsiteX83" fmla="*/ 1841318 w 2553838"/>
              <a:gd name="connsiteY83" fmla="*/ 2054432 h 2185060"/>
              <a:gd name="connsiteX84" fmla="*/ 1924445 w 2553838"/>
              <a:gd name="connsiteY84" fmla="*/ 2030681 h 2185060"/>
              <a:gd name="connsiteX85" fmla="*/ 1960071 w 2553838"/>
              <a:gd name="connsiteY85" fmla="*/ 2018806 h 2185060"/>
              <a:gd name="connsiteX86" fmla="*/ 2150077 w 2553838"/>
              <a:gd name="connsiteY86" fmla="*/ 1983180 h 2185060"/>
              <a:gd name="connsiteX87" fmla="*/ 2197578 w 2553838"/>
              <a:gd name="connsiteY87" fmla="*/ 1971304 h 2185060"/>
              <a:gd name="connsiteX88" fmla="*/ 2233204 w 2553838"/>
              <a:gd name="connsiteY88" fmla="*/ 1959429 h 2185060"/>
              <a:gd name="connsiteX89" fmla="*/ 2304456 w 2553838"/>
              <a:gd name="connsiteY89" fmla="*/ 1947554 h 2185060"/>
              <a:gd name="connsiteX90" fmla="*/ 2553838 w 2553838"/>
              <a:gd name="connsiteY90" fmla="*/ 1935678 h 218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553838" h="2185060">
                <a:moveTo>
                  <a:pt x="12518" y="0"/>
                </a:moveTo>
                <a:lnTo>
                  <a:pt x="915043" y="11876"/>
                </a:lnTo>
                <a:cubicBezTo>
                  <a:pt x="943025" y="12550"/>
                  <a:pt x="970333" y="20821"/>
                  <a:pt x="998170" y="23751"/>
                </a:cubicBezTo>
                <a:cubicBezTo>
                  <a:pt x="1045574" y="28741"/>
                  <a:pt x="1093204" y="31310"/>
                  <a:pt x="1140674" y="35626"/>
                </a:cubicBezTo>
                <a:cubicBezTo>
                  <a:pt x="1348164" y="54489"/>
                  <a:pt x="1185585" y="37174"/>
                  <a:pt x="1318804" y="59377"/>
                </a:cubicBezTo>
                <a:cubicBezTo>
                  <a:pt x="1379144" y="69433"/>
                  <a:pt x="1405325" y="69132"/>
                  <a:pt x="1461308" y="83128"/>
                </a:cubicBezTo>
                <a:cubicBezTo>
                  <a:pt x="1473452" y="86164"/>
                  <a:pt x="1485538" y="89823"/>
                  <a:pt x="1496934" y="95003"/>
                </a:cubicBezTo>
                <a:cubicBezTo>
                  <a:pt x="1529166" y="109654"/>
                  <a:pt x="1560269" y="126670"/>
                  <a:pt x="1591936" y="142504"/>
                </a:cubicBezTo>
                <a:lnTo>
                  <a:pt x="1639438" y="166255"/>
                </a:lnTo>
                <a:cubicBezTo>
                  <a:pt x="1651445" y="184266"/>
                  <a:pt x="1675064" y="212926"/>
                  <a:pt x="1675064" y="237507"/>
                </a:cubicBezTo>
                <a:cubicBezTo>
                  <a:pt x="1675064" y="257691"/>
                  <a:pt x="1672215" y="278831"/>
                  <a:pt x="1663188" y="296884"/>
                </a:cubicBezTo>
                <a:cubicBezTo>
                  <a:pt x="1653727" y="315807"/>
                  <a:pt x="1593668" y="358610"/>
                  <a:pt x="1580061" y="368135"/>
                </a:cubicBezTo>
                <a:cubicBezTo>
                  <a:pt x="1505817" y="420106"/>
                  <a:pt x="1532634" y="407696"/>
                  <a:pt x="1473183" y="427512"/>
                </a:cubicBezTo>
                <a:cubicBezTo>
                  <a:pt x="1461308" y="435429"/>
                  <a:pt x="1449949" y="444182"/>
                  <a:pt x="1437557" y="451263"/>
                </a:cubicBezTo>
                <a:cubicBezTo>
                  <a:pt x="1388636" y="479218"/>
                  <a:pt x="1377191" y="479302"/>
                  <a:pt x="1318804" y="498764"/>
                </a:cubicBezTo>
                <a:cubicBezTo>
                  <a:pt x="1281428" y="511223"/>
                  <a:pt x="1277415" y="513571"/>
                  <a:pt x="1235677" y="522515"/>
                </a:cubicBezTo>
                <a:cubicBezTo>
                  <a:pt x="1196205" y="530973"/>
                  <a:pt x="1156086" y="536474"/>
                  <a:pt x="1116923" y="546265"/>
                </a:cubicBezTo>
                <a:cubicBezTo>
                  <a:pt x="1101089" y="550224"/>
                  <a:pt x="1084704" y="552410"/>
                  <a:pt x="1069422" y="558141"/>
                </a:cubicBezTo>
                <a:cubicBezTo>
                  <a:pt x="1052847" y="564357"/>
                  <a:pt x="1038496" y="575675"/>
                  <a:pt x="1021921" y="581891"/>
                </a:cubicBezTo>
                <a:cubicBezTo>
                  <a:pt x="1006639" y="587622"/>
                  <a:pt x="990113" y="589283"/>
                  <a:pt x="974420" y="593767"/>
                </a:cubicBezTo>
                <a:cubicBezTo>
                  <a:pt x="962384" y="597206"/>
                  <a:pt x="950871" y="602348"/>
                  <a:pt x="938794" y="605642"/>
                </a:cubicBezTo>
                <a:cubicBezTo>
                  <a:pt x="907302" y="614231"/>
                  <a:pt x="872987" y="614795"/>
                  <a:pt x="843791" y="629393"/>
                </a:cubicBezTo>
                <a:cubicBezTo>
                  <a:pt x="827957" y="637310"/>
                  <a:pt x="813084" y="647545"/>
                  <a:pt x="796290" y="653143"/>
                </a:cubicBezTo>
                <a:cubicBezTo>
                  <a:pt x="765323" y="663465"/>
                  <a:pt x="732955" y="668977"/>
                  <a:pt x="701287" y="676894"/>
                </a:cubicBezTo>
                <a:cubicBezTo>
                  <a:pt x="685453" y="680852"/>
                  <a:pt x="669269" y="683608"/>
                  <a:pt x="653786" y="688769"/>
                </a:cubicBezTo>
                <a:cubicBezTo>
                  <a:pt x="641911" y="692728"/>
                  <a:pt x="629356" y="695047"/>
                  <a:pt x="618160" y="700645"/>
                </a:cubicBezTo>
                <a:cubicBezTo>
                  <a:pt x="605395" y="707028"/>
                  <a:pt x="595947" y="719518"/>
                  <a:pt x="582534" y="724395"/>
                </a:cubicBezTo>
                <a:cubicBezTo>
                  <a:pt x="551857" y="735550"/>
                  <a:pt x="518498" y="737824"/>
                  <a:pt x="487531" y="748146"/>
                </a:cubicBezTo>
                <a:cubicBezTo>
                  <a:pt x="436422" y="765182"/>
                  <a:pt x="464049" y="756985"/>
                  <a:pt x="404404" y="771896"/>
                </a:cubicBezTo>
                <a:cubicBezTo>
                  <a:pt x="302304" y="839963"/>
                  <a:pt x="431484" y="758356"/>
                  <a:pt x="333152" y="807522"/>
                </a:cubicBezTo>
                <a:cubicBezTo>
                  <a:pt x="320386" y="813905"/>
                  <a:pt x="310056" y="824439"/>
                  <a:pt x="297526" y="831273"/>
                </a:cubicBezTo>
                <a:cubicBezTo>
                  <a:pt x="266444" y="848227"/>
                  <a:pt x="202523" y="878774"/>
                  <a:pt x="202523" y="878774"/>
                </a:cubicBezTo>
                <a:cubicBezTo>
                  <a:pt x="190648" y="890649"/>
                  <a:pt x="181066" y="905383"/>
                  <a:pt x="166897" y="914400"/>
                </a:cubicBezTo>
                <a:cubicBezTo>
                  <a:pt x="137027" y="933408"/>
                  <a:pt x="71895" y="961902"/>
                  <a:pt x="71895" y="961902"/>
                </a:cubicBezTo>
                <a:lnTo>
                  <a:pt x="24394" y="1033154"/>
                </a:lnTo>
                <a:lnTo>
                  <a:pt x="643" y="1068780"/>
                </a:lnTo>
                <a:cubicBezTo>
                  <a:pt x="4601" y="1096489"/>
                  <a:pt x="0" y="1126872"/>
                  <a:pt x="12518" y="1151907"/>
                </a:cubicBezTo>
                <a:cubicBezTo>
                  <a:pt x="21369" y="1169610"/>
                  <a:pt x="43914" y="1176029"/>
                  <a:pt x="60020" y="1187533"/>
                </a:cubicBezTo>
                <a:cubicBezTo>
                  <a:pt x="98263" y="1214850"/>
                  <a:pt x="119115" y="1225673"/>
                  <a:pt x="166897" y="1246909"/>
                </a:cubicBezTo>
                <a:cubicBezTo>
                  <a:pt x="178336" y="1251993"/>
                  <a:pt x="190303" y="1256069"/>
                  <a:pt x="202523" y="1258785"/>
                </a:cubicBezTo>
                <a:cubicBezTo>
                  <a:pt x="226028" y="1264008"/>
                  <a:pt x="250024" y="1266702"/>
                  <a:pt x="273775" y="1270660"/>
                </a:cubicBezTo>
                <a:lnTo>
                  <a:pt x="689412" y="1258785"/>
                </a:lnTo>
                <a:cubicBezTo>
                  <a:pt x="759747" y="1255588"/>
                  <a:pt x="801554" y="1245186"/>
                  <a:pt x="867542" y="1235034"/>
                </a:cubicBezTo>
                <a:cubicBezTo>
                  <a:pt x="895207" y="1230778"/>
                  <a:pt x="922960" y="1227117"/>
                  <a:pt x="950669" y="1223159"/>
                </a:cubicBezTo>
                <a:cubicBezTo>
                  <a:pt x="962544" y="1219201"/>
                  <a:pt x="973979" y="1213523"/>
                  <a:pt x="986295" y="1211284"/>
                </a:cubicBezTo>
                <a:cubicBezTo>
                  <a:pt x="1017694" y="1205575"/>
                  <a:pt x="1049663" y="1203626"/>
                  <a:pt x="1081297" y="1199408"/>
                </a:cubicBezTo>
                <a:lnTo>
                  <a:pt x="1164425" y="1187533"/>
                </a:lnTo>
                <a:cubicBezTo>
                  <a:pt x="1333785" y="1161479"/>
                  <a:pt x="1111738" y="1189017"/>
                  <a:pt x="1401931" y="1163782"/>
                </a:cubicBezTo>
                <a:cubicBezTo>
                  <a:pt x="1452534" y="1159382"/>
                  <a:pt x="1551584" y="1146560"/>
                  <a:pt x="1603812" y="1140032"/>
                </a:cubicBezTo>
                <a:cubicBezTo>
                  <a:pt x="1726524" y="1143990"/>
                  <a:pt x="1849371" y="1144903"/>
                  <a:pt x="1971947" y="1151907"/>
                </a:cubicBezTo>
                <a:cubicBezTo>
                  <a:pt x="1988241" y="1152838"/>
                  <a:pt x="2004447" y="1157353"/>
                  <a:pt x="2019448" y="1163782"/>
                </a:cubicBezTo>
                <a:cubicBezTo>
                  <a:pt x="2032566" y="1169404"/>
                  <a:pt x="2043199" y="1179616"/>
                  <a:pt x="2055074" y="1187533"/>
                </a:cubicBezTo>
                <a:cubicBezTo>
                  <a:pt x="2062991" y="1199408"/>
                  <a:pt x="2077808" y="1208923"/>
                  <a:pt x="2078825" y="1223159"/>
                </a:cubicBezTo>
                <a:cubicBezTo>
                  <a:pt x="2086311" y="1327972"/>
                  <a:pt x="2080654" y="1368400"/>
                  <a:pt x="1995697" y="1425039"/>
                </a:cubicBezTo>
                <a:cubicBezTo>
                  <a:pt x="1971946" y="1440873"/>
                  <a:pt x="1951525" y="1463514"/>
                  <a:pt x="1924445" y="1472541"/>
                </a:cubicBezTo>
                <a:lnTo>
                  <a:pt x="1853194" y="1496291"/>
                </a:lnTo>
                <a:cubicBezTo>
                  <a:pt x="1841319" y="1500250"/>
                  <a:pt x="1829712" y="1505131"/>
                  <a:pt x="1817568" y="1508167"/>
                </a:cubicBezTo>
                <a:lnTo>
                  <a:pt x="1722565" y="1531917"/>
                </a:lnTo>
                <a:lnTo>
                  <a:pt x="1627562" y="1555668"/>
                </a:lnTo>
                <a:lnTo>
                  <a:pt x="1544435" y="1567543"/>
                </a:lnTo>
                <a:cubicBezTo>
                  <a:pt x="1532560" y="1571502"/>
                  <a:pt x="1520845" y="1575980"/>
                  <a:pt x="1508809" y="1579419"/>
                </a:cubicBezTo>
                <a:cubicBezTo>
                  <a:pt x="1493116" y="1583903"/>
                  <a:pt x="1476309" y="1584865"/>
                  <a:pt x="1461308" y="1591294"/>
                </a:cubicBezTo>
                <a:cubicBezTo>
                  <a:pt x="1448190" y="1596916"/>
                  <a:pt x="1439353" y="1610944"/>
                  <a:pt x="1425682" y="1615045"/>
                </a:cubicBezTo>
                <a:cubicBezTo>
                  <a:pt x="1398872" y="1623088"/>
                  <a:pt x="1370264" y="1622962"/>
                  <a:pt x="1342555" y="1626920"/>
                </a:cubicBezTo>
                <a:lnTo>
                  <a:pt x="1271303" y="1650671"/>
                </a:lnTo>
                <a:cubicBezTo>
                  <a:pt x="1259428" y="1654629"/>
                  <a:pt x="1246873" y="1656948"/>
                  <a:pt x="1235677" y="1662546"/>
                </a:cubicBezTo>
                <a:cubicBezTo>
                  <a:pt x="1219843" y="1670463"/>
                  <a:pt x="1204446" y="1679323"/>
                  <a:pt x="1188175" y="1686296"/>
                </a:cubicBezTo>
                <a:cubicBezTo>
                  <a:pt x="1176669" y="1691227"/>
                  <a:pt x="1163745" y="1692574"/>
                  <a:pt x="1152549" y="1698172"/>
                </a:cubicBezTo>
                <a:cubicBezTo>
                  <a:pt x="1127418" y="1710737"/>
                  <a:pt x="1090949" y="1744094"/>
                  <a:pt x="1069422" y="1757548"/>
                </a:cubicBezTo>
                <a:cubicBezTo>
                  <a:pt x="1054410" y="1766930"/>
                  <a:pt x="1036326" y="1771009"/>
                  <a:pt x="1021921" y="1781299"/>
                </a:cubicBezTo>
                <a:cubicBezTo>
                  <a:pt x="1008255" y="1791061"/>
                  <a:pt x="999197" y="1806174"/>
                  <a:pt x="986295" y="1816925"/>
                </a:cubicBezTo>
                <a:cubicBezTo>
                  <a:pt x="975331" y="1826062"/>
                  <a:pt x="961633" y="1831539"/>
                  <a:pt x="950669" y="1840676"/>
                </a:cubicBezTo>
                <a:cubicBezTo>
                  <a:pt x="906468" y="1877510"/>
                  <a:pt x="918731" y="1877936"/>
                  <a:pt x="879417" y="1923803"/>
                </a:cubicBezTo>
                <a:cubicBezTo>
                  <a:pt x="810839" y="2003810"/>
                  <a:pt x="872534" y="1916315"/>
                  <a:pt x="820040" y="1995055"/>
                </a:cubicBezTo>
                <a:cubicBezTo>
                  <a:pt x="816082" y="2006930"/>
                  <a:pt x="808165" y="2018163"/>
                  <a:pt x="808165" y="2030681"/>
                </a:cubicBezTo>
                <a:cubicBezTo>
                  <a:pt x="808165" y="2100784"/>
                  <a:pt x="804818" y="2124990"/>
                  <a:pt x="855666" y="2161309"/>
                </a:cubicBezTo>
                <a:cubicBezTo>
                  <a:pt x="870072" y="2171598"/>
                  <a:pt x="887334" y="2177143"/>
                  <a:pt x="903168" y="2185060"/>
                </a:cubicBezTo>
                <a:cubicBezTo>
                  <a:pt x="1049630" y="2181102"/>
                  <a:pt x="1196222" y="2180502"/>
                  <a:pt x="1342555" y="2173185"/>
                </a:cubicBezTo>
                <a:cubicBezTo>
                  <a:pt x="1355057" y="2172560"/>
                  <a:pt x="1366145" y="2164748"/>
                  <a:pt x="1378181" y="2161309"/>
                </a:cubicBezTo>
                <a:cubicBezTo>
                  <a:pt x="1393874" y="2156825"/>
                  <a:pt x="1409750" y="2152974"/>
                  <a:pt x="1425682" y="2149434"/>
                </a:cubicBezTo>
                <a:cubicBezTo>
                  <a:pt x="1488662" y="2135439"/>
                  <a:pt x="1552707" y="2127804"/>
                  <a:pt x="1615687" y="2113808"/>
                </a:cubicBezTo>
                <a:cubicBezTo>
                  <a:pt x="1669536" y="2101841"/>
                  <a:pt x="1675224" y="2097921"/>
                  <a:pt x="1734440" y="2078182"/>
                </a:cubicBezTo>
                <a:cubicBezTo>
                  <a:pt x="1746315" y="2074224"/>
                  <a:pt x="1757719" y="2068365"/>
                  <a:pt x="1770066" y="2066307"/>
                </a:cubicBezTo>
                <a:lnTo>
                  <a:pt x="1841318" y="2054432"/>
                </a:lnTo>
                <a:cubicBezTo>
                  <a:pt x="1926717" y="2025964"/>
                  <a:pt x="1820092" y="2060495"/>
                  <a:pt x="1924445" y="2030681"/>
                </a:cubicBezTo>
                <a:cubicBezTo>
                  <a:pt x="1936481" y="2027242"/>
                  <a:pt x="1947874" y="2021621"/>
                  <a:pt x="1960071" y="2018806"/>
                </a:cubicBezTo>
                <a:cubicBezTo>
                  <a:pt x="2161876" y="1972236"/>
                  <a:pt x="2003552" y="2012486"/>
                  <a:pt x="2150077" y="1983180"/>
                </a:cubicBezTo>
                <a:cubicBezTo>
                  <a:pt x="2166081" y="1979979"/>
                  <a:pt x="2181885" y="1975788"/>
                  <a:pt x="2197578" y="1971304"/>
                </a:cubicBezTo>
                <a:cubicBezTo>
                  <a:pt x="2209614" y="1967865"/>
                  <a:pt x="2220984" y="1962144"/>
                  <a:pt x="2233204" y="1959429"/>
                </a:cubicBezTo>
                <a:cubicBezTo>
                  <a:pt x="2256709" y="1954206"/>
                  <a:pt x="2280449" y="1949401"/>
                  <a:pt x="2304456" y="1947554"/>
                </a:cubicBezTo>
                <a:cubicBezTo>
                  <a:pt x="2461412" y="1935480"/>
                  <a:pt x="2466915" y="1935678"/>
                  <a:pt x="2553838" y="1935678"/>
                </a:cubicBezTo>
              </a:path>
            </a:pathLst>
          </a:custGeom>
          <a:ln w="76200">
            <a:solidFill>
              <a:schemeClr val="bg1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521874" y="3732810"/>
            <a:ext cx="2553838" cy="2185060"/>
          </a:xfrm>
          <a:custGeom>
            <a:avLst/>
            <a:gdLst>
              <a:gd name="connsiteX0" fmla="*/ 12518 w 2553838"/>
              <a:gd name="connsiteY0" fmla="*/ 0 h 2185060"/>
              <a:gd name="connsiteX1" fmla="*/ 915043 w 2553838"/>
              <a:gd name="connsiteY1" fmla="*/ 11876 h 2185060"/>
              <a:gd name="connsiteX2" fmla="*/ 998170 w 2553838"/>
              <a:gd name="connsiteY2" fmla="*/ 23751 h 2185060"/>
              <a:gd name="connsiteX3" fmla="*/ 1140674 w 2553838"/>
              <a:gd name="connsiteY3" fmla="*/ 35626 h 2185060"/>
              <a:gd name="connsiteX4" fmla="*/ 1318804 w 2553838"/>
              <a:gd name="connsiteY4" fmla="*/ 59377 h 2185060"/>
              <a:gd name="connsiteX5" fmla="*/ 1461308 w 2553838"/>
              <a:gd name="connsiteY5" fmla="*/ 83128 h 2185060"/>
              <a:gd name="connsiteX6" fmla="*/ 1496934 w 2553838"/>
              <a:gd name="connsiteY6" fmla="*/ 95003 h 2185060"/>
              <a:gd name="connsiteX7" fmla="*/ 1591936 w 2553838"/>
              <a:gd name="connsiteY7" fmla="*/ 142504 h 2185060"/>
              <a:gd name="connsiteX8" fmla="*/ 1639438 w 2553838"/>
              <a:gd name="connsiteY8" fmla="*/ 166255 h 2185060"/>
              <a:gd name="connsiteX9" fmla="*/ 1675064 w 2553838"/>
              <a:gd name="connsiteY9" fmla="*/ 237507 h 2185060"/>
              <a:gd name="connsiteX10" fmla="*/ 1663188 w 2553838"/>
              <a:gd name="connsiteY10" fmla="*/ 296884 h 2185060"/>
              <a:gd name="connsiteX11" fmla="*/ 1580061 w 2553838"/>
              <a:gd name="connsiteY11" fmla="*/ 368135 h 2185060"/>
              <a:gd name="connsiteX12" fmla="*/ 1473183 w 2553838"/>
              <a:gd name="connsiteY12" fmla="*/ 427512 h 2185060"/>
              <a:gd name="connsiteX13" fmla="*/ 1437557 w 2553838"/>
              <a:gd name="connsiteY13" fmla="*/ 451263 h 2185060"/>
              <a:gd name="connsiteX14" fmla="*/ 1318804 w 2553838"/>
              <a:gd name="connsiteY14" fmla="*/ 498764 h 2185060"/>
              <a:gd name="connsiteX15" fmla="*/ 1235677 w 2553838"/>
              <a:gd name="connsiteY15" fmla="*/ 522515 h 2185060"/>
              <a:gd name="connsiteX16" fmla="*/ 1116923 w 2553838"/>
              <a:gd name="connsiteY16" fmla="*/ 546265 h 2185060"/>
              <a:gd name="connsiteX17" fmla="*/ 1069422 w 2553838"/>
              <a:gd name="connsiteY17" fmla="*/ 558141 h 2185060"/>
              <a:gd name="connsiteX18" fmla="*/ 1021921 w 2553838"/>
              <a:gd name="connsiteY18" fmla="*/ 581891 h 2185060"/>
              <a:gd name="connsiteX19" fmla="*/ 974420 w 2553838"/>
              <a:gd name="connsiteY19" fmla="*/ 593767 h 2185060"/>
              <a:gd name="connsiteX20" fmla="*/ 938794 w 2553838"/>
              <a:gd name="connsiteY20" fmla="*/ 605642 h 2185060"/>
              <a:gd name="connsiteX21" fmla="*/ 843791 w 2553838"/>
              <a:gd name="connsiteY21" fmla="*/ 629393 h 2185060"/>
              <a:gd name="connsiteX22" fmla="*/ 796290 w 2553838"/>
              <a:gd name="connsiteY22" fmla="*/ 653143 h 2185060"/>
              <a:gd name="connsiteX23" fmla="*/ 701287 w 2553838"/>
              <a:gd name="connsiteY23" fmla="*/ 676894 h 2185060"/>
              <a:gd name="connsiteX24" fmla="*/ 653786 w 2553838"/>
              <a:gd name="connsiteY24" fmla="*/ 688769 h 2185060"/>
              <a:gd name="connsiteX25" fmla="*/ 618160 w 2553838"/>
              <a:gd name="connsiteY25" fmla="*/ 700645 h 2185060"/>
              <a:gd name="connsiteX26" fmla="*/ 582534 w 2553838"/>
              <a:gd name="connsiteY26" fmla="*/ 724395 h 2185060"/>
              <a:gd name="connsiteX27" fmla="*/ 487531 w 2553838"/>
              <a:gd name="connsiteY27" fmla="*/ 748146 h 2185060"/>
              <a:gd name="connsiteX28" fmla="*/ 404404 w 2553838"/>
              <a:gd name="connsiteY28" fmla="*/ 771896 h 2185060"/>
              <a:gd name="connsiteX29" fmla="*/ 333152 w 2553838"/>
              <a:gd name="connsiteY29" fmla="*/ 807522 h 2185060"/>
              <a:gd name="connsiteX30" fmla="*/ 297526 w 2553838"/>
              <a:gd name="connsiteY30" fmla="*/ 831273 h 2185060"/>
              <a:gd name="connsiteX31" fmla="*/ 202523 w 2553838"/>
              <a:gd name="connsiteY31" fmla="*/ 878774 h 2185060"/>
              <a:gd name="connsiteX32" fmla="*/ 166897 w 2553838"/>
              <a:gd name="connsiteY32" fmla="*/ 914400 h 2185060"/>
              <a:gd name="connsiteX33" fmla="*/ 71895 w 2553838"/>
              <a:gd name="connsiteY33" fmla="*/ 961902 h 2185060"/>
              <a:gd name="connsiteX34" fmla="*/ 24394 w 2553838"/>
              <a:gd name="connsiteY34" fmla="*/ 1033154 h 2185060"/>
              <a:gd name="connsiteX35" fmla="*/ 643 w 2553838"/>
              <a:gd name="connsiteY35" fmla="*/ 1068780 h 2185060"/>
              <a:gd name="connsiteX36" fmla="*/ 12518 w 2553838"/>
              <a:gd name="connsiteY36" fmla="*/ 1151907 h 2185060"/>
              <a:gd name="connsiteX37" fmla="*/ 60020 w 2553838"/>
              <a:gd name="connsiteY37" fmla="*/ 1187533 h 2185060"/>
              <a:gd name="connsiteX38" fmla="*/ 166897 w 2553838"/>
              <a:gd name="connsiteY38" fmla="*/ 1246909 h 2185060"/>
              <a:gd name="connsiteX39" fmla="*/ 202523 w 2553838"/>
              <a:gd name="connsiteY39" fmla="*/ 1258785 h 2185060"/>
              <a:gd name="connsiteX40" fmla="*/ 273775 w 2553838"/>
              <a:gd name="connsiteY40" fmla="*/ 1270660 h 2185060"/>
              <a:gd name="connsiteX41" fmla="*/ 689412 w 2553838"/>
              <a:gd name="connsiteY41" fmla="*/ 1258785 h 2185060"/>
              <a:gd name="connsiteX42" fmla="*/ 867542 w 2553838"/>
              <a:gd name="connsiteY42" fmla="*/ 1235034 h 2185060"/>
              <a:gd name="connsiteX43" fmla="*/ 950669 w 2553838"/>
              <a:gd name="connsiteY43" fmla="*/ 1223159 h 2185060"/>
              <a:gd name="connsiteX44" fmla="*/ 986295 w 2553838"/>
              <a:gd name="connsiteY44" fmla="*/ 1211284 h 2185060"/>
              <a:gd name="connsiteX45" fmla="*/ 1081297 w 2553838"/>
              <a:gd name="connsiteY45" fmla="*/ 1199408 h 2185060"/>
              <a:gd name="connsiteX46" fmla="*/ 1164425 w 2553838"/>
              <a:gd name="connsiteY46" fmla="*/ 1187533 h 2185060"/>
              <a:gd name="connsiteX47" fmla="*/ 1401931 w 2553838"/>
              <a:gd name="connsiteY47" fmla="*/ 1163782 h 2185060"/>
              <a:gd name="connsiteX48" fmla="*/ 1603812 w 2553838"/>
              <a:gd name="connsiteY48" fmla="*/ 1140032 h 2185060"/>
              <a:gd name="connsiteX49" fmla="*/ 1971947 w 2553838"/>
              <a:gd name="connsiteY49" fmla="*/ 1151907 h 2185060"/>
              <a:gd name="connsiteX50" fmla="*/ 2019448 w 2553838"/>
              <a:gd name="connsiteY50" fmla="*/ 1163782 h 2185060"/>
              <a:gd name="connsiteX51" fmla="*/ 2055074 w 2553838"/>
              <a:gd name="connsiteY51" fmla="*/ 1187533 h 2185060"/>
              <a:gd name="connsiteX52" fmla="*/ 2078825 w 2553838"/>
              <a:gd name="connsiteY52" fmla="*/ 1223159 h 2185060"/>
              <a:gd name="connsiteX53" fmla="*/ 1995697 w 2553838"/>
              <a:gd name="connsiteY53" fmla="*/ 1425039 h 2185060"/>
              <a:gd name="connsiteX54" fmla="*/ 1924445 w 2553838"/>
              <a:gd name="connsiteY54" fmla="*/ 1472541 h 2185060"/>
              <a:gd name="connsiteX55" fmla="*/ 1853194 w 2553838"/>
              <a:gd name="connsiteY55" fmla="*/ 1496291 h 2185060"/>
              <a:gd name="connsiteX56" fmla="*/ 1817568 w 2553838"/>
              <a:gd name="connsiteY56" fmla="*/ 1508167 h 2185060"/>
              <a:gd name="connsiteX57" fmla="*/ 1722565 w 2553838"/>
              <a:gd name="connsiteY57" fmla="*/ 1531917 h 2185060"/>
              <a:gd name="connsiteX58" fmla="*/ 1627562 w 2553838"/>
              <a:gd name="connsiteY58" fmla="*/ 1555668 h 2185060"/>
              <a:gd name="connsiteX59" fmla="*/ 1544435 w 2553838"/>
              <a:gd name="connsiteY59" fmla="*/ 1567543 h 2185060"/>
              <a:gd name="connsiteX60" fmla="*/ 1508809 w 2553838"/>
              <a:gd name="connsiteY60" fmla="*/ 1579419 h 2185060"/>
              <a:gd name="connsiteX61" fmla="*/ 1461308 w 2553838"/>
              <a:gd name="connsiteY61" fmla="*/ 1591294 h 2185060"/>
              <a:gd name="connsiteX62" fmla="*/ 1425682 w 2553838"/>
              <a:gd name="connsiteY62" fmla="*/ 1615045 h 2185060"/>
              <a:gd name="connsiteX63" fmla="*/ 1342555 w 2553838"/>
              <a:gd name="connsiteY63" fmla="*/ 1626920 h 2185060"/>
              <a:gd name="connsiteX64" fmla="*/ 1271303 w 2553838"/>
              <a:gd name="connsiteY64" fmla="*/ 1650671 h 2185060"/>
              <a:gd name="connsiteX65" fmla="*/ 1235677 w 2553838"/>
              <a:gd name="connsiteY65" fmla="*/ 1662546 h 2185060"/>
              <a:gd name="connsiteX66" fmla="*/ 1188175 w 2553838"/>
              <a:gd name="connsiteY66" fmla="*/ 1686296 h 2185060"/>
              <a:gd name="connsiteX67" fmla="*/ 1152549 w 2553838"/>
              <a:gd name="connsiteY67" fmla="*/ 1698172 h 2185060"/>
              <a:gd name="connsiteX68" fmla="*/ 1069422 w 2553838"/>
              <a:gd name="connsiteY68" fmla="*/ 1757548 h 2185060"/>
              <a:gd name="connsiteX69" fmla="*/ 1021921 w 2553838"/>
              <a:gd name="connsiteY69" fmla="*/ 1781299 h 2185060"/>
              <a:gd name="connsiteX70" fmla="*/ 986295 w 2553838"/>
              <a:gd name="connsiteY70" fmla="*/ 1816925 h 2185060"/>
              <a:gd name="connsiteX71" fmla="*/ 950669 w 2553838"/>
              <a:gd name="connsiteY71" fmla="*/ 1840676 h 2185060"/>
              <a:gd name="connsiteX72" fmla="*/ 879417 w 2553838"/>
              <a:gd name="connsiteY72" fmla="*/ 1923803 h 2185060"/>
              <a:gd name="connsiteX73" fmla="*/ 820040 w 2553838"/>
              <a:gd name="connsiteY73" fmla="*/ 1995055 h 2185060"/>
              <a:gd name="connsiteX74" fmla="*/ 808165 w 2553838"/>
              <a:gd name="connsiteY74" fmla="*/ 2030681 h 2185060"/>
              <a:gd name="connsiteX75" fmla="*/ 855666 w 2553838"/>
              <a:gd name="connsiteY75" fmla="*/ 2161309 h 2185060"/>
              <a:gd name="connsiteX76" fmla="*/ 903168 w 2553838"/>
              <a:gd name="connsiteY76" fmla="*/ 2185060 h 2185060"/>
              <a:gd name="connsiteX77" fmla="*/ 1342555 w 2553838"/>
              <a:gd name="connsiteY77" fmla="*/ 2173185 h 2185060"/>
              <a:gd name="connsiteX78" fmla="*/ 1378181 w 2553838"/>
              <a:gd name="connsiteY78" fmla="*/ 2161309 h 2185060"/>
              <a:gd name="connsiteX79" fmla="*/ 1425682 w 2553838"/>
              <a:gd name="connsiteY79" fmla="*/ 2149434 h 2185060"/>
              <a:gd name="connsiteX80" fmla="*/ 1615687 w 2553838"/>
              <a:gd name="connsiteY80" fmla="*/ 2113808 h 2185060"/>
              <a:gd name="connsiteX81" fmla="*/ 1734440 w 2553838"/>
              <a:gd name="connsiteY81" fmla="*/ 2078182 h 2185060"/>
              <a:gd name="connsiteX82" fmla="*/ 1770066 w 2553838"/>
              <a:gd name="connsiteY82" fmla="*/ 2066307 h 2185060"/>
              <a:gd name="connsiteX83" fmla="*/ 1841318 w 2553838"/>
              <a:gd name="connsiteY83" fmla="*/ 2054432 h 2185060"/>
              <a:gd name="connsiteX84" fmla="*/ 1924445 w 2553838"/>
              <a:gd name="connsiteY84" fmla="*/ 2030681 h 2185060"/>
              <a:gd name="connsiteX85" fmla="*/ 1960071 w 2553838"/>
              <a:gd name="connsiteY85" fmla="*/ 2018806 h 2185060"/>
              <a:gd name="connsiteX86" fmla="*/ 2150077 w 2553838"/>
              <a:gd name="connsiteY86" fmla="*/ 1983180 h 2185060"/>
              <a:gd name="connsiteX87" fmla="*/ 2197578 w 2553838"/>
              <a:gd name="connsiteY87" fmla="*/ 1971304 h 2185060"/>
              <a:gd name="connsiteX88" fmla="*/ 2233204 w 2553838"/>
              <a:gd name="connsiteY88" fmla="*/ 1959429 h 2185060"/>
              <a:gd name="connsiteX89" fmla="*/ 2304456 w 2553838"/>
              <a:gd name="connsiteY89" fmla="*/ 1947554 h 2185060"/>
              <a:gd name="connsiteX90" fmla="*/ 2553838 w 2553838"/>
              <a:gd name="connsiteY90" fmla="*/ 1935678 h 218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553838" h="2185060">
                <a:moveTo>
                  <a:pt x="12518" y="0"/>
                </a:moveTo>
                <a:lnTo>
                  <a:pt x="915043" y="11876"/>
                </a:lnTo>
                <a:cubicBezTo>
                  <a:pt x="943025" y="12550"/>
                  <a:pt x="970333" y="20821"/>
                  <a:pt x="998170" y="23751"/>
                </a:cubicBezTo>
                <a:cubicBezTo>
                  <a:pt x="1045574" y="28741"/>
                  <a:pt x="1093204" y="31310"/>
                  <a:pt x="1140674" y="35626"/>
                </a:cubicBezTo>
                <a:cubicBezTo>
                  <a:pt x="1348164" y="54489"/>
                  <a:pt x="1185585" y="37174"/>
                  <a:pt x="1318804" y="59377"/>
                </a:cubicBezTo>
                <a:cubicBezTo>
                  <a:pt x="1379144" y="69433"/>
                  <a:pt x="1405325" y="69132"/>
                  <a:pt x="1461308" y="83128"/>
                </a:cubicBezTo>
                <a:cubicBezTo>
                  <a:pt x="1473452" y="86164"/>
                  <a:pt x="1485538" y="89823"/>
                  <a:pt x="1496934" y="95003"/>
                </a:cubicBezTo>
                <a:cubicBezTo>
                  <a:pt x="1529166" y="109654"/>
                  <a:pt x="1560269" y="126670"/>
                  <a:pt x="1591936" y="142504"/>
                </a:cubicBezTo>
                <a:lnTo>
                  <a:pt x="1639438" y="166255"/>
                </a:lnTo>
                <a:cubicBezTo>
                  <a:pt x="1651445" y="184266"/>
                  <a:pt x="1675064" y="212926"/>
                  <a:pt x="1675064" y="237507"/>
                </a:cubicBezTo>
                <a:cubicBezTo>
                  <a:pt x="1675064" y="257691"/>
                  <a:pt x="1672215" y="278831"/>
                  <a:pt x="1663188" y="296884"/>
                </a:cubicBezTo>
                <a:cubicBezTo>
                  <a:pt x="1653727" y="315807"/>
                  <a:pt x="1593668" y="358610"/>
                  <a:pt x="1580061" y="368135"/>
                </a:cubicBezTo>
                <a:cubicBezTo>
                  <a:pt x="1505817" y="420106"/>
                  <a:pt x="1532634" y="407696"/>
                  <a:pt x="1473183" y="427512"/>
                </a:cubicBezTo>
                <a:cubicBezTo>
                  <a:pt x="1461308" y="435429"/>
                  <a:pt x="1449949" y="444182"/>
                  <a:pt x="1437557" y="451263"/>
                </a:cubicBezTo>
                <a:cubicBezTo>
                  <a:pt x="1388636" y="479218"/>
                  <a:pt x="1377191" y="479302"/>
                  <a:pt x="1318804" y="498764"/>
                </a:cubicBezTo>
                <a:cubicBezTo>
                  <a:pt x="1281428" y="511223"/>
                  <a:pt x="1277415" y="513571"/>
                  <a:pt x="1235677" y="522515"/>
                </a:cubicBezTo>
                <a:cubicBezTo>
                  <a:pt x="1196205" y="530973"/>
                  <a:pt x="1156086" y="536474"/>
                  <a:pt x="1116923" y="546265"/>
                </a:cubicBezTo>
                <a:cubicBezTo>
                  <a:pt x="1101089" y="550224"/>
                  <a:pt x="1084704" y="552410"/>
                  <a:pt x="1069422" y="558141"/>
                </a:cubicBezTo>
                <a:cubicBezTo>
                  <a:pt x="1052847" y="564357"/>
                  <a:pt x="1038496" y="575675"/>
                  <a:pt x="1021921" y="581891"/>
                </a:cubicBezTo>
                <a:cubicBezTo>
                  <a:pt x="1006639" y="587622"/>
                  <a:pt x="990113" y="589283"/>
                  <a:pt x="974420" y="593767"/>
                </a:cubicBezTo>
                <a:cubicBezTo>
                  <a:pt x="962384" y="597206"/>
                  <a:pt x="950871" y="602348"/>
                  <a:pt x="938794" y="605642"/>
                </a:cubicBezTo>
                <a:cubicBezTo>
                  <a:pt x="907302" y="614231"/>
                  <a:pt x="872987" y="614795"/>
                  <a:pt x="843791" y="629393"/>
                </a:cubicBezTo>
                <a:cubicBezTo>
                  <a:pt x="827957" y="637310"/>
                  <a:pt x="813084" y="647545"/>
                  <a:pt x="796290" y="653143"/>
                </a:cubicBezTo>
                <a:cubicBezTo>
                  <a:pt x="765323" y="663465"/>
                  <a:pt x="732955" y="668977"/>
                  <a:pt x="701287" y="676894"/>
                </a:cubicBezTo>
                <a:cubicBezTo>
                  <a:pt x="685453" y="680852"/>
                  <a:pt x="669269" y="683608"/>
                  <a:pt x="653786" y="688769"/>
                </a:cubicBezTo>
                <a:cubicBezTo>
                  <a:pt x="641911" y="692728"/>
                  <a:pt x="629356" y="695047"/>
                  <a:pt x="618160" y="700645"/>
                </a:cubicBezTo>
                <a:cubicBezTo>
                  <a:pt x="605395" y="707028"/>
                  <a:pt x="595947" y="719518"/>
                  <a:pt x="582534" y="724395"/>
                </a:cubicBezTo>
                <a:cubicBezTo>
                  <a:pt x="551857" y="735550"/>
                  <a:pt x="518498" y="737824"/>
                  <a:pt x="487531" y="748146"/>
                </a:cubicBezTo>
                <a:cubicBezTo>
                  <a:pt x="436422" y="765182"/>
                  <a:pt x="464049" y="756985"/>
                  <a:pt x="404404" y="771896"/>
                </a:cubicBezTo>
                <a:cubicBezTo>
                  <a:pt x="302304" y="839963"/>
                  <a:pt x="431484" y="758356"/>
                  <a:pt x="333152" y="807522"/>
                </a:cubicBezTo>
                <a:cubicBezTo>
                  <a:pt x="320386" y="813905"/>
                  <a:pt x="310056" y="824439"/>
                  <a:pt x="297526" y="831273"/>
                </a:cubicBezTo>
                <a:cubicBezTo>
                  <a:pt x="266444" y="848227"/>
                  <a:pt x="202523" y="878774"/>
                  <a:pt x="202523" y="878774"/>
                </a:cubicBezTo>
                <a:cubicBezTo>
                  <a:pt x="190648" y="890649"/>
                  <a:pt x="181066" y="905383"/>
                  <a:pt x="166897" y="914400"/>
                </a:cubicBezTo>
                <a:cubicBezTo>
                  <a:pt x="137027" y="933408"/>
                  <a:pt x="71895" y="961902"/>
                  <a:pt x="71895" y="961902"/>
                </a:cubicBezTo>
                <a:lnTo>
                  <a:pt x="24394" y="1033154"/>
                </a:lnTo>
                <a:lnTo>
                  <a:pt x="643" y="1068780"/>
                </a:lnTo>
                <a:cubicBezTo>
                  <a:pt x="4601" y="1096489"/>
                  <a:pt x="0" y="1126872"/>
                  <a:pt x="12518" y="1151907"/>
                </a:cubicBezTo>
                <a:cubicBezTo>
                  <a:pt x="21369" y="1169610"/>
                  <a:pt x="43914" y="1176029"/>
                  <a:pt x="60020" y="1187533"/>
                </a:cubicBezTo>
                <a:cubicBezTo>
                  <a:pt x="98263" y="1214850"/>
                  <a:pt x="119115" y="1225673"/>
                  <a:pt x="166897" y="1246909"/>
                </a:cubicBezTo>
                <a:cubicBezTo>
                  <a:pt x="178336" y="1251993"/>
                  <a:pt x="190303" y="1256069"/>
                  <a:pt x="202523" y="1258785"/>
                </a:cubicBezTo>
                <a:cubicBezTo>
                  <a:pt x="226028" y="1264008"/>
                  <a:pt x="250024" y="1266702"/>
                  <a:pt x="273775" y="1270660"/>
                </a:cubicBezTo>
                <a:lnTo>
                  <a:pt x="689412" y="1258785"/>
                </a:lnTo>
                <a:cubicBezTo>
                  <a:pt x="759747" y="1255588"/>
                  <a:pt x="801554" y="1245186"/>
                  <a:pt x="867542" y="1235034"/>
                </a:cubicBezTo>
                <a:cubicBezTo>
                  <a:pt x="895207" y="1230778"/>
                  <a:pt x="922960" y="1227117"/>
                  <a:pt x="950669" y="1223159"/>
                </a:cubicBezTo>
                <a:cubicBezTo>
                  <a:pt x="962544" y="1219201"/>
                  <a:pt x="973979" y="1213523"/>
                  <a:pt x="986295" y="1211284"/>
                </a:cubicBezTo>
                <a:cubicBezTo>
                  <a:pt x="1017694" y="1205575"/>
                  <a:pt x="1049663" y="1203626"/>
                  <a:pt x="1081297" y="1199408"/>
                </a:cubicBezTo>
                <a:lnTo>
                  <a:pt x="1164425" y="1187533"/>
                </a:lnTo>
                <a:cubicBezTo>
                  <a:pt x="1333785" y="1161479"/>
                  <a:pt x="1111738" y="1189017"/>
                  <a:pt x="1401931" y="1163782"/>
                </a:cubicBezTo>
                <a:cubicBezTo>
                  <a:pt x="1452534" y="1159382"/>
                  <a:pt x="1551584" y="1146560"/>
                  <a:pt x="1603812" y="1140032"/>
                </a:cubicBezTo>
                <a:cubicBezTo>
                  <a:pt x="1726524" y="1143990"/>
                  <a:pt x="1849371" y="1144903"/>
                  <a:pt x="1971947" y="1151907"/>
                </a:cubicBezTo>
                <a:cubicBezTo>
                  <a:pt x="1988241" y="1152838"/>
                  <a:pt x="2004447" y="1157353"/>
                  <a:pt x="2019448" y="1163782"/>
                </a:cubicBezTo>
                <a:cubicBezTo>
                  <a:pt x="2032566" y="1169404"/>
                  <a:pt x="2043199" y="1179616"/>
                  <a:pt x="2055074" y="1187533"/>
                </a:cubicBezTo>
                <a:cubicBezTo>
                  <a:pt x="2062991" y="1199408"/>
                  <a:pt x="2077808" y="1208923"/>
                  <a:pt x="2078825" y="1223159"/>
                </a:cubicBezTo>
                <a:cubicBezTo>
                  <a:pt x="2086311" y="1327972"/>
                  <a:pt x="2080654" y="1368400"/>
                  <a:pt x="1995697" y="1425039"/>
                </a:cubicBezTo>
                <a:cubicBezTo>
                  <a:pt x="1971946" y="1440873"/>
                  <a:pt x="1951525" y="1463514"/>
                  <a:pt x="1924445" y="1472541"/>
                </a:cubicBezTo>
                <a:lnTo>
                  <a:pt x="1853194" y="1496291"/>
                </a:lnTo>
                <a:cubicBezTo>
                  <a:pt x="1841319" y="1500250"/>
                  <a:pt x="1829712" y="1505131"/>
                  <a:pt x="1817568" y="1508167"/>
                </a:cubicBezTo>
                <a:lnTo>
                  <a:pt x="1722565" y="1531917"/>
                </a:lnTo>
                <a:lnTo>
                  <a:pt x="1627562" y="1555668"/>
                </a:lnTo>
                <a:lnTo>
                  <a:pt x="1544435" y="1567543"/>
                </a:lnTo>
                <a:cubicBezTo>
                  <a:pt x="1532560" y="1571502"/>
                  <a:pt x="1520845" y="1575980"/>
                  <a:pt x="1508809" y="1579419"/>
                </a:cubicBezTo>
                <a:cubicBezTo>
                  <a:pt x="1493116" y="1583903"/>
                  <a:pt x="1476309" y="1584865"/>
                  <a:pt x="1461308" y="1591294"/>
                </a:cubicBezTo>
                <a:cubicBezTo>
                  <a:pt x="1448190" y="1596916"/>
                  <a:pt x="1439353" y="1610944"/>
                  <a:pt x="1425682" y="1615045"/>
                </a:cubicBezTo>
                <a:cubicBezTo>
                  <a:pt x="1398872" y="1623088"/>
                  <a:pt x="1370264" y="1622962"/>
                  <a:pt x="1342555" y="1626920"/>
                </a:cubicBezTo>
                <a:lnTo>
                  <a:pt x="1271303" y="1650671"/>
                </a:lnTo>
                <a:cubicBezTo>
                  <a:pt x="1259428" y="1654629"/>
                  <a:pt x="1246873" y="1656948"/>
                  <a:pt x="1235677" y="1662546"/>
                </a:cubicBezTo>
                <a:cubicBezTo>
                  <a:pt x="1219843" y="1670463"/>
                  <a:pt x="1204446" y="1679323"/>
                  <a:pt x="1188175" y="1686296"/>
                </a:cubicBezTo>
                <a:cubicBezTo>
                  <a:pt x="1176669" y="1691227"/>
                  <a:pt x="1163745" y="1692574"/>
                  <a:pt x="1152549" y="1698172"/>
                </a:cubicBezTo>
                <a:cubicBezTo>
                  <a:pt x="1127418" y="1710737"/>
                  <a:pt x="1090949" y="1744094"/>
                  <a:pt x="1069422" y="1757548"/>
                </a:cubicBezTo>
                <a:cubicBezTo>
                  <a:pt x="1054410" y="1766930"/>
                  <a:pt x="1036326" y="1771009"/>
                  <a:pt x="1021921" y="1781299"/>
                </a:cubicBezTo>
                <a:cubicBezTo>
                  <a:pt x="1008255" y="1791061"/>
                  <a:pt x="999197" y="1806174"/>
                  <a:pt x="986295" y="1816925"/>
                </a:cubicBezTo>
                <a:cubicBezTo>
                  <a:pt x="975331" y="1826062"/>
                  <a:pt x="961633" y="1831539"/>
                  <a:pt x="950669" y="1840676"/>
                </a:cubicBezTo>
                <a:cubicBezTo>
                  <a:pt x="906468" y="1877510"/>
                  <a:pt x="918731" y="1877936"/>
                  <a:pt x="879417" y="1923803"/>
                </a:cubicBezTo>
                <a:cubicBezTo>
                  <a:pt x="810839" y="2003810"/>
                  <a:pt x="872534" y="1916315"/>
                  <a:pt x="820040" y="1995055"/>
                </a:cubicBezTo>
                <a:cubicBezTo>
                  <a:pt x="816082" y="2006930"/>
                  <a:pt x="808165" y="2018163"/>
                  <a:pt x="808165" y="2030681"/>
                </a:cubicBezTo>
                <a:cubicBezTo>
                  <a:pt x="808165" y="2100784"/>
                  <a:pt x="804818" y="2124990"/>
                  <a:pt x="855666" y="2161309"/>
                </a:cubicBezTo>
                <a:cubicBezTo>
                  <a:pt x="870072" y="2171598"/>
                  <a:pt x="887334" y="2177143"/>
                  <a:pt x="903168" y="2185060"/>
                </a:cubicBezTo>
                <a:cubicBezTo>
                  <a:pt x="1049630" y="2181102"/>
                  <a:pt x="1196222" y="2180502"/>
                  <a:pt x="1342555" y="2173185"/>
                </a:cubicBezTo>
                <a:cubicBezTo>
                  <a:pt x="1355057" y="2172560"/>
                  <a:pt x="1366145" y="2164748"/>
                  <a:pt x="1378181" y="2161309"/>
                </a:cubicBezTo>
                <a:cubicBezTo>
                  <a:pt x="1393874" y="2156825"/>
                  <a:pt x="1409750" y="2152974"/>
                  <a:pt x="1425682" y="2149434"/>
                </a:cubicBezTo>
                <a:cubicBezTo>
                  <a:pt x="1488662" y="2135439"/>
                  <a:pt x="1552707" y="2127804"/>
                  <a:pt x="1615687" y="2113808"/>
                </a:cubicBezTo>
                <a:cubicBezTo>
                  <a:pt x="1669536" y="2101841"/>
                  <a:pt x="1675224" y="2097921"/>
                  <a:pt x="1734440" y="2078182"/>
                </a:cubicBezTo>
                <a:cubicBezTo>
                  <a:pt x="1746315" y="2074224"/>
                  <a:pt x="1757719" y="2068365"/>
                  <a:pt x="1770066" y="2066307"/>
                </a:cubicBezTo>
                <a:lnTo>
                  <a:pt x="1841318" y="2054432"/>
                </a:lnTo>
                <a:cubicBezTo>
                  <a:pt x="1926717" y="2025964"/>
                  <a:pt x="1820092" y="2060495"/>
                  <a:pt x="1924445" y="2030681"/>
                </a:cubicBezTo>
                <a:cubicBezTo>
                  <a:pt x="1936481" y="2027242"/>
                  <a:pt x="1947874" y="2021621"/>
                  <a:pt x="1960071" y="2018806"/>
                </a:cubicBezTo>
                <a:cubicBezTo>
                  <a:pt x="2161876" y="1972236"/>
                  <a:pt x="2003552" y="2012486"/>
                  <a:pt x="2150077" y="1983180"/>
                </a:cubicBezTo>
                <a:cubicBezTo>
                  <a:pt x="2166081" y="1979979"/>
                  <a:pt x="2181885" y="1975788"/>
                  <a:pt x="2197578" y="1971304"/>
                </a:cubicBezTo>
                <a:cubicBezTo>
                  <a:pt x="2209614" y="1967865"/>
                  <a:pt x="2220984" y="1962144"/>
                  <a:pt x="2233204" y="1959429"/>
                </a:cubicBezTo>
                <a:cubicBezTo>
                  <a:pt x="2256709" y="1954206"/>
                  <a:pt x="2280449" y="1949401"/>
                  <a:pt x="2304456" y="1947554"/>
                </a:cubicBezTo>
                <a:cubicBezTo>
                  <a:pt x="2461412" y="1935480"/>
                  <a:pt x="2466915" y="1935678"/>
                  <a:pt x="2553838" y="1935678"/>
                </a:cubicBezTo>
              </a:path>
            </a:pathLst>
          </a:custGeom>
          <a:ln w="76200">
            <a:solidFill>
              <a:schemeClr val="bg1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rebalwil\Downloads\bread-1281053_1280.jpg"/>
          <p:cNvPicPr>
            <a:picLocks noChangeAspect="1" noChangeArrowheads="1"/>
          </p:cNvPicPr>
          <p:nvPr/>
        </p:nvPicPr>
        <p:blipFill>
          <a:blip r:embed="rId3" cstate="print"/>
          <a:srcRect l="11278" r="24812"/>
          <a:stretch>
            <a:fillRect/>
          </a:stretch>
        </p:blipFill>
        <p:spPr bwMode="auto">
          <a:xfrm>
            <a:off x="2209800" y="3048000"/>
            <a:ext cx="1295400" cy="12446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Rectangle 26"/>
          <p:cNvSpPr/>
          <p:nvPr/>
        </p:nvSpPr>
        <p:spPr>
          <a:xfrm>
            <a:off x="1447800" y="3276600"/>
            <a:ext cx="281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Passed</a:t>
            </a:r>
            <a:endParaRPr lang="en-US" sz="4400" b="1" dirty="0">
              <a:solidFill>
                <a:srgbClr val="00B05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200" y="304800"/>
            <a:ext cx="9067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Jesus in the Wilderness</a:t>
            </a:r>
            <a:endParaRPr lang="en-US" sz="6600" b="1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638800" y="3429000"/>
            <a:ext cx="2209800" cy="2704224"/>
          </a:xfrm>
          <a:custGeom>
            <a:avLst/>
            <a:gdLst>
              <a:gd name="connsiteX0" fmla="*/ 0 w 2942808"/>
              <a:gd name="connsiteY0" fmla="*/ 1759468 h 2117326"/>
              <a:gd name="connsiteX1" fmla="*/ 356260 w 2942808"/>
              <a:gd name="connsiteY1" fmla="*/ 1759468 h 2117326"/>
              <a:gd name="connsiteX2" fmla="*/ 391886 w 2942808"/>
              <a:gd name="connsiteY2" fmla="*/ 1771344 h 2117326"/>
              <a:gd name="connsiteX3" fmla="*/ 463138 w 2942808"/>
              <a:gd name="connsiteY3" fmla="*/ 1783219 h 2117326"/>
              <a:gd name="connsiteX4" fmla="*/ 510639 w 2942808"/>
              <a:gd name="connsiteY4" fmla="*/ 1806970 h 2117326"/>
              <a:gd name="connsiteX5" fmla="*/ 581891 w 2942808"/>
              <a:gd name="connsiteY5" fmla="*/ 1830720 h 2117326"/>
              <a:gd name="connsiteX6" fmla="*/ 665019 w 2942808"/>
              <a:gd name="connsiteY6" fmla="*/ 1866346 h 2117326"/>
              <a:gd name="connsiteX7" fmla="*/ 724395 w 2942808"/>
              <a:gd name="connsiteY7" fmla="*/ 1878221 h 2117326"/>
              <a:gd name="connsiteX8" fmla="*/ 831273 w 2942808"/>
              <a:gd name="connsiteY8" fmla="*/ 1913847 h 2117326"/>
              <a:gd name="connsiteX9" fmla="*/ 866899 w 2942808"/>
              <a:gd name="connsiteY9" fmla="*/ 1925723 h 2117326"/>
              <a:gd name="connsiteX10" fmla="*/ 997528 w 2942808"/>
              <a:gd name="connsiteY10" fmla="*/ 1949473 h 2117326"/>
              <a:gd name="connsiteX11" fmla="*/ 1033154 w 2942808"/>
              <a:gd name="connsiteY11" fmla="*/ 1961349 h 2117326"/>
              <a:gd name="connsiteX12" fmla="*/ 1080655 w 2942808"/>
              <a:gd name="connsiteY12" fmla="*/ 1985099 h 2117326"/>
              <a:gd name="connsiteX13" fmla="*/ 1199408 w 2942808"/>
              <a:gd name="connsiteY13" fmla="*/ 2020725 h 2117326"/>
              <a:gd name="connsiteX14" fmla="*/ 1258785 w 2942808"/>
              <a:gd name="connsiteY14" fmla="*/ 2056351 h 2117326"/>
              <a:gd name="connsiteX15" fmla="*/ 1306286 w 2942808"/>
              <a:gd name="connsiteY15" fmla="*/ 2068227 h 2117326"/>
              <a:gd name="connsiteX16" fmla="*/ 1389413 w 2942808"/>
              <a:gd name="connsiteY16" fmla="*/ 2091977 h 2117326"/>
              <a:gd name="connsiteX17" fmla="*/ 1579419 w 2942808"/>
              <a:gd name="connsiteY17" fmla="*/ 2115728 h 2117326"/>
              <a:gd name="connsiteX18" fmla="*/ 2398816 w 2942808"/>
              <a:gd name="connsiteY18" fmla="*/ 2103853 h 2117326"/>
              <a:gd name="connsiteX19" fmla="*/ 2541320 w 2942808"/>
              <a:gd name="connsiteY19" fmla="*/ 2068227 h 2117326"/>
              <a:gd name="connsiteX20" fmla="*/ 2624447 w 2942808"/>
              <a:gd name="connsiteY20" fmla="*/ 2008850 h 2117326"/>
              <a:gd name="connsiteX21" fmla="*/ 2576946 w 2942808"/>
              <a:gd name="connsiteY21" fmla="*/ 1890097 h 2117326"/>
              <a:gd name="connsiteX22" fmla="*/ 2541320 w 2942808"/>
              <a:gd name="connsiteY22" fmla="*/ 1866346 h 2117326"/>
              <a:gd name="connsiteX23" fmla="*/ 2422567 w 2942808"/>
              <a:gd name="connsiteY23" fmla="*/ 1795094 h 2117326"/>
              <a:gd name="connsiteX24" fmla="*/ 2351315 w 2942808"/>
              <a:gd name="connsiteY24" fmla="*/ 1771344 h 2117326"/>
              <a:gd name="connsiteX25" fmla="*/ 2315689 w 2942808"/>
              <a:gd name="connsiteY25" fmla="*/ 1759468 h 2117326"/>
              <a:gd name="connsiteX26" fmla="*/ 2196935 w 2942808"/>
              <a:gd name="connsiteY26" fmla="*/ 1735718 h 2117326"/>
              <a:gd name="connsiteX27" fmla="*/ 2137559 w 2942808"/>
              <a:gd name="connsiteY27" fmla="*/ 1723842 h 2117326"/>
              <a:gd name="connsiteX28" fmla="*/ 1995055 w 2942808"/>
              <a:gd name="connsiteY28" fmla="*/ 1700092 h 2117326"/>
              <a:gd name="connsiteX29" fmla="*/ 1923803 w 2942808"/>
              <a:gd name="connsiteY29" fmla="*/ 1688216 h 2117326"/>
              <a:gd name="connsiteX30" fmla="*/ 1840676 w 2942808"/>
              <a:gd name="connsiteY30" fmla="*/ 1664466 h 2117326"/>
              <a:gd name="connsiteX31" fmla="*/ 1769424 w 2942808"/>
              <a:gd name="connsiteY31" fmla="*/ 1652590 h 2117326"/>
              <a:gd name="connsiteX32" fmla="*/ 1733798 w 2942808"/>
              <a:gd name="connsiteY32" fmla="*/ 1640715 h 2117326"/>
              <a:gd name="connsiteX33" fmla="*/ 1638795 w 2942808"/>
              <a:gd name="connsiteY33" fmla="*/ 1616964 h 2117326"/>
              <a:gd name="connsiteX34" fmla="*/ 1543793 w 2942808"/>
              <a:gd name="connsiteY34" fmla="*/ 1569463 h 2117326"/>
              <a:gd name="connsiteX35" fmla="*/ 1496291 w 2942808"/>
              <a:gd name="connsiteY35" fmla="*/ 1545712 h 2117326"/>
              <a:gd name="connsiteX36" fmla="*/ 1413164 w 2942808"/>
              <a:gd name="connsiteY36" fmla="*/ 1474460 h 2117326"/>
              <a:gd name="connsiteX37" fmla="*/ 1341912 w 2942808"/>
              <a:gd name="connsiteY37" fmla="*/ 1379458 h 2117326"/>
              <a:gd name="connsiteX38" fmla="*/ 1318161 w 2942808"/>
              <a:gd name="connsiteY38" fmla="*/ 1308206 h 2117326"/>
              <a:gd name="connsiteX39" fmla="*/ 1306286 w 2942808"/>
              <a:gd name="connsiteY39" fmla="*/ 1272580 h 2117326"/>
              <a:gd name="connsiteX40" fmla="*/ 1318161 w 2942808"/>
              <a:gd name="connsiteY40" fmla="*/ 1225079 h 2117326"/>
              <a:gd name="connsiteX41" fmla="*/ 1413164 w 2942808"/>
              <a:gd name="connsiteY41" fmla="*/ 1177577 h 2117326"/>
              <a:gd name="connsiteX42" fmla="*/ 1531917 w 2942808"/>
              <a:gd name="connsiteY42" fmla="*/ 1153827 h 2117326"/>
              <a:gd name="connsiteX43" fmla="*/ 1603169 w 2942808"/>
              <a:gd name="connsiteY43" fmla="*/ 1141951 h 2117326"/>
              <a:gd name="connsiteX44" fmla="*/ 2101933 w 2942808"/>
              <a:gd name="connsiteY44" fmla="*/ 1130076 h 2117326"/>
              <a:gd name="connsiteX45" fmla="*/ 2280063 w 2942808"/>
              <a:gd name="connsiteY45" fmla="*/ 1106325 h 2117326"/>
              <a:gd name="connsiteX46" fmla="*/ 2363190 w 2942808"/>
              <a:gd name="connsiteY46" fmla="*/ 1082575 h 2117326"/>
              <a:gd name="connsiteX47" fmla="*/ 2398816 w 2942808"/>
              <a:gd name="connsiteY47" fmla="*/ 1046949 h 2117326"/>
              <a:gd name="connsiteX48" fmla="*/ 2363190 w 2942808"/>
              <a:gd name="connsiteY48" fmla="*/ 892570 h 2117326"/>
              <a:gd name="connsiteX49" fmla="*/ 2268187 w 2942808"/>
              <a:gd name="connsiteY49" fmla="*/ 833193 h 2117326"/>
              <a:gd name="connsiteX50" fmla="*/ 2232561 w 2942808"/>
              <a:gd name="connsiteY50" fmla="*/ 809442 h 2117326"/>
              <a:gd name="connsiteX51" fmla="*/ 2196935 w 2942808"/>
              <a:gd name="connsiteY51" fmla="*/ 797567 h 2117326"/>
              <a:gd name="connsiteX52" fmla="*/ 2149434 w 2942808"/>
              <a:gd name="connsiteY52" fmla="*/ 773816 h 2117326"/>
              <a:gd name="connsiteX53" fmla="*/ 2066307 w 2942808"/>
              <a:gd name="connsiteY53" fmla="*/ 750066 h 2117326"/>
              <a:gd name="connsiteX54" fmla="*/ 2018806 w 2942808"/>
              <a:gd name="connsiteY54" fmla="*/ 726315 h 2117326"/>
              <a:gd name="connsiteX55" fmla="*/ 1935678 w 2942808"/>
              <a:gd name="connsiteY55" fmla="*/ 702564 h 2117326"/>
              <a:gd name="connsiteX56" fmla="*/ 1900052 w 2942808"/>
              <a:gd name="connsiteY56" fmla="*/ 690689 h 2117326"/>
              <a:gd name="connsiteX57" fmla="*/ 1840676 w 2942808"/>
              <a:gd name="connsiteY57" fmla="*/ 678814 h 2117326"/>
              <a:gd name="connsiteX58" fmla="*/ 1769424 w 2942808"/>
              <a:gd name="connsiteY58" fmla="*/ 655063 h 2117326"/>
              <a:gd name="connsiteX59" fmla="*/ 1626920 w 2942808"/>
              <a:gd name="connsiteY59" fmla="*/ 619437 h 2117326"/>
              <a:gd name="connsiteX60" fmla="*/ 1579419 w 2942808"/>
              <a:gd name="connsiteY60" fmla="*/ 607562 h 2117326"/>
              <a:gd name="connsiteX61" fmla="*/ 1520042 w 2942808"/>
              <a:gd name="connsiteY61" fmla="*/ 595686 h 2117326"/>
              <a:gd name="connsiteX62" fmla="*/ 1401289 w 2942808"/>
              <a:gd name="connsiteY62" fmla="*/ 548185 h 2117326"/>
              <a:gd name="connsiteX63" fmla="*/ 1341912 w 2942808"/>
              <a:gd name="connsiteY63" fmla="*/ 524434 h 2117326"/>
              <a:gd name="connsiteX64" fmla="*/ 1223159 w 2942808"/>
              <a:gd name="connsiteY64" fmla="*/ 465058 h 2117326"/>
              <a:gd name="connsiteX65" fmla="*/ 1187533 w 2942808"/>
              <a:gd name="connsiteY65" fmla="*/ 453183 h 2117326"/>
              <a:gd name="connsiteX66" fmla="*/ 1104406 w 2942808"/>
              <a:gd name="connsiteY66" fmla="*/ 417557 h 2117326"/>
              <a:gd name="connsiteX67" fmla="*/ 1068780 w 2942808"/>
              <a:gd name="connsiteY67" fmla="*/ 393806 h 2117326"/>
              <a:gd name="connsiteX68" fmla="*/ 985652 w 2942808"/>
              <a:gd name="connsiteY68" fmla="*/ 346305 h 2117326"/>
              <a:gd name="connsiteX69" fmla="*/ 950026 w 2942808"/>
              <a:gd name="connsiteY69" fmla="*/ 310679 h 2117326"/>
              <a:gd name="connsiteX70" fmla="*/ 950026 w 2942808"/>
              <a:gd name="connsiteY70" fmla="*/ 203801 h 2117326"/>
              <a:gd name="connsiteX71" fmla="*/ 997528 w 2942808"/>
              <a:gd name="connsiteY71" fmla="*/ 180050 h 2117326"/>
              <a:gd name="connsiteX72" fmla="*/ 1033154 w 2942808"/>
              <a:gd name="connsiteY72" fmla="*/ 156299 h 2117326"/>
              <a:gd name="connsiteX73" fmla="*/ 1151907 w 2942808"/>
              <a:gd name="connsiteY73" fmla="*/ 120673 h 2117326"/>
              <a:gd name="connsiteX74" fmla="*/ 1852551 w 2942808"/>
              <a:gd name="connsiteY74" fmla="*/ 108798 h 2117326"/>
              <a:gd name="connsiteX75" fmla="*/ 2280063 w 2942808"/>
              <a:gd name="connsiteY75" fmla="*/ 85047 h 2117326"/>
              <a:gd name="connsiteX76" fmla="*/ 2588821 w 2942808"/>
              <a:gd name="connsiteY76" fmla="*/ 61297 h 2117326"/>
              <a:gd name="connsiteX77" fmla="*/ 2731325 w 2942808"/>
              <a:gd name="connsiteY77" fmla="*/ 37546 h 2117326"/>
              <a:gd name="connsiteX78" fmla="*/ 2814452 w 2942808"/>
              <a:gd name="connsiteY78" fmla="*/ 25671 h 2117326"/>
              <a:gd name="connsiteX79" fmla="*/ 2933206 w 2942808"/>
              <a:gd name="connsiteY79" fmla="*/ 1920 h 211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942808" h="2117326">
                <a:moveTo>
                  <a:pt x="0" y="1759468"/>
                </a:moveTo>
                <a:cubicBezTo>
                  <a:pt x="142496" y="1723846"/>
                  <a:pt x="62283" y="1739193"/>
                  <a:pt x="356260" y="1759468"/>
                </a:cubicBezTo>
                <a:cubicBezTo>
                  <a:pt x="368748" y="1760329"/>
                  <a:pt x="379666" y="1768628"/>
                  <a:pt x="391886" y="1771344"/>
                </a:cubicBezTo>
                <a:cubicBezTo>
                  <a:pt x="415391" y="1776567"/>
                  <a:pt x="439387" y="1779261"/>
                  <a:pt x="463138" y="1783219"/>
                </a:cubicBezTo>
                <a:cubicBezTo>
                  <a:pt x="478972" y="1791136"/>
                  <a:pt x="494202" y="1800395"/>
                  <a:pt x="510639" y="1806970"/>
                </a:cubicBezTo>
                <a:cubicBezTo>
                  <a:pt x="533884" y="1816268"/>
                  <a:pt x="559499" y="1819524"/>
                  <a:pt x="581891" y="1830720"/>
                </a:cubicBezTo>
                <a:cubicBezTo>
                  <a:pt x="615879" y="1847714"/>
                  <a:pt x="630071" y="1857609"/>
                  <a:pt x="665019" y="1866346"/>
                </a:cubicBezTo>
                <a:cubicBezTo>
                  <a:pt x="684600" y="1871241"/>
                  <a:pt x="704988" y="1872676"/>
                  <a:pt x="724395" y="1878221"/>
                </a:cubicBezTo>
                <a:cubicBezTo>
                  <a:pt x="760503" y="1888538"/>
                  <a:pt x="795647" y="1901972"/>
                  <a:pt x="831273" y="1913847"/>
                </a:cubicBezTo>
                <a:cubicBezTo>
                  <a:pt x="843148" y="1917806"/>
                  <a:pt x="854755" y="1922687"/>
                  <a:pt x="866899" y="1925723"/>
                </a:cubicBezTo>
                <a:cubicBezTo>
                  <a:pt x="941555" y="1944387"/>
                  <a:pt x="898243" y="1935290"/>
                  <a:pt x="997528" y="1949473"/>
                </a:cubicBezTo>
                <a:cubicBezTo>
                  <a:pt x="1009403" y="1953432"/>
                  <a:pt x="1021648" y="1956418"/>
                  <a:pt x="1033154" y="1961349"/>
                </a:cubicBezTo>
                <a:cubicBezTo>
                  <a:pt x="1049425" y="1968322"/>
                  <a:pt x="1063861" y="1979501"/>
                  <a:pt x="1080655" y="1985099"/>
                </a:cubicBezTo>
                <a:cubicBezTo>
                  <a:pt x="1180772" y="2018471"/>
                  <a:pt x="1100341" y="1971192"/>
                  <a:pt x="1199408" y="2020725"/>
                </a:cubicBezTo>
                <a:cubicBezTo>
                  <a:pt x="1220053" y="2031047"/>
                  <a:pt x="1237693" y="2046977"/>
                  <a:pt x="1258785" y="2056351"/>
                </a:cubicBezTo>
                <a:cubicBezTo>
                  <a:pt x="1273699" y="2062980"/>
                  <a:pt x="1290593" y="2063743"/>
                  <a:pt x="1306286" y="2068227"/>
                </a:cubicBezTo>
                <a:cubicBezTo>
                  <a:pt x="1341618" y="2078322"/>
                  <a:pt x="1350339" y="2086116"/>
                  <a:pt x="1389413" y="2091977"/>
                </a:cubicBezTo>
                <a:cubicBezTo>
                  <a:pt x="1452535" y="2101445"/>
                  <a:pt x="1579419" y="2115728"/>
                  <a:pt x="1579419" y="2115728"/>
                </a:cubicBezTo>
                <a:cubicBezTo>
                  <a:pt x="1852551" y="2111770"/>
                  <a:pt x="2125987" y="2117326"/>
                  <a:pt x="2398816" y="2103853"/>
                </a:cubicBezTo>
                <a:cubicBezTo>
                  <a:pt x="2447720" y="2101438"/>
                  <a:pt x="2541320" y="2068227"/>
                  <a:pt x="2541320" y="2068227"/>
                </a:cubicBezTo>
                <a:cubicBezTo>
                  <a:pt x="2559438" y="2059168"/>
                  <a:pt x="2618429" y="2035930"/>
                  <a:pt x="2624447" y="2008850"/>
                </a:cubicBezTo>
                <a:cubicBezTo>
                  <a:pt x="2634509" y="1963571"/>
                  <a:pt x="2606312" y="1919463"/>
                  <a:pt x="2576946" y="1890097"/>
                </a:cubicBezTo>
                <a:cubicBezTo>
                  <a:pt x="2566854" y="1880005"/>
                  <a:pt x="2553475" y="1873826"/>
                  <a:pt x="2541320" y="1866346"/>
                </a:cubicBezTo>
                <a:cubicBezTo>
                  <a:pt x="2502005" y="1842152"/>
                  <a:pt x="2466361" y="1809692"/>
                  <a:pt x="2422567" y="1795094"/>
                </a:cubicBezTo>
                <a:lnTo>
                  <a:pt x="2351315" y="1771344"/>
                </a:lnTo>
                <a:cubicBezTo>
                  <a:pt x="2339440" y="1767386"/>
                  <a:pt x="2327964" y="1761923"/>
                  <a:pt x="2315689" y="1759468"/>
                </a:cubicBezTo>
                <a:lnTo>
                  <a:pt x="2196935" y="1735718"/>
                </a:lnTo>
                <a:cubicBezTo>
                  <a:pt x="2177143" y="1731760"/>
                  <a:pt x="2157468" y="1727160"/>
                  <a:pt x="2137559" y="1723842"/>
                </a:cubicBezTo>
                <a:lnTo>
                  <a:pt x="1995055" y="1700092"/>
                </a:lnTo>
                <a:cubicBezTo>
                  <a:pt x="1971304" y="1696134"/>
                  <a:pt x="1946646" y="1695830"/>
                  <a:pt x="1923803" y="1688216"/>
                </a:cubicBezTo>
                <a:cubicBezTo>
                  <a:pt x="1889847" y="1676898"/>
                  <a:pt x="1877956" y="1671922"/>
                  <a:pt x="1840676" y="1664466"/>
                </a:cubicBezTo>
                <a:cubicBezTo>
                  <a:pt x="1817065" y="1659744"/>
                  <a:pt x="1792929" y="1657813"/>
                  <a:pt x="1769424" y="1652590"/>
                </a:cubicBezTo>
                <a:cubicBezTo>
                  <a:pt x="1757204" y="1649875"/>
                  <a:pt x="1745942" y="1643751"/>
                  <a:pt x="1733798" y="1640715"/>
                </a:cubicBezTo>
                <a:cubicBezTo>
                  <a:pt x="1662915" y="1622995"/>
                  <a:pt x="1693093" y="1637326"/>
                  <a:pt x="1638795" y="1616964"/>
                </a:cubicBezTo>
                <a:cubicBezTo>
                  <a:pt x="1536763" y="1578702"/>
                  <a:pt x="1616843" y="1611206"/>
                  <a:pt x="1543793" y="1569463"/>
                </a:cubicBezTo>
                <a:cubicBezTo>
                  <a:pt x="1528423" y="1560680"/>
                  <a:pt x="1511303" y="1555095"/>
                  <a:pt x="1496291" y="1545712"/>
                </a:cubicBezTo>
                <a:cubicBezTo>
                  <a:pt x="1469869" y="1529198"/>
                  <a:pt x="1433499" y="1499314"/>
                  <a:pt x="1413164" y="1474460"/>
                </a:cubicBezTo>
                <a:cubicBezTo>
                  <a:pt x="1388098" y="1443824"/>
                  <a:pt x="1341912" y="1379458"/>
                  <a:pt x="1341912" y="1379458"/>
                </a:cubicBezTo>
                <a:lnTo>
                  <a:pt x="1318161" y="1308206"/>
                </a:lnTo>
                <a:lnTo>
                  <a:pt x="1306286" y="1272580"/>
                </a:lnTo>
                <a:cubicBezTo>
                  <a:pt x="1310244" y="1256746"/>
                  <a:pt x="1309108" y="1238659"/>
                  <a:pt x="1318161" y="1225079"/>
                </a:cubicBezTo>
                <a:cubicBezTo>
                  <a:pt x="1330211" y="1207004"/>
                  <a:pt x="1402239" y="1180490"/>
                  <a:pt x="1413164" y="1177577"/>
                </a:cubicBezTo>
                <a:cubicBezTo>
                  <a:pt x="1452169" y="1167176"/>
                  <a:pt x="1492098" y="1160464"/>
                  <a:pt x="1531917" y="1153827"/>
                </a:cubicBezTo>
                <a:cubicBezTo>
                  <a:pt x="1555668" y="1149868"/>
                  <a:pt x="1579112" y="1142953"/>
                  <a:pt x="1603169" y="1141951"/>
                </a:cubicBezTo>
                <a:cubicBezTo>
                  <a:pt x="1769327" y="1135028"/>
                  <a:pt x="1935678" y="1134034"/>
                  <a:pt x="2101933" y="1130076"/>
                </a:cubicBezTo>
                <a:cubicBezTo>
                  <a:pt x="2173241" y="1122153"/>
                  <a:pt x="2213422" y="1119653"/>
                  <a:pt x="2280063" y="1106325"/>
                </a:cubicBezTo>
                <a:cubicBezTo>
                  <a:pt x="2317343" y="1098869"/>
                  <a:pt x="2329234" y="1093893"/>
                  <a:pt x="2363190" y="1082575"/>
                </a:cubicBezTo>
                <a:cubicBezTo>
                  <a:pt x="2375065" y="1070700"/>
                  <a:pt x="2396262" y="1063548"/>
                  <a:pt x="2398816" y="1046949"/>
                </a:cubicBezTo>
                <a:cubicBezTo>
                  <a:pt x="2406257" y="998583"/>
                  <a:pt x="2401569" y="930949"/>
                  <a:pt x="2363190" y="892570"/>
                </a:cubicBezTo>
                <a:cubicBezTo>
                  <a:pt x="2325346" y="854726"/>
                  <a:pt x="2312087" y="858279"/>
                  <a:pt x="2268187" y="833193"/>
                </a:cubicBezTo>
                <a:cubicBezTo>
                  <a:pt x="2255795" y="826112"/>
                  <a:pt x="2245327" y="815825"/>
                  <a:pt x="2232561" y="809442"/>
                </a:cubicBezTo>
                <a:cubicBezTo>
                  <a:pt x="2221365" y="803844"/>
                  <a:pt x="2208441" y="802498"/>
                  <a:pt x="2196935" y="797567"/>
                </a:cubicBezTo>
                <a:cubicBezTo>
                  <a:pt x="2180664" y="790594"/>
                  <a:pt x="2165705" y="780789"/>
                  <a:pt x="2149434" y="773816"/>
                </a:cubicBezTo>
                <a:cubicBezTo>
                  <a:pt x="2125585" y="763595"/>
                  <a:pt x="2090409" y="756091"/>
                  <a:pt x="2066307" y="750066"/>
                </a:cubicBezTo>
                <a:cubicBezTo>
                  <a:pt x="2050473" y="742149"/>
                  <a:pt x="2035077" y="733288"/>
                  <a:pt x="2018806" y="726315"/>
                </a:cubicBezTo>
                <a:cubicBezTo>
                  <a:pt x="1990340" y="714115"/>
                  <a:pt x="1965800" y="711170"/>
                  <a:pt x="1935678" y="702564"/>
                </a:cubicBezTo>
                <a:cubicBezTo>
                  <a:pt x="1923642" y="699125"/>
                  <a:pt x="1912196" y="693725"/>
                  <a:pt x="1900052" y="690689"/>
                </a:cubicBezTo>
                <a:cubicBezTo>
                  <a:pt x="1880471" y="685794"/>
                  <a:pt x="1860149" y="684125"/>
                  <a:pt x="1840676" y="678814"/>
                </a:cubicBezTo>
                <a:cubicBezTo>
                  <a:pt x="1816523" y="672227"/>
                  <a:pt x="1793712" y="661135"/>
                  <a:pt x="1769424" y="655063"/>
                </a:cubicBezTo>
                <a:lnTo>
                  <a:pt x="1626920" y="619437"/>
                </a:lnTo>
                <a:cubicBezTo>
                  <a:pt x="1611086" y="615479"/>
                  <a:pt x="1595423" y="610763"/>
                  <a:pt x="1579419" y="607562"/>
                </a:cubicBezTo>
                <a:cubicBezTo>
                  <a:pt x="1559627" y="603603"/>
                  <a:pt x="1539191" y="602069"/>
                  <a:pt x="1520042" y="595686"/>
                </a:cubicBezTo>
                <a:cubicBezTo>
                  <a:pt x="1479596" y="582204"/>
                  <a:pt x="1440873" y="564019"/>
                  <a:pt x="1401289" y="548185"/>
                </a:cubicBezTo>
                <a:cubicBezTo>
                  <a:pt x="1381497" y="540268"/>
                  <a:pt x="1360979" y="533967"/>
                  <a:pt x="1341912" y="524434"/>
                </a:cubicBezTo>
                <a:cubicBezTo>
                  <a:pt x="1302328" y="504642"/>
                  <a:pt x="1265145" y="479053"/>
                  <a:pt x="1223159" y="465058"/>
                </a:cubicBezTo>
                <a:cubicBezTo>
                  <a:pt x="1211284" y="461100"/>
                  <a:pt x="1199039" y="458114"/>
                  <a:pt x="1187533" y="453183"/>
                </a:cubicBezTo>
                <a:cubicBezTo>
                  <a:pt x="1084813" y="409160"/>
                  <a:pt x="1187955" y="445406"/>
                  <a:pt x="1104406" y="417557"/>
                </a:cubicBezTo>
                <a:cubicBezTo>
                  <a:pt x="1092531" y="409640"/>
                  <a:pt x="1081172" y="400887"/>
                  <a:pt x="1068780" y="393806"/>
                </a:cubicBezTo>
                <a:cubicBezTo>
                  <a:pt x="1031826" y="372689"/>
                  <a:pt x="1017212" y="372605"/>
                  <a:pt x="985652" y="346305"/>
                </a:cubicBezTo>
                <a:cubicBezTo>
                  <a:pt x="972750" y="335554"/>
                  <a:pt x="961901" y="322554"/>
                  <a:pt x="950026" y="310679"/>
                </a:cubicBezTo>
                <a:cubicBezTo>
                  <a:pt x="937466" y="272997"/>
                  <a:pt x="922766" y="247417"/>
                  <a:pt x="950026" y="203801"/>
                </a:cubicBezTo>
                <a:cubicBezTo>
                  <a:pt x="959409" y="188789"/>
                  <a:pt x="982158" y="188833"/>
                  <a:pt x="997528" y="180050"/>
                </a:cubicBezTo>
                <a:cubicBezTo>
                  <a:pt x="1009920" y="172969"/>
                  <a:pt x="1020112" y="162096"/>
                  <a:pt x="1033154" y="156299"/>
                </a:cubicBezTo>
                <a:cubicBezTo>
                  <a:pt x="1038296" y="154014"/>
                  <a:pt x="1133311" y="121263"/>
                  <a:pt x="1151907" y="120673"/>
                </a:cubicBezTo>
                <a:cubicBezTo>
                  <a:pt x="1385371" y="113261"/>
                  <a:pt x="1619003" y="112756"/>
                  <a:pt x="1852551" y="108798"/>
                </a:cubicBezTo>
                <a:cubicBezTo>
                  <a:pt x="2320454" y="89303"/>
                  <a:pt x="1974992" y="107645"/>
                  <a:pt x="2280063" y="85047"/>
                </a:cubicBezTo>
                <a:cubicBezTo>
                  <a:pt x="2405186" y="75779"/>
                  <a:pt x="2469927" y="74508"/>
                  <a:pt x="2588821" y="61297"/>
                </a:cubicBezTo>
                <a:cubicBezTo>
                  <a:pt x="2705237" y="48362"/>
                  <a:pt x="2634905" y="53616"/>
                  <a:pt x="2731325" y="37546"/>
                </a:cubicBezTo>
                <a:cubicBezTo>
                  <a:pt x="2758934" y="32945"/>
                  <a:pt x="2787005" y="31160"/>
                  <a:pt x="2814452" y="25671"/>
                </a:cubicBezTo>
                <a:cubicBezTo>
                  <a:pt x="2942808" y="0"/>
                  <a:pt x="2870586" y="1920"/>
                  <a:pt x="2933206" y="1920"/>
                </a:cubicBezTo>
              </a:path>
            </a:pathLst>
          </a:custGeom>
          <a:ln w="76200">
            <a:solidFill>
              <a:schemeClr val="bg1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3"/>
          <p:cNvGrpSpPr/>
          <p:nvPr/>
        </p:nvGrpSpPr>
        <p:grpSpPr>
          <a:xfrm>
            <a:off x="6858000" y="2590800"/>
            <a:ext cx="1371600" cy="1409912"/>
            <a:chOff x="6934200" y="2286000"/>
            <a:chExt cx="1536436" cy="1579352"/>
          </a:xfrm>
        </p:grpSpPr>
        <p:sp>
          <p:nvSpPr>
            <p:cNvPr id="21" name="Oval 20"/>
            <p:cNvSpPr/>
            <p:nvPr/>
          </p:nvSpPr>
          <p:spPr>
            <a:xfrm>
              <a:off x="6934200" y="2286000"/>
              <a:ext cx="1524000" cy="1524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3" descr="C:\Users\rebalwil\Downloads\bread-1281053_1280.jpg"/>
            <p:cNvPicPr>
              <a:picLocks noChangeAspect="1" noChangeArrowheads="1"/>
            </p:cNvPicPr>
            <p:nvPr/>
          </p:nvPicPr>
          <p:blipFill>
            <a:blip r:embed="rId4" cstate="print"/>
            <a:srcRect l="-13746" t="-16924"/>
            <a:stretch>
              <a:fillRect/>
            </a:stretch>
          </p:blipFill>
          <p:spPr bwMode="auto">
            <a:xfrm>
              <a:off x="6934200" y="2286000"/>
              <a:ext cx="1536436" cy="157935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23" name="Picture 3" descr="C:\Users\rebalwil\Downloads\bread-1281053_1280.jpg"/>
          <p:cNvPicPr>
            <a:picLocks noChangeAspect="1" noChangeArrowheads="1"/>
          </p:cNvPicPr>
          <p:nvPr/>
        </p:nvPicPr>
        <p:blipFill>
          <a:blip r:embed="rId5" cstate="print"/>
          <a:srcRect l="11278" r="21053"/>
          <a:stretch>
            <a:fillRect/>
          </a:stretch>
        </p:blipFill>
        <p:spPr bwMode="auto">
          <a:xfrm>
            <a:off x="5029200" y="5181600"/>
            <a:ext cx="1371600" cy="13507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Rectangle 17"/>
          <p:cNvSpPr/>
          <p:nvPr/>
        </p:nvSpPr>
        <p:spPr>
          <a:xfrm>
            <a:off x="4191000" y="5410200"/>
            <a:ext cx="281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Passed</a:t>
            </a:r>
            <a:endParaRPr lang="en-US" sz="4400" b="1" dirty="0">
              <a:solidFill>
                <a:srgbClr val="00B05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rebalwil\Downloads\desert-1270345_1280.jpg"/>
          <p:cNvPicPr>
            <a:picLocks noChangeAspect="1" noChangeArrowheads="1"/>
          </p:cNvPicPr>
          <p:nvPr/>
        </p:nvPicPr>
        <p:blipFill>
          <a:blip r:embed="rId2" cstate="print"/>
          <a:srcRect t="2250" r="130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343400" y="0"/>
            <a:ext cx="4800600" cy="6858000"/>
          </a:xfrm>
          <a:prstGeom prst="rect">
            <a:avLst/>
          </a:prstGeom>
          <a:solidFill>
            <a:srgbClr val="0070C0">
              <a:alpha val="42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152400"/>
            <a:ext cx="6096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It is written.</a:t>
            </a:r>
            <a:endParaRPr lang="en-US" sz="80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Speech Bubble: Oval 3">
            <a:extLst>
              <a:ext uri="{FF2B5EF4-FFF2-40B4-BE49-F238E27FC236}">
                <a16:creationId xmlns:a16="http://schemas.microsoft.com/office/drawing/2014/main" xmlns="" id="{8FAFFD95-F21F-4300-BE90-2D6C31E9D1D4}"/>
              </a:ext>
            </a:extLst>
          </p:cNvPr>
          <p:cNvSpPr/>
          <p:nvPr/>
        </p:nvSpPr>
        <p:spPr>
          <a:xfrm>
            <a:off x="609600" y="3048000"/>
            <a:ext cx="3485072" cy="3122763"/>
          </a:xfrm>
          <a:prstGeom prst="wedgeEllipseCallout">
            <a:avLst>
              <a:gd name="adj1" fmla="val -67942"/>
              <a:gd name="adj2" fmla="val 69402"/>
            </a:avLst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Speech Bubble: Oval 4">
            <a:extLst>
              <a:ext uri="{FF2B5EF4-FFF2-40B4-BE49-F238E27FC236}">
                <a16:creationId xmlns:a16="http://schemas.microsoft.com/office/drawing/2014/main" xmlns="" id="{2B9DEBB3-D4A3-47D4-A99F-D3EB1CFC6BCF}"/>
              </a:ext>
            </a:extLst>
          </p:cNvPr>
          <p:cNvSpPr/>
          <p:nvPr/>
        </p:nvSpPr>
        <p:spPr>
          <a:xfrm>
            <a:off x="4648200" y="2971800"/>
            <a:ext cx="3485072" cy="3122763"/>
          </a:xfrm>
          <a:prstGeom prst="wedgeEllipseCallout">
            <a:avLst>
              <a:gd name="adj1" fmla="val 66239"/>
              <a:gd name="adj2" fmla="val 74426"/>
            </a:avLst>
          </a:prstGeom>
          <a:solidFill>
            <a:schemeClr val="tx2">
              <a:lumMod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400" y="3733800"/>
            <a:ext cx="3429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God is enough.</a:t>
            </a:r>
            <a:endParaRPr lang="en-US" sz="4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3667542"/>
            <a:ext cx="3429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need something more.</a:t>
            </a:r>
            <a:endParaRPr lang="en-US" sz="4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  <p:bldP spid="10" grpId="0" animBg="1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rebalwil\Downloads\desert-1270345_1280.jpg"/>
          <p:cNvPicPr>
            <a:picLocks noChangeAspect="1" noChangeArrowheads="1"/>
          </p:cNvPicPr>
          <p:nvPr/>
        </p:nvPicPr>
        <p:blipFill>
          <a:blip r:embed="rId2" cstate="print"/>
          <a:srcRect t="2250" r="130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42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14400"/>
            <a:ext cx="9525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It is written.</a:t>
            </a:r>
            <a:endParaRPr lang="en-US" sz="80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971800"/>
            <a:ext cx="8305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solidFill>
                  <a:srgbClr val="0710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God is </a:t>
            </a:r>
            <a:r>
              <a:rPr lang="en-US" sz="8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always</a:t>
            </a:r>
            <a:r>
              <a:rPr lang="en-US" sz="8000" dirty="0" smtClean="0">
                <a:solidFill>
                  <a:srgbClr val="0710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enough.</a:t>
            </a:r>
            <a:endParaRPr lang="en-US" sz="8000" dirty="0">
              <a:solidFill>
                <a:srgbClr val="07101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balwil\Downloads\desert-1270345_1280.jpg"/>
          <p:cNvPicPr>
            <a:picLocks noChangeAspect="1" noChangeArrowheads="1"/>
          </p:cNvPicPr>
          <p:nvPr/>
        </p:nvPicPr>
        <p:blipFill>
          <a:blip r:embed="rId2" cstate="print"/>
          <a:srcRect t="2250" r="13042"/>
          <a:stretch>
            <a:fillRect/>
          </a:stretch>
        </p:blipFill>
        <p:spPr bwMode="auto">
          <a:xfrm>
            <a:off x="0" y="609600"/>
            <a:ext cx="9144000" cy="6858000"/>
          </a:xfrm>
          <a:prstGeom prst="rect">
            <a:avLst/>
          </a:prstGeom>
          <a:noFill/>
        </p:spPr>
      </p:pic>
      <p:sp>
        <p:nvSpPr>
          <p:cNvPr id="9" name="Freeform 8"/>
          <p:cNvSpPr/>
          <p:nvPr/>
        </p:nvSpPr>
        <p:spPr>
          <a:xfrm>
            <a:off x="5638800" y="3429000"/>
            <a:ext cx="2209800" cy="2704224"/>
          </a:xfrm>
          <a:custGeom>
            <a:avLst/>
            <a:gdLst>
              <a:gd name="connsiteX0" fmla="*/ 0 w 2942808"/>
              <a:gd name="connsiteY0" fmla="*/ 1759468 h 2117326"/>
              <a:gd name="connsiteX1" fmla="*/ 356260 w 2942808"/>
              <a:gd name="connsiteY1" fmla="*/ 1759468 h 2117326"/>
              <a:gd name="connsiteX2" fmla="*/ 391886 w 2942808"/>
              <a:gd name="connsiteY2" fmla="*/ 1771344 h 2117326"/>
              <a:gd name="connsiteX3" fmla="*/ 463138 w 2942808"/>
              <a:gd name="connsiteY3" fmla="*/ 1783219 h 2117326"/>
              <a:gd name="connsiteX4" fmla="*/ 510639 w 2942808"/>
              <a:gd name="connsiteY4" fmla="*/ 1806970 h 2117326"/>
              <a:gd name="connsiteX5" fmla="*/ 581891 w 2942808"/>
              <a:gd name="connsiteY5" fmla="*/ 1830720 h 2117326"/>
              <a:gd name="connsiteX6" fmla="*/ 665019 w 2942808"/>
              <a:gd name="connsiteY6" fmla="*/ 1866346 h 2117326"/>
              <a:gd name="connsiteX7" fmla="*/ 724395 w 2942808"/>
              <a:gd name="connsiteY7" fmla="*/ 1878221 h 2117326"/>
              <a:gd name="connsiteX8" fmla="*/ 831273 w 2942808"/>
              <a:gd name="connsiteY8" fmla="*/ 1913847 h 2117326"/>
              <a:gd name="connsiteX9" fmla="*/ 866899 w 2942808"/>
              <a:gd name="connsiteY9" fmla="*/ 1925723 h 2117326"/>
              <a:gd name="connsiteX10" fmla="*/ 997528 w 2942808"/>
              <a:gd name="connsiteY10" fmla="*/ 1949473 h 2117326"/>
              <a:gd name="connsiteX11" fmla="*/ 1033154 w 2942808"/>
              <a:gd name="connsiteY11" fmla="*/ 1961349 h 2117326"/>
              <a:gd name="connsiteX12" fmla="*/ 1080655 w 2942808"/>
              <a:gd name="connsiteY12" fmla="*/ 1985099 h 2117326"/>
              <a:gd name="connsiteX13" fmla="*/ 1199408 w 2942808"/>
              <a:gd name="connsiteY13" fmla="*/ 2020725 h 2117326"/>
              <a:gd name="connsiteX14" fmla="*/ 1258785 w 2942808"/>
              <a:gd name="connsiteY14" fmla="*/ 2056351 h 2117326"/>
              <a:gd name="connsiteX15" fmla="*/ 1306286 w 2942808"/>
              <a:gd name="connsiteY15" fmla="*/ 2068227 h 2117326"/>
              <a:gd name="connsiteX16" fmla="*/ 1389413 w 2942808"/>
              <a:gd name="connsiteY16" fmla="*/ 2091977 h 2117326"/>
              <a:gd name="connsiteX17" fmla="*/ 1579419 w 2942808"/>
              <a:gd name="connsiteY17" fmla="*/ 2115728 h 2117326"/>
              <a:gd name="connsiteX18" fmla="*/ 2398816 w 2942808"/>
              <a:gd name="connsiteY18" fmla="*/ 2103853 h 2117326"/>
              <a:gd name="connsiteX19" fmla="*/ 2541320 w 2942808"/>
              <a:gd name="connsiteY19" fmla="*/ 2068227 h 2117326"/>
              <a:gd name="connsiteX20" fmla="*/ 2624447 w 2942808"/>
              <a:gd name="connsiteY20" fmla="*/ 2008850 h 2117326"/>
              <a:gd name="connsiteX21" fmla="*/ 2576946 w 2942808"/>
              <a:gd name="connsiteY21" fmla="*/ 1890097 h 2117326"/>
              <a:gd name="connsiteX22" fmla="*/ 2541320 w 2942808"/>
              <a:gd name="connsiteY22" fmla="*/ 1866346 h 2117326"/>
              <a:gd name="connsiteX23" fmla="*/ 2422567 w 2942808"/>
              <a:gd name="connsiteY23" fmla="*/ 1795094 h 2117326"/>
              <a:gd name="connsiteX24" fmla="*/ 2351315 w 2942808"/>
              <a:gd name="connsiteY24" fmla="*/ 1771344 h 2117326"/>
              <a:gd name="connsiteX25" fmla="*/ 2315689 w 2942808"/>
              <a:gd name="connsiteY25" fmla="*/ 1759468 h 2117326"/>
              <a:gd name="connsiteX26" fmla="*/ 2196935 w 2942808"/>
              <a:gd name="connsiteY26" fmla="*/ 1735718 h 2117326"/>
              <a:gd name="connsiteX27" fmla="*/ 2137559 w 2942808"/>
              <a:gd name="connsiteY27" fmla="*/ 1723842 h 2117326"/>
              <a:gd name="connsiteX28" fmla="*/ 1995055 w 2942808"/>
              <a:gd name="connsiteY28" fmla="*/ 1700092 h 2117326"/>
              <a:gd name="connsiteX29" fmla="*/ 1923803 w 2942808"/>
              <a:gd name="connsiteY29" fmla="*/ 1688216 h 2117326"/>
              <a:gd name="connsiteX30" fmla="*/ 1840676 w 2942808"/>
              <a:gd name="connsiteY30" fmla="*/ 1664466 h 2117326"/>
              <a:gd name="connsiteX31" fmla="*/ 1769424 w 2942808"/>
              <a:gd name="connsiteY31" fmla="*/ 1652590 h 2117326"/>
              <a:gd name="connsiteX32" fmla="*/ 1733798 w 2942808"/>
              <a:gd name="connsiteY32" fmla="*/ 1640715 h 2117326"/>
              <a:gd name="connsiteX33" fmla="*/ 1638795 w 2942808"/>
              <a:gd name="connsiteY33" fmla="*/ 1616964 h 2117326"/>
              <a:gd name="connsiteX34" fmla="*/ 1543793 w 2942808"/>
              <a:gd name="connsiteY34" fmla="*/ 1569463 h 2117326"/>
              <a:gd name="connsiteX35" fmla="*/ 1496291 w 2942808"/>
              <a:gd name="connsiteY35" fmla="*/ 1545712 h 2117326"/>
              <a:gd name="connsiteX36" fmla="*/ 1413164 w 2942808"/>
              <a:gd name="connsiteY36" fmla="*/ 1474460 h 2117326"/>
              <a:gd name="connsiteX37" fmla="*/ 1341912 w 2942808"/>
              <a:gd name="connsiteY37" fmla="*/ 1379458 h 2117326"/>
              <a:gd name="connsiteX38" fmla="*/ 1318161 w 2942808"/>
              <a:gd name="connsiteY38" fmla="*/ 1308206 h 2117326"/>
              <a:gd name="connsiteX39" fmla="*/ 1306286 w 2942808"/>
              <a:gd name="connsiteY39" fmla="*/ 1272580 h 2117326"/>
              <a:gd name="connsiteX40" fmla="*/ 1318161 w 2942808"/>
              <a:gd name="connsiteY40" fmla="*/ 1225079 h 2117326"/>
              <a:gd name="connsiteX41" fmla="*/ 1413164 w 2942808"/>
              <a:gd name="connsiteY41" fmla="*/ 1177577 h 2117326"/>
              <a:gd name="connsiteX42" fmla="*/ 1531917 w 2942808"/>
              <a:gd name="connsiteY42" fmla="*/ 1153827 h 2117326"/>
              <a:gd name="connsiteX43" fmla="*/ 1603169 w 2942808"/>
              <a:gd name="connsiteY43" fmla="*/ 1141951 h 2117326"/>
              <a:gd name="connsiteX44" fmla="*/ 2101933 w 2942808"/>
              <a:gd name="connsiteY44" fmla="*/ 1130076 h 2117326"/>
              <a:gd name="connsiteX45" fmla="*/ 2280063 w 2942808"/>
              <a:gd name="connsiteY45" fmla="*/ 1106325 h 2117326"/>
              <a:gd name="connsiteX46" fmla="*/ 2363190 w 2942808"/>
              <a:gd name="connsiteY46" fmla="*/ 1082575 h 2117326"/>
              <a:gd name="connsiteX47" fmla="*/ 2398816 w 2942808"/>
              <a:gd name="connsiteY47" fmla="*/ 1046949 h 2117326"/>
              <a:gd name="connsiteX48" fmla="*/ 2363190 w 2942808"/>
              <a:gd name="connsiteY48" fmla="*/ 892570 h 2117326"/>
              <a:gd name="connsiteX49" fmla="*/ 2268187 w 2942808"/>
              <a:gd name="connsiteY49" fmla="*/ 833193 h 2117326"/>
              <a:gd name="connsiteX50" fmla="*/ 2232561 w 2942808"/>
              <a:gd name="connsiteY50" fmla="*/ 809442 h 2117326"/>
              <a:gd name="connsiteX51" fmla="*/ 2196935 w 2942808"/>
              <a:gd name="connsiteY51" fmla="*/ 797567 h 2117326"/>
              <a:gd name="connsiteX52" fmla="*/ 2149434 w 2942808"/>
              <a:gd name="connsiteY52" fmla="*/ 773816 h 2117326"/>
              <a:gd name="connsiteX53" fmla="*/ 2066307 w 2942808"/>
              <a:gd name="connsiteY53" fmla="*/ 750066 h 2117326"/>
              <a:gd name="connsiteX54" fmla="*/ 2018806 w 2942808"/>
              <a:gd name="connsiteY54" fmla="*/ 726315 h 2117326"/>
              <a:gd name="connsiteX55" fmla="*/ 1935678 w 2942808"/>
              <a:gd name="connsiteY55" fmla="*/ 702564 h 2117326"/>
              <a:gd name="connsiteX56" fmla="*/ 1900052 w 2942808"/>
              <a:gd name="connsiteY56" fmla="*/ 690689 h 2117326"/>
              <a:gd name="connsiteX57" fmla="*/ 1840676 w 2942808"/>
              <a:gd name="connsiteY57" fmla="*/ 678814 h 2117326"/>
              <a:gd name="connsiteX58" fmla="*/ 1769424 w 2942808"/>
              <a:gd name="connsiteY58" fmla="*/ 655063 h 2117326"/>
              <a:gd name="connsiteX59" fmla="*/ 1626920 w 2942808"/>
              <a:gd name="connsiteY59" fmla="*/ 619437 h 2117326"/>
              <a:gd name="connsiteX60" fmla="*/ 1579419 w 2942808"/>
              <a:gd name="connsiteY60" fmla="*/ 607562 h 2117326"/>
              <a:gd name="connsiteX61" fmla="*/ 1520042 w 2942808"/>
              <a:gd name="connsiteY61" fmla="*/ 595686 h 2117326"/>
              <a:gd name="connsiteX62" fmla="*/ 1401289 w 2942808"/>
              <a:gd name="connsiteY62" fmla="*/ 548185 h 2117326"/>
              <a:gd name="connsiteX63" fmla="*/ 1341912 w 2942808"/>
              <a:gd name="connsiteY63" fmla="*/ 524434 h 2117326"/>
              <a:gd name="connsiteX64" fmla="*/ 1223159 w 2942808"/>
              <a:gd name="connsiteY64" fmla="*/ 465058 h 2117326"/>
              <a:gd name="connsiteX65" fmla="*/ 1187533 w 2942808"/>
              <a:gd name="connsiteY65" fmla="*/ 453183 h 2117326"/>
              <a:gd name="connsiteX66" fmla="*/ 1104406 w 2942808"/>
              <a:gd name="connsiteY66" fmla="*/ 417557 h 2117326"/>
              <a:gd name="connsiteX67" fmla="*/ 1068780 w 2942808"/>
              <a:gd name="connsiteY67" fmla="*/ 393806 h 2117326"/>
              <a:gd name="connsiteX68" fmla="*/ 985652 w 2942808"/>
              <a:gd name="connsiteY68" fmla="*/ 346305 h 2117326"/>
              <a:gd name="connsiteX69" fmla="*/ 950026 w 2942808"/>
              <a:gd name="connsiteY69" fmla="*/ 310679 h 2117326"/>
              <a:gd name="connsiteX70" fmla="*/ 950026 w 2942808"/>
              <a:gd name="connsiteY70" fmla="*/ 203801 h 2117326"/>
              <a:gd name="connsiteX71" fmla="*/ 997528 w 2942808"/>
              <a:gd name="connsiteY71" fmla="*/ 180050 h 2117326"/>
              <a:gd name="connsiteX72" fmla="*/ 1033154 w 2942808"/>
              <a:gd name="connsiteY72" fmla="*/ 156299 h 2117326"/>
              <a:gd name="connsiteX73" fmla="*/ 1151907 w 2942808"/>
              <a:gd name="connsiteY73" fmla="*/ 120673 h 2117326"/>
              <a:gd name="connsiteX74" fmla="*/ 1852551 w 2942808"/>
              <a:gd name="connsiteY74" fmla="*/ 108798 h 2117326"/>
              <a:gd name="connsiteX75" fmla="*/ 2280063 w 2942808"/>
              <a:gd name="connsiteY75" fmla="*/ 85047 h 2117326"/>
              <a:gd name="connsiteX76" fmla="*/ 2588821 w 2942808"/>
              <a:gd name="connsiteY76" fmla="*/ 61297 h 2117326"/>
              <a:gd name="connsiteX77" fmla="*/ 2731325 w 2942808"/>
              <a:gd name="connsiteY77" fmla="*/ 37546 h 2117326"/>
              <a:gd name="connsiteX78" fmla="*/ 2814452 w 2942808"/>
              <a:gd name="connsiteY78" fmla="*/ 25671 h 2117326"/>
              <a:gd name="connsiteX79" fmla="*/ 2933206 w 2942808"/>
              <a:gd name="connsiteY79" fmla="*/ 1920 h 211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942808" h="2117326">
                <a:moveTo>
                  <a:pt x="0" y="1759468"/>
                </a:moveTo>
                <a:cubicBezTo>
                  <a:pt x="142496" y="1723846"/>
                  <a:pt x="62283" y="1739193"/>
                  <a:pt x="356260" y="1759468"/>
                </a:cubicBezTo>
                <a:cubicBezTo>
                  <a:pt x="368748" y="1760329"/>
                  <a:pt x="379666" y="1768628"/>
                  <a:pt x="391886" y="1771344"/>
                </a:cubicBezTo>
                <a:cubicBezTo>
                  <a:pt x="415391" y="1776567"/>
                  <a:pt x="439387" y="1779261"/>
                  <a:pt x="463138" y="1783219"/>
                </a:cubicBezTo>
                <a:cubicBezTo>
                  <a:pt x="478972" y="1791136"/>
                  <a:pt x="494202" y="1800395"/>
                  <a:pt x="510639" y="1806970"/>
                </a:cubicBezTo>
                <a:cubicBezTo>
                  <a:pt x="533884" y="1816268"/>
                  <a:pt x="559499" y="1819524"/>
                  <a:pt x="581891" y="1830720"/>
                </a:cubicBezTo>
                <a:cubicBezTo>
                  <a:pt x="615879" y="1847714"/>
                  <a:pt x="630071" y="1857609"/>
                  <a:pt x="665019" y="1866346"/>
                </a:cubicBezTo>
                <a:cubicBezTo>
                  <a:pt x="684600" y="1871241"/>
                  <a:pt x="704988" y="1872676"/>
                  <a:pt x="724395" y="1878221"/>
                </a:cubicBezTo>
                <a:cubicBezTo>
                  <a:pt x="760503" y="1888538"/>
                  <a:pt x="795647" y="1901972"/>
                  <a:pt x="831273" y="1913847"/>
                </a:cubicBezTo>
                <a:cubicBezTo>
                  <a:pt x="843148" y="1917806"/>
                  <a:pt x="854755" y="1922687"/>
                  <a:pt x="866899" y="1925723"/>
                </a:cubicBezTo>
                <a:cubicBezTo>
                  <a:pt x="941555" y="1944387"/>
                  <a:pt x="898243" y="1935290"/>
                  <a:pt x="997528" y="1949473"/>
                </a:cubicBezTo>
                <a:cubicBezTo>
                  <a:pt x="1009403" y="1953432"/>
                  <a:pt x="1021648" y="1956418"/>
                  <a:pt x="1033154" y="1961349"/>
                </a:cubicBezTo>
                <a:cubicBezTo>
                  <a:pt x="1049425" y="1968322"/>
                  <a:pt x="1063861" y="1979501"/>
                  <a:pt x="1080655" y="1985099"/>
                </a:cubicBezTo>
                <a:cubicBezTo>
                  <a:pt x="1180772" y="2018471"/>
                  <a:pt x="1100341" y="1971192"/>
                  <a:pt x="1199408" y="2020725"/>
                </a:cubicBezTo>
                <a:cubicBezTo>
                  <a:pt x="1220053" y="2031047"/>
                  <a:pt x="1237693" y="2046977"/>
                  <a:pt x="1258785" y="2056351"/>
                </a:cubicBezTo>
                <a:cubicBezTo>
                  <a:pt x="1273699" y="2062980"/>
                  <a:pt x="1290593" y="2063743"/>
                  <a:pt x="1306286" y="2068227"/>
                </a:cubicBezTo>
                <a:cubicBezTo>
                  <a:pt x="1341618" y="2078322"/>
                  <a:pt x="1350339" y="2086116"/>
                  <a:pt x="1389413" y="2091977"/>
                </a:cubicBezTo>
                <a:cubicBezTo>
                  <a:pt x="1452535" y="2101445"/>
                  <a:pt x="1579419" y="2115728"/>
                  <a:pt x="1579419" y="2115728"/>
                </a:cubicBezTo>
                <a:cubicBezTo>
                  <a:pt x="1852551" y="2111770"/>
                  <a:pt x="2125987" y="2117326"/>
                  <a:pt x="2398816" y="2103853"/>
                </a:cubicBezTo>
                <a:cubicBezTo>
                  <a:pt x="2447720" y="2101438"/>
                  <a:pt x="2541320" y="2068227"/>
                  <a:pt x="2541320" y="2068227"/>
                </a:cubicBezTo>
                <a:cubicBezTo>
                  <a:pt x="2559438" y="2059168"/>
                  <a:pt x="2618429" y="2035930"/>
                  <a:pt x="2624447" y="2008850"/>
                </a:cubicBezTo>
                <a:cubicBezTo>
                  <a:pt x="2634509" y="1963571"/>
                  <a:pt x="2606312" y="1919463"/>
                  <a:pt x="2576946" y="1890097"/>
                </a:cubicBezTo>
                <a:cubicBezTo>
                  <a:pt x="2566854" y="1880005"/>
                  <a:pt x="2553475" y="1873826"/>
                  <a:pt x="2541320" y="1866346"/>
                </a:cubicBezTo>
                <a:cubicBezTo>
                  <a:pt x="2502005" y="1842152"/>
                  <a:pt x="2466361" y="1809692"/>
                  <a:pt x="2422567" y="1795094"/>
                </a:cubicBezTo>
                <a:lnTo>
                  <a:pt x="2351315" y="1771344"/>
                </a:lnTo>
                <a:cubicBezTo>
                  <a:pt x="2339440" y="1767386"/>
                  <a:pt x="2327964" y="1761923"/>
                  <a:pt x="2315689" y="1759468"/>
                </a:cubicBezTo>
                <a:lnTo>
                  <a:pt x="2196935" y="1735718"/>
                </a:lnTo>
                <a:cubicBezTo>
                  <a:pt x="2177143" y="1731760"/>
                  <a:pt x="2157468" y="1727160"/>
                  <a:pt x="2137559" y="1723842"/>
                </a:cubicBezTo>
                <a:lnTo>
                  <a:pt x="1995055" y="1700092"/>
                </a:lnTo>
                <a:cubicBezTo>
                  <a:pt x="1971304" y="1696134"/>
                  <a:pt x="1946646" y="1695830"/>
                  <a:pt x="1923803" y="1688216"/>
                </a:cubicBezTo>
                <a:cubicBezTo>
                  <a:pt x="1889847" y="1676898"/>
                  <a:pt x="1877956" y="1671922"/>
                  <a:pt x="1840676" y="1664466"/>
                </a:cubicBezTo>
                <a:cubicBezTo>
                  <a:pt x="1817065" y="1659744"/>
                  <a:pt x="1792929" y="1657813"/>
                  <a:pt x="1769424" y="1652590"/>
                </a:cubicBezTo>
                <a:cubicBezTo>
                  <a:pt x="1757204" y="1649875"/>
                  <a:pt x="1745942" y="1643751"/>
                  <a:pt x="1733798" y="1640715"/>
                </a:cubicBezTo>
                <a:cubicBezTo>
                  <a:pt x="1662915" y="1622995"/>
                  <a:pt x="1693093" y="1637326"/>
                  <a:pt x="1638795" y="1616964"/>
                </a:cubicBezTo>
                <a:cubicBezTo>
                  <a:pt x="1536763" y="1578702"/>
                  <a:pt x="1616843" y="1611206"/>
                  <a:pt x="1543793" y="1569463"/>
                </a:cubicBezTo>
                <a:cubicBezTo>
                  <a:pt x="1528423" y="1560680"/>
                  <a:pt x="1511303" y="1555095"/>
                  <a:pt x="1496291" y="1545712"/>
                </a:cubicBezTo>
                <a:cubicBezTo>
                  <a:pt x="1469869" y="1529198"/>
                  <a:pt x="1433499" y="1499314"/>
                  <a:pt x="1413164" y="1474460"/>
                </a:cubicBezTo>
                <a:cubicBezTo>
                  <a:pt x="1388098" y="1443824"/>
                  <a:pt x="1341912" y="1379458"/>
                  <a:pt x="1341912" y="1379458"/>
                </a:cubicBezTo>
                <a:lnTo>
                  <a:pt x="1318161" y="1308206"/>
                </a:lnTo>
                <a:lnTo>
                  <a:pt x="1306286" y="1272580"/>
                </a:lnTo>
                <a:cubicBezTo>
                  <a:pt x="1310244" y="1256746"/>
                  <a:pt x="1309108" y="1238659"/>
                  <a:pt x="1318161" y="1225079"/>
                </a:cubicBezTo>
                <a:cubicBezTo>
                  <a:pt x="1330211" y="1207004"/>
                  <a:pt x="1402239" y="1180490"/>
                  <a:pt x="1413164" y="1177577"/>
                </a:cubicBezTo>
                <a:cubicBezTo>
                  <a:pt x="1452169" y="1167176"/>
                  <a:pt x="1492098" y="1160464"/>
                  <a:pt x="1531917" y="1153827"/>
                </a:cubicBezTo>
                <a:cubicBezTo>
                  <a:pt x="1555668" y="1149868"/>
                  <a:pt x="1579112" y="1142953"/>
                  <a:pt x="1603169" y="1141951"/>
                </a:cubicBezTo>
                <a:cubicBezTo>
                  <a:pt x="1769327" y="1135028"/>
                  <a:pt x="1935678" y="1134034"/>
                  <a:pt x="2101933" y="1130076"/>
                </a:cubicBezTo>
                <a:cubicBezTo>
                  <a:pt x="2173241" y="1122153"/>
                  <a:pt x="2213422" y="1119653"/>
                  <a:pt x="2280063" y="1106325"/>
                </a:cubicBezTo>
                <a:cubicBezTo>
                  <a:pt x="2317343" y="1098869"/>
                  <a:pt x="2329234" y="1093893"/>
                  <a:pt x="2363190" y="1082575"/>
                </a:cubicBezTo>
                <a:cubicBezTo>
                  <a:pt x="2375065" y="1070700"/>
                  <a:pt x="2396262" y="1063548"/>
                  <a:pt x="2398816" y="1046949"/>
                </a:cubicBezTo>
                <a:cubicBezTo>
                  <a:pt x="2406257" y="998583"/>
                  <a:pt x="2401569" y="930949"/>
                  <a:pt x="2363190" y="892570"/>
                </a:cubicBezTo>
                <a:cubicBezTo>
                  <a:pt x="2325346" y="854726"/>
                  <a:pt x="2312087" y="858279"/>
                  <a:pt x="2268187" y="833193"/>
                </a:cubicBezTo>
                <a:cubicBezTo>
                  <a:pt x="2255795" y="826112"/>
                  <a:pt x="2245327" y="815825"/>
                  <a:pt x="2232561" y="809442"/>
                </a:cubicBezTo>
                <a:cubicBezTo>
                  <a:pt x="2221365" y="803844"/>
                  <a:pt x="2208441" y="802498"/>
                  <a:pt x="2196935" y="797567"/>
                </a:cubicBezTo>
                <a:cubicBezTo>
                  <a:pt x="2180664" y="790594"/>
                  <a:pt x="2165705" y="780789"/>
                  <a:pt x="2149434" y="773816"/>
                </a:cubicBezTo>
                <a:cubicBezTo>
                  <a:pt x="2125585" y="763595"/>
                  <a:pt x="2090409" y="756091"/>
                  <a:pt x="2066307" y="750066"/>
                </a:cubicBezTo>
                <a:cubicBezTo>
                  <a:pt x="2050473" y="742149"/>
                  <a:pt x="2035077" y="733288"/>
                  <a:pt x="2018806" y="726315"/>
                </a:cubicBezTo>
                <a:cubicBezTo>
                  <a:pt x="1990340" y="714115"/>
                  <a:pt x="1965800" y="711170"/>
                  <a:pt x="1935678" y="702564"/>
                </a:cubicBezTo>
                <a:cubicBezTo>
                  <a:pt x="1923642" y="699125"/>
                  <a:pt x="1912196" y="693725"/>
                  <a:pt x="1900052" y="690689"/>
                </a:cubicBezTo>
                <a:cubicBezTo>
                  <a:pt x="1880471" y="685794"/>
                  <a:pt x="1860149" y="684125"/>
                  <a:pt x="1840676" y="678814"/>
                </a:cubicBezTo>
                <a:cubicBezTo>
                  <a:pt x="1816523" y="672227"/>
                  <a:pt x="1793712" y="661135"/>
                  <a:pt x="1769424" y="655063"/>
                </a:cubicBezTo>
                <a:lnTo>
                  <a:pt x="1626920" y="619437"/>
                </a:lnTo>
                <a:cubicBezTo>
                  <a:pt x="1611086" y="615479"/>
                  <a:pt x="1595423" y="610763"/>
                  <a:pt x="1579419" y="607562"/>
                </a:cubicBezTo>
                <a:cubicBezTo>
                  <a:pt x="1559627" y="603603"/>
                  <a:pt x="1539191" y="602069"/>
                  <a:pt x="1520042" y="595686"/>
                </a:cubicBezTo>
                <a:cubicBezTo>
                  <a:pt x="1479596" y="582204"/>
                  <a:pt x="1440873" y="564019"/>
                  <a:pt x="1401289" y="548185"/>
                </a:cubicBezTo>
                <a:cubicBezTo>
                  <a:pt x="1381497" y="540268"/>
                  <a:pt x="1360979" y="533967"/>
                  <a:pt x="1341912" y="524434"/>
                </a:cubicBezTo>
                <a:cubicBezTo>
                  <a:pt x="1302328" y="504642"/>
                  <a:pt x="1265145" y="479053"/>
                  <a:pt x="1223159" y="465058"/>
                </a:cubicBezTo>
                <a:cubicBezTo>
                  <a:pt x="1211284" y="461100"/>
                  <a:pt x="1199039" y="458114"/>
                  <a:pt x="1187533" y="453183"/>
                </a:cubicBezTo>
                <a:cubicBezTo>
                  <a:pt x="1084813" y="409160"/>
                  <a:pt x="1187955" y="445406"/>
                  <a:pt x="1104406" y="417557"/>
                </a:cubicBezTo>
                <a:cubicBezTo>
                  <a:pt x="1092531" y="409640"/>
                  <a:pt x="1081172" y="400887"/>
                  <a:pt x="1068780" y="393806"/>
                </a:cubicBezTo>
                <a:cubicBezTo>
                  <a:pt x="1031826" y="372689"/>
                  <a:pt x="1017212" y="372605"/>
                  <a:pt x="985652" y="346305"/>
                </a:cubicBezTo>
                <a:cubicBezTo>
                  <a:pt x="972750" y="335554"/>
                  <a:pt x="961901" y="322554"/>
                  <a:pt x="950026" y="310679"/>
                </a:cubicBezTo>
                <a:cubicBezTo>
                  <a:pt x="937466" y="272997"/>
                  <a:pt x="922766" y="247417"/>
                  <a:pt x="950026" y="203801"/>
                </a:cubicBezTo>
                <a:cubicBezTo>
                  <a:pt x="959409" y="188789"/>
                  <a:pt x="982158" y="188833"/>
                  <a:pt x="997528" y="180050"/>
                </a:cubicBezTo>
                <a:cubicBezTo>
                  <a:pt x="1009920" y="172969"/>
                  <a:pt x="1020112" y="162096"/>
                  <a:pt x="1033154" y="156299"/>
                </a:cubicBezTo>
                <a:cubicBezTo>
                  <a:pt x="1038296" y="154014"/>
                  <a:pt x="1133311" y="121263"/>
                  <a:pt x="1151907" y="120673"/>
                </a:cubicBezTo>
                <a:cubicBezTo>
                  <a:pt x="1385371" y="113261"/>
                  <a:pt x="1619003" y="112756"/>
                  <a:pt x="1852551" y="108798"/>
                </a:cubicBezTo>
                <a:cubicBezTo>
                  <a:pt x="2320454" y="89303"/>
                  <a:pt x="1974992" y="107645"/>
                  <a:pt x="2280063" y="85047"/>
                </a:cubicBezTo>
                <a:cubicBezTo>
                  <a:pt x="2405186" y="75779"/>
                  <a:pt x="2469927" y="74508"/>
                  <a:pt x="2588821" y="61297"/>
                </a:cubicBezTo>
                <a:cubicBezTo>
                  <a:pt x="2705237" y="48362"/>
                  <a:pt x="2634905" y="53616"/>
                  <a:pt x="2731325" y="37546"/>
                </a:cubicBezTo>
                <a:cubicBezTo>
                  <a:pt x="2758934" y="32945"/>
                  <a:pt x="2787005" y="31160"/>
                  <a:pt x="2814452" y="25671"/>
                </a:cubicBezTo>
                <a:cubicBezTo>
                  <a:pt x="2942808" y="0"/>
                  <a:pt x="2870586" y="1920"/>
                  <a:pt x="2933206" y="1920"/>
                </a:cubicBezTo>
              </a:path>
            </a:pathLst>
          </a:custGeom>
          <a:ln w="76200">
            <a:solidFill>
              <a:schemeClr val="bg1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rot="9683991">
            <a:off x="7381046" y="814246"/>
            <a:ext cx="2971800" cy="2288121"/>
          </a:xfrm>
          <a:custGeom>
            <a:avLst/>
            <a:gdLst>
              <a:gd name="connsiteX0" fmla="*/ 0 w 2942808"/>
              <a:gd name="connsiteY0" fmla="*/ 1759468 h 2117326"/>
              <a:gd name="connsiteX1" fmla="*/ 356260 w 2942808"/>
              <a:gd name="connsiteY1" fmla="*/ 1759468 h 2117326"/>
              <a:gd name="connsiteX2" fmla="*/ 391886 w 2942808"/>
              <a:gd name="connsiteY2" fmla="*/ 1771344 h 2117326"/>
              <a:gd name="connsiteX3" fmla="*/ 463138 w 2942808"/>
              <a:gd name="connsiteY3" fmla="*/ 1783219 h 2117326"/>
              <a:gd name="connsiteX4" fmla="*/ 510639 w 2942808"/>
              <a:gd name="connsiteY4" fmla="*/ 1806970 h 2117326"/>
              <a:gd name="connsiteX5" fmla="*/ 581891 w 2942808"/>
              <a:gd name="connsiteY5" fmla="*/ 1830720 h 2117326"/>
              <a:gd name="connsiteX6" fmla="*/ 665019 w 2942808"/>
              <a:gd name="connsiteY6" fmla="*/ 1866346 h 2117326"/>
              <a:gd name="connsiteX7" fmla="*/ 724395 w 2942808"/>
              <a:gd name="connsiteY7" fmla="*/ 1878221 h 2117326"/>
              <a:gd name="connsiteX8" fmla="*/ 831273 w 2942808"/>
              <a:gd name="connsiteY8" fmla="*/ 1913847 h 2117326"/>
              <a:gd name="connsiteX9" fmla="*/ 866899 w 2942808"/>
              <a:gd name="connsiteY9" fmla="*/ 1925723 h 2117326"/>
              <a:gd name="connsiteX10" fmla="*/ 997528 w 2942808"/>
              <a:gd name="connsiteY10" fmla="*/ 1949473 h 2117326"/>
              <a:gd name="connsiteX11" fmla="*/ 1033154 w 2942808"/>
              <a:gd name="connsiteY11" fmla="*/ 1961349 h 2117326"/>
              <a:gd name="connsiteX12" fmla="*/ 1080655 w 2942808"/>
              <a:gd name="connsiteY12" fmla="*/ 1985099 h 2117326"/>
              <a:gd name="connsiteX13" fmla="*/ 1199408 w 2942808"/>
              <a:gd name="connsiteY13" fmla="*/ 2020725 h 2117326"/>
              <a:gd name="connsiteX14" fmla="*/ 1258785 w 2942808"/>
              <a:gd name="connsiteY14" fmla="*/ 2056351 h 2117326"/>
              <a:gd name="connsiteX15" fmla="*/ 1306286 w 2942808"/>
              <a:gd name="connsiteY15" fmla="*/ 2068227 h 2117326"/>
              <a:gd name="connsiteX16" fmla="*/ 1389413 w 2942808"/>
              <a:gd name="connsiteY16" fmla="*/ 2091977 h 2117326"/>
              <a:gd name="connsiteX17" fmla="*/ 1579419 w 2942808"/>
              <a:gd name="connsiteY17" fmla="*/ 2115728 h 2117326"/>
              <a:gd name="connsiteX18" fmla="*/ 2398816 w 2942808"/>
              <a:gd name="connsiteY18" fmla="*/ 2103853 h 2117326"/>
              <a:gd name="connsiteX19" fmla="*/ 2541320 w 2942808"/>
              <a:gd name="connsiteY19" fmla="*/ 2068227 h 2117326"/>
              <a:gd name="connsiteX20" fmla="*/ 2624447 w 2942808"/>
              <a:gd name="connsiteY20" fmla="*/ 2008850 h 2117326"/>
              <a:gd name="connsiteX21" fmla="*/ 2576946 w 2942808"/>
              <a:gd name="connsiteY21" fmla="*/ 1890097 h 2117326"/>
              <a:gd name="connsiteX22" fmla="*/ 2541320 w 2942808"/>
              <a:gd name="connsiteY22" fmla="*/ 1866346 h 2117326"/>
              <a:gd name="connsiteX23" fmla="*/ 2422567 w 2942808"/>
              <a:gd name="connsiteY23" fmla="*/ 1795094 h 2117326"/>
              <a:gd name="connsiteX24" fmla="*/ 2351315 w 2942808"/>
              <a:gd name="connsiteY24" fmla="*/ 1771344 h 2117326"/>
              <a:gd name="connsiteX25" fmla="*/ 2315689 w 2942808"/>
              <a:gd name="connsiteY25" fmla="*/ 1759468 h 2117326"/>
              <a:gd name="connsiteX26" fmla="*/ 2196935 w 2942808"/>
              <a:gd name="connsiteY26" fmla="*/ 1735718 h 2117326"/>
              <a:gd name="connsiteX27" fmla="*/ 2137559 w 2942808"/>
              <a:gd name="connsiteY27" fmla="*/ 1723842 h 2117326"/>
              <a:gd name="connsiteX28" fmla="*/ 1995055 w 2942808"/>
              <a:gd name="connsiteY28" fmla="*/ 1700092 h 2117326"/>
              <a:gd name="connsiteX29" fmla="*/ 1923803 w 2942808"/>
              <a:gd name="connsiteY29" fmla="*/ 1688216 h 2117326"/>
              <a:gd name="connsiteX30" fmla="*/ 1840676 w 2942808"/>
              <a:gd name="connsiteY30" fmla="*/ 1664466 h 2117326"/>
              <a:gd name="connsiteX31" fmla="*/ 1769424 w 2942808"/>
              <a:gd name="connsiteY31" fmla="*/ 1652590 h 2117326"/>
              <a:gd name="connsiteX32" fmla="*/ 1733798 w 2942808"/>
              <a:gd name="connsiteY32" fmla="*/ 1640715 h 2117326"/>
              <a:gd name="connsiteX33" fmla="*/ 1638795 w 2942808"/>
              <a:gd name="connsiteY33" fmla="*/ 1616964 h 2117326"/>
              <a:gd name="connsiteX34" fmla="*/ 1543793 w 2942808"/>
              <a:gd name="connsiteY34" fmla="*/ 1569463 h 2117326"/>
              <a:gd name="connsiteX35" fmla="*/ 1496291 w 2942808"/>
              <a:gd name="connsiteY35" fmla="*/ 1545712 h 2117326"/>
              <a:gd name="connsiteX36" fmla="*/ 1413164 w 2942808"/>
              <a:gd name="connsiteY36" fmla="*/ 1474460 h 2117326"/>
              <a:gd name="connsiteX37" fmla="*/ 1341912 w 2942808"/>
              <a:gd name="connsiteY37" fmla="*/ 1379458 h 2117326"/>
              <a:gd name="connsiteX38" fmla="*/ 1318161 w 2942808"/>
              <a:gd name="connsiteY38" fmla="*/ 1308206 h 2117326"/>
              <a:gd name="connsiteX39" fmla="*/ 1306286 w 2942808"/>
              <a:gd name="connsiteY39" fmla="*/ 1272580 h 2117326"/>
              <a:gd name="connsiteX40" fmla="*/ 1318161 w 2942808"/>
              <a:gd name="connsiteY40" fmla="*/ 1225079 h 2117326"/>
              <a:gd name="connsiteX41" fmla="*/ 1413164 w 2942808"/>
              <a:gd name="connsiteY41" fmla="*/ 1177577 h 2117326"/>
              <a:gd name="connsiteX42" fmla="*/ 1531917 w 2942808"/>
              <a:gd name="connsiteY42" fmla="*/ 1153827 h 2117326"/>
              <a:gd name="connsiteX43" fmla="*/ 1603169 w 2942808"/>
              <a:gd name="connsiteY43" fmla="*/ 1141951 h 2117326"/>
              <a:gd name="connsiteX44" fmla="*/ 2101933 w 2942808"/>
              <a:gd name="connsiteY44" fmla="*/ 1130076 h 2117326"/>
              <a:gd name="connsiteX45" fmla="*/ 2280063 w 2942808"/>
              <a:gd name="connsiteY45" fmla="*/ 1106325 h 2117326"/>
              <a:gd name="connsiteX46" fmla="*/ 2363190 w 2942808"/>
              <a:gd name="connsiteY46" fmla="*/ 1082575 h 2117326"/>
              <a:gd name="connsiteX47" fmla="*/ 2398816 w 2942808"/>
              <a:gd name="connsiteY47" fmla="*/ 1046949 h 2117326"/>
              <a:gd name="connsiteX48" fmla="*/ 2363190 w 2942808"/>
              <a:gd name="connsiteY48" fmla="*/ 892570 h 2117326"/>
              <a:gd name="connsiteX49" fmla="*/ 2268187 w 2942808"/>
              <a:gd name="connsiteY49" fmla="*/ 833193 h 2117326"/>
              <a:gd name="connsiteX50" fmla="*/ 2232561 w 2942808"/>
              <a:gd name="connsiteY50" fmla="*/ 809442 h 2117326"/>
              <a:gd name="connsiteX51" fmla="*/ 2196935 w 2942808"/>
              <a:gd name="connsiteY51" fmla="*/ 797567 h 2117326"/>
              <a:gd name="connsiteX52" fmla="*/ 2149434 w 2942808"/>
              <a:gd name="connsiteY52" fmla="*/ 773816 h 2117326"/>
              <a:gd name="connsiteX53" fmla="*/ 2066307 w 2942808"/>
              <a:gd name="connsiteY53" fmla="*/ 750066 h 2117326"/>
              <a:gd name="connsiteX54" fmla="*/ 2018806 w 2942808"/>
              <a:gd name="connsiteY54" fmla="*/ 726315 h 2117326"/>
              <a:gd name="connsiteX55" fmla="*/ 1935678 w 2942808"/>
              <a:gd name="connsiteY55" fmla="*/ 702564 h 2117326"/>
              <a:gd name="connsiteX56" fmla="*/ 1900052 w 2942808"/>
              <a:gd name="connsiteY56" fmla="*/ 690689 h 2117326"/>
              <a:gd name="connsiteX57" fmla="*/ 1840676 w 2942808"/>
              <a:gd name="connsiteY57" fmla="*/ 678814 h 2117326"/>
              <a:gd name="connsiteX58" fmla="*/ 1769424 w 2942808"/>
              <a:gd name="connsiteY58" fmla="*/ 655063 h 2117326"/>
              <a:gd name="connsiteX59" fmla="*/ 1626920 w 2942808"/>
              <a:gd name="connsiteY59" fmla="*/ 619437 h 2117326"/>
              <a:gd name="connsiteX60" fmla="*/ 1579419 w 2942808"/>
              <a:gd name="connsiteY60" fmla="*/ 607562 h 2117326"/>
              <a:gd name="connsiteX61" fmla="*/ 1520042 w 2942808"/>
              <a:gd name="connsiteY61" fmla="*/ 595686 h 2117326"/>
              <a:gd name="connsiteX62" fmla="*/ 1401289 w 2942808"/>
              <a:gd name="connsiteY62" fmla="*/ 548185 h 2117326"/>
              <a:gd name="connsiteX63" fmla="*/ 1341912 w 2942808"/>
              <a:gd name="connsiteY63" fmla="*/ 524434 h 2117326"/>
              <a:gd name="connsiteX64" fmla="*/ 1223159 w 2942808"/>
              <a:gd name="connsiteY64" fmla="*/ 465058 h 2117326"/>
              <a:gd name="connsiteX65" fmla="*/ 1187533 w 2942808"/>
              <a:gd name="connsiteY65" fmla="*/ 453183 h 2117326"/>
              <a:gd name="connsiteX66" fmla="*/ 1104406 w 2942808"/>
              <a:gd name="connsiteY66" fmla="*/ 417557 h 2117326"/>
              <a:gd name="connsiteX67" fmla="*/ 1068780 w 2942808"/>
              <a:gd name="connsiteY67" fmla="*/ 393806 h 2117326"/>
              <a:gd name="connsiteX68" fmla="*/ 985652 w 2942808"/>
              <a:gd name="connsiteY68" fmla="*/ 346305 h 2117326"/>
              <a:gd name="connsiteX69" fmla="*/ 950026 w 2942808"/>
              <a:gd name="connsiteY69" fmla="*/ 310679 h 2117326"/>
              <a:gd name="connsiteX70" fmla="*/ 950026 w 2942808"/>
              <a:gd name="connsiteY70" fmla="*/ 203801 h 2117326"/>
              <a:gd name="connsiteX71" fmla="*/ 997528 w 2942808"/>
              <a:gd name="connsiteY71" fmla="*/ 180050 h 2117326"/>
              <a:gd name="connsiteX72" fmla="*/ 1033154 w 2942808"/>
              <a:gd name="connsiteY72" fmla="*/ 156299 h 2117326"/>
              <a:gd name="connsiteX73" fmla="*/ 1151907 w 2942808"/>
              <a:gd name="connsiteY73" fmla="*/ 120673 h 2117326"/>
              <a:gd name="connsiteX74" fmla="*/ 1852551 w 2942808"/>
              <a:gd name="connsiteY74" fmla="*/ 108798 h 2117326"/>
              <a:gd name="connsiteX75" fmla="*/ 2280063 w 2942808"/>
              <a:gd name="connsiteY75" fmla="*/ 85047 h 2117326"/>
              <a:gd name="connsiteX76" fmla="*/ 2588821 w 2942808"/>
              <a:gd name="connsiteY76" fmla="*/ 61297 h 2117326"/>
              <a:gd name="connsiteX77" fmla="*/ 2731325 w 2942808"/>
              <a:gd name="connsiteY77" fmla="*/ 37546 h 2117326"/>
              <a:gd name="connsiteX78" fmla="*/ 2814452 w 2942808"/>
              <a:gd name="connsiteY78" fmla="*/ 25671 h 2117326"/>
              <a:gd name="connsiteX79" fmla="*/ 2933206 w 2942808"/>
              <a:gd name="connsiteY79" fmla="*/ 1920 h 211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942808" h="2117326">
                <a:moveTo>
                  <a:pt x="0" y="1759468"/>
                </a:moveTo>
                <a:cubicBezTo>
                  <a:pt x="142496" y="1723846"/>
                  <a:pt x="62283" y="1739193"/>
                  <a:pt x="356260" y="1759468"/>
                </a:cubicBezTo>
                <a:cubicBezTo>
                  <a:pt x="368748" y="1760329"/>
                  <a:pt x="379666" y="1768628"/>
                  <a:pt x="391886" y="1771344"/>
                </a:cubicBezTo>
                <a:cubicBezTo>
                  <a:pt x="415391" y="1776567"/>
                  <a:pt x="439387" y="1779261"/>
                  <a:pt x="463138" y="1783219"/>
                </a:cubicBezTo>
                <a:cubicBezTo>
                  <a:pt x="478972" y="1791136"/>
                  <a:pt x="494202" y="1800395"/>
                  <a:pt x="510639" y="1806970"/>
                </a:cubicBezTo>
                <a:cubicBezTo>
                  <a:pt x="533884" y="1816268"/>
                  <a:pt x="559499" y="1819524"/>
                  <a:pt x="581891" y="1830720"/>
                </a:cubicBezTo>
                <a:cubicBezTo>
                  <a:pt x="615879" y="1847714"/>
                  <a:pt x="630071" y="1857609"/>
                  <a:pt x="665019" y="1866346"/>
                </a:cubicBezTo>
                <a:cubicBezTo>
                  <a:pt x="684600" y="1871241"/>
                  <a:pt x="704988" y="1872676"/>
                  <a:pt x="724395" y="1878221"/>
                </a:cubicBezTo>
                <a:cubicBezTo>
                  <a:pt x="760503" y="1888538"/>
                  <a:pt x="795647" y="1901972"/>
                  <a:pt x="831273" y="1913847"/>
                </a:cubicBezTo>
                <a:cubicBezTo>
                  <a:pt x="843148" y="1917806"/>
                  <a:pt x="854755" y="1922687"/>
                  <a:pt x="866899" y="1925723"/>
                </a:cubicBezTo>
                <a:cubicBezTo>
                  <a:pt x="941555" y="1944387"/>
                  <a:pt x="898243" y="1935290"/>
                  <a:pt x="997528" y="1949473"/>
                </a:cubicBezTo>
                <a:cubicBezTo>
                  <a:pt x="1009403" y="1953432"/>
                  <a:pt x="1021648" y="1956418"/>
                  <a:pt x="1033154" y="1961349"/>
                </a:cubicBezTo>
                <a:cubicBezTo>
                  <a:pt x="1049425" y="1968322"/>
                  <a:pt x="1063861" y="1979501"/>
                  <a:pt x="1080655" y="1985099"/>
                </a:cubicBezTo>
                <a:cubicBezTo>
                  <a:pt x="1180772" y="2018471"/>
                  <a:pt x="1100341" y="1971192"/>
                  <a:pt x="1199408" y="2020725"/>
                </a:cubicBezTo>
                <a:cubicBezTo>
                  <a:pt x="1220053" y="2031047"/>
                  <a:pt x="1237693" y="2046977"/>
                  <a:pt x="1258785" y="2056351"/>
                </a:cubicBezTo>
                <a:cubicBezTo>
                  <a:pt x="1273699" y="2062980"/>
                  <a:pt x="1290593" y="2063743"/>
                  <a:pt x="1306286" y="2068227"/>
                </a:cubicBezTo>
                <a:cubicBezTo>
                  <a:pt x="1341618" y="2078322"/>
                  <a:pt x="1350339" y="2086116"/>
                  <a:pt x="1389413" y="2091977"/>
                </a:cubicBezTo>
                <a:cubicBezTo>
                  <a:pt x="1452535" y="2101445"/>
                  <a:pt x="1579419" y="2115728"/>
                  <a:pt x="1579419" y="2115728"/>
                </a:cubicBezTo>
                <a:cubicBezTo>
                  <a:pt x="1852551" y="2111770"/>
                  <a:pt x="2125987" y="2117326"/>
                  <a:pt x="2398816" y="2103853"/>
                </a:cubicBezTo>
                <a:cubicBezTo>
                  <a:pt x="2447720" y="2101438"/>
                  <a:pt x="2541320" y="2068227"/>
                  <a:pt x="2541320" y="2068227"/>
                </a:cubicBezTo>
                <a:cubicBezTo>
                  <a:pt x="2559438" y="2059168"/>
                  <a:pt x="2618429" y="2035930"/>
                  <a:pt x="2624447" y="2008850"/>
                </a:cubicBezTo>
                <a:cubicBezTo>
                  <a:pt x="2634509" y="1963571"/>
                  <a:pt x="2606312" y="1919463"/>
                  <a:pt x="2576946" y="1890097"/>
                </a:cubicBezTo>
                <a:cubicBezTo>
                  <a:pt x="2566854" y="1880005"/>
                  <a:pt x="2553475" y="1873826"/>
                  <a:pt x="2541320" y="1866346"/>
                </a:cubicBezTo>
                <a:cubicBezTo>
                  <a:pt x="2502005" y="1842152"/>
                  <a:pt x="2466361" y="1809692"/>
                  <a:pt x="2422567" y="1795094"/>
                </a:cubicBezTo>
                <a:lnTo>
                  <a:pt x="2351315" y="1771344"/>
                </a:lnTo>
                <a:cubicBezTo>
                  <a:pt x="2339440" y="1767386"/>
                  <a:pt x="2327964" y="1761923"/>
                  <a:pt x="2315689" y="1759468"/>
                </a:cubicBezTo>
                <a:lnTo>
                  <a:pt x="2196935" y="1735718"/>
                </a:lnTo>
                <a:cubicBezTo>
                  <a:pt x="2177143" y="1731760"/>
                  <a:pt x="2157468" y="1727160"/>
                  <a:pt x="2137559" y="1723842"/>
                </a:cubicBezTo>
                <a:lnTo>
                  <a:pt x="1995055" y="1700092"/>
                </a:lnTo>
                <a:cubicBezTo>
                  <a:pt x="1971304" y="1696134"/>
                  <a:pt x="1946646" y="1695830"/>
                  <a:pt x="1923803" y="1688216"/>
                </a:cubicBezTo>
                <a:cubicBezTo>
                  <a:pt x="1889847" y="1676898"/>
                  <a:pt x="1877956" y="1671922"/>
                  <a:pt x="1840676" y="1664466"/>
                </a:cubicBezTo>
                <a:cubicBezTo>
                  <a:pt x="1817065" y="1659744"/>
                  <a:pt x="1792929" y="1657813"/>
                  <a:pt x="1769424" y="1652590"/>
                </a:cubicBezTo>
                <a:cubicBezTo>
                  <a:pt x="1757204" y="1649875"/>
                  <a:pt x="1745942" y="1643751"/>
                  <a:pt x="1733798" y="1640715"/>
                </a:cubicBezTo>
                <a:cubicBezTo>
                  <a:pt x="1662915" y="1622995"/>
                  <a:pt x="1693093" y="1637326"/>
                  <a:pt x="1638795" y="1616964"/>
                </a:cubicBezTo>
                <a:cubicBezTo>
                  <a:pt x="1536763" y="1578702"/>
                  <a:pt x="1616843" y="1611206"/>
                  <a:pt x="1543793" y="1569463"/>
                </a:cubicBezTo>
                <a:cubicBezTo>
                  <a:pt x="1528423" y="1560680"/>
                  <a:pt x="1511303" y="1555095"/>
                  <a:pt x="1496291" y="1545712"/>
                </a:cubicBezTo>
                <a:cubicBezTo>
                  <a:pt x="1469869" y="1529198"/>
                  <a:pt x="1433499" y="1499314"/>
                  <a:pt x="1413164" y="1474460"/>
                </a:cubicBezTo>
                <a:cubicBezTo>
                  <a:pt x="1388098" y="1443824"/>
                  <a:pt x="1341912" y="1379458"/>
                  <a:pt x="1341912" y="1379458"/>
                </a:cubicBezTo>
                <a:lnTo>
                  <a:pt x="1318161" y="1308206"/>
                </a:lnTo>
                <a:lnTo>
                  <a:pt x="1306286" y="1272580"/>
                </a:lnTo>
                <a:cubicBezTo>
                  <a:pt x="1310244" y="1256746"/>
                  <a:pt x="1309108" y="1238659"/>
                  <a:pt x="1318161" y="1225079"/>
                </a:cubicBezTo>
                <a:cubicBezTo>
                  <a:pt x="1330211" y="1207004"/>
                  <a:pt x="1402239" y="1180490"/>
                  <a:pt x="1413164" y="1177577"/>
                </a:cubicBezTo>
                <a:cubicBezTo>
                  <a:pt x="1452169" y="1167176"/>
                  <a:pt x="1492098" y="1160464"/>
                  <a:pt x="1531917" y="1153827"/>
                </a:cubicBezTo>
                <a:cubicBezTo>
                  <a:pt x="1555668" y="1149868"/>
                  <a:pt x="1579112" y="1142953"/>
                  <a:pt x="1603169" y="1141951"/>
                </a:cubicBezTo>
                <a:cubicBezTo>
                  <a:pt x="1769327" y="1135028"/>
                  <a:pt x="1935678" y="1134034"/>
                  <a:pt x="2101933" y="1130076"/>
                </a:cubicBezTo>
                <a:cubicBezTo>
                  <a:pt x="2173241" y="1122153"/>
                  <a:pt x="2213422" y="1119653"/>
                  <a:pt x="2280063" y="1106325"/>
                </a:cubicBezTo>
                <a:cubicBezTo>
                  <a:pt x="2317343" y="1098869"/>
                  <a:pt x="2329234" y="1093893"/>
                  <a:pt x="2363190" y="1082575"/>
                </a:cubicBezTo>
                <a:cubicBezTo>
                  <a:pt x="2375065" y="1070700"/>
                  <a:pt x="2396262" y="1063548"/>
                  <a:pt x="2398816" y="1046949"/>
                </a:cubicBezTo>
                <a:cubicBezTo>
                  <a:pt x="2406257" y="998583"/>
                  <a:pt x="2401569" y="930949"/>
                  <a:pt x="2363190" y="892570"/>
                </a:cubicBezTo>
                <a:cubicBezTo>
                  <a:pt x="2325346" y="854726"/>
                  <a:pt x="2312087" y="858279"/>
                  <a:pt x="2268187" y="833193"/>
                </a:cubicBezTo>
                <a:cubicBezTo>
                  <a:pt x="2255795" y="826112"/>
                  <a:pt x="2245327" y="815825"/>
                  <a:pt x="2232561" y="809442"/>
                </a:cubicBezTo>
                <a:cubicBezTo>
                  <a:pt x="2221365" y="803844"/>
                  <a:pt x="2208441" y="802498"/>
                  <a:pt x="2196935" y="797567"/>
                </a:cubicBezTo>
                <a:cubicBezTo>
                  <a:pt x="2180664" y="790594"/>
                  <a:pt x="2165705" y="780789"/>
                  <a:pt x="2149434" y="773816"/>
                </a:cubicBezTo>
                <a:cubicBezTo>
                  <a:pt x="2125585" y="763595"/>
                  <a:pt x="2090409" y="756091"/>
                  <a:pt x="2066307" y="750066"/>
                </a:cubicBezTo>
                <a:cubicBezTo>
                  <a:pt x="2050473" y="742149"/>
                  <a:pt x="2035077" y="733288"/>
                  <a:pt x="2018806" y="726315"/>
                </a:cubicBezTo>
                <a:cubicBezTo>
                  <a:pt x="1990340" y="714115"/>
                  <a:pt x="1965800" y="711170"/>
                  <a:pt x="1935678" y="702564"/>
                </a:cubicBezTo>
                <a:cubicBezTo>
                  <a:pt x="1923642" y="699125"/>
                  <a:pt x="1912196" y="693725"/>
                  <a:pt x="1900052" y="690689"/>
                </a:cubicBezTo>
                <a:cubicBezTo>
                  <a:pt x="1880471" y="685794"/>
                  <a:pt x="1860149" y="684125"/>
                  <a:pt x="1840676" y="678814"/>
                </a:cubicBezTo>
                <a:cubicBezTo>
                  <a:pt x="1816523" y="672227"/>
                  <a:pt x="1793712" y="661135"/>
                  <a:pt x="1769424" y="655063"/>
                </a:cubicBezTo>
                <a:lnTo>
                  <a:pt x="1626920" y="619437"/>
                </a:lnTo>
                <a:cubicBezTo>
                  <a:pt x="1611086" y="615479"/>
                  <a:pt x="1595423" y="610763"/>
                  <a:pt x="1579419" y="607562"/>
                </a:cubicBezTo>
                <a:cubicBezTo>
                  <a:pt x="1559627" y="603603"/>
                  <a:pt x="1539191" y="602069"/>
                  <a:pt x="1520042" y="595686"/>
                </a:cubicBezTo>
                <a:cubicBezTo>
                  <a:pt x="1479596" y="582204"/>
                  <a:pt x="1440873" y="564019"/>
                  <a:pt x="1401289" y="548185"/>
                </a:cubicBezTo>
                <a:cubicBezTo>
                  <a:pt x="1381497" y="540268"/>
                  <a:pt x="1360979" y="533967"/>
                  <a:pt x="1341912" y="524434"/>
                </a:cubicBezTo>
                <a:cubicBezTo>
                  <a:pt x="1302328" y="504642"/>
                  <a:pt x="1265145" y="479053"/>
                  <a:pt x="1223159" y="465058"/>
                </a:cubicBezTo>
                <a:cubicBezTo>
                  <a:pt x="1211284" y="461100"/>
                  <a:pt x="1199039" y="458114"/>
                  <a:pt x="1187533" y="453183"/>
                </a:cubicBezTo>
                <a:cubicBezTo>
                  <a:pt x="1084813" y="409160"/>
                  <a:pt x="1187955" y="445406"/>
                  <a:pt x="1104406" y="417557"/>
                </a:cubicBezTo>
                <a:cubicBezTo>
                  <a:pt x="1092531" y="409640"/>
                  <a:pt x="1081172" y="400887"/>
                  <a:pt x="1068780" y="393806"/>
                </a:cubicBezTo>
                <a:cubicBezTo>
                  <a:pt x="1031826" y="372689"/>
                  <a:pt x="1017212" y="372605"/>
                  <a:pt x="985652" y="346305"/>
                </a:cubicBezTo>
                <a:cubicBezTo>
                  <a:pt x="972750" y="335554"/>
                  <a:pt x="961901" y="322554"/>
                  <a:pt x="950026" y="310679"/>
                </a:cubicBezTo>
                <a:cubicBezTo>
                  <a:pt x="937466" y="272997"/>
                  <a:pt x="922766" y="247417"/>
                  <a:pt x="950026" y="203801"/>
                </a:cubicBezTo>
                <a:cubicBezTo>
                  <a:pt x="959409" y="188789"/>
                  <a:pt x="982158" y="188833"/>
                  <a:pt x="997528" y="180050"/>
                </a:cubicBezTo>
                <a:cubicBezTo>
                  <a:pt x="1009920" y="172969"/>
                  <a:pt x="1020112" y="162096"/>
                  <a:pt x="1033154" y="156299"/>
                </a:cubicBezTo>
                <a:cubicBezTo>
                  <a:pt x="1038296" y="154014"/>
                  <a:pt x="1133311" y="121263"/>
                  <a:pt x="1151907" y="120673"/>
                </a:cubicBezTo>
                <a:cubicBezTo>
                  <a:pt x="1385371" y="113261"/>
                  <a:pt x="1619003" y="112756"/>
                  <a:pt x="1852551" y="108798"/>
                </a:cubicBezTo>
                <a:cubicBezTo>
                  <a:pt x="2320454" y="89303"/>
                  <a:pt x="1974992" y="107645"/>
                  <a:pt x="2280063" y="85047"/>
                </a:cubicBezTo>
                <a:cubicBezTo>
                  <a:pt x="2405186" y="75779"/>
                  <a:pt x="2469927" y="74508"/>
                  <a:pt x="2588821" y="61297"/>
                </a:cubicBezTo>
                <a:cubicBezTo>
                  <a:pt x="2705237" y="48362"/>
                  <a:pt x="2634905" y="53616"/>
                  <a:pt x="2731325" y="37546"/>
                </a:cubicBezTo>
                <a:cubicBezTo>
                  <a:pt x="2758934" y="32945"/>
                  <a:pt x="2787005" y="31160"/>
                  <a:pt x="2814452" y="25671"/>
                </a:cubicBezTo>
                <a:cubicBezTo>
                  <a:pt x="2942808" y="0"/>
                  <a:pt x="2870586" y="1920"/>
                  <a:pt x="2933206" y="1920"/>
                </a:cubicBezTo>
              </a:path>
            </a:pathLst>
          </a:custGeom>
          <a:ln w="76200">
            <a:solidFill>
              <a:schemeClr val="bg1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0" y="1600200"/>
            <a:ext cx="2553838" cy="2185060"/>
          </a:xfrm>
          <a:custGeom>
            <a:avLst/>
            <a:gdLst>
              <a:gd name="connsiteX0" fmla="*/ 12518 w 2553838"/>
              <a:gd name="connsiteY0" fmla="*/ 0 h 2185060"/>
              <a:gd name="connsiteX1" fmla="*/ 915043 w 2553838"/>
              <a:gd name="connsiteY1" fmla="*/ 11876 h 2185060"/>
              <a:gd name="connsiteX2" fmla="*/ 998170 w 2553838"/>
              <a:gd name="connsiteY2" fmla="*/ 23751 h 2185060"/>
              <a:gd name="connsiteX3" fmla="*/ 1140674 w 2553838"/>
              <a:gd name="connsiteY3" fmla="*/ 35626 h 2185060"/>
              <a:gd name="connsiteX4" fmla="*/ 1318804 w 2553838"/>
              <a:gd name="connsiteY4" fmla="*/ 59377 h 2185060"/>
              <a:gd name="connsiteX5" fmla="*/ 1461308 w 2553838"/>
              <a:gd name="connsiteY5" fmla="*/ 83128 h 2185060"/>
              <a:gd name="connsiteX6" fmla="*/ 1496934 w 2553838"/>
              <a:gd name="connsiteY6" fmla="*/ 95003 h 2185060"/>
              <a:gd name="connsiteX7" fmla="*/ 1591936 w 2553838"/>
              <a:gd name="connsiteY7" fmla="*/ 142504 h 2185060"/>
              <a:gd name="connsiteX8" fmla="*/ 1639438 w 2553838"/>
              <a:gd name="connsiteY8" fmla="*/ 166255 h 2185060"/>
              <a:gd name="connsiteX9" fmla="*/ 1675064 w 2553838"/>
              <a:gd name="connsiteY9" fmla="*/ 237507 h 2185060"/>
              <a:gd name="connsiteX10" fmla="*/ 1663188 w 2553838"/>
              <a:gd name="connsiteY10" fmla="*/ 296884 h 2185060"/>
              <a:gd name="connsiteX11" fmla="*/ 1580061 w 2553838"/>
              <a:gd name="connsiteY11" fmla="*/ 368135 h 2185060"/>
              <a:gd name="connsiteX12" fmla="*/ 1473183 w 2553838"/>
              <a:gd name="connsiteY12" fmla="*/ 427512 h 2185060"/>
              <a:gd name="connsiteX13" fmla="*/ 1437557 w 2553838"/>
              <a:gd name="connsiteY13" fmla="*/ 451263 h 2185060"/>
              <a:gd name="connsiteX14" fmla="*/ 1318804 w 2553838"/>
              <a:gd name="connsiteY14" fmla="*/ 498764 h 2185060"/>
              <a:gd name="connsiteX15" fmla="*/ 1235677 w 2553838"/>
              <a:gd name="connsiteY15" fmla="*/ 522515 h 2185060"/>
              <a:gd name="connsiteX16" fmla="*/ 1116923 w 2553838"/>
              <a:gd name="connsiteY16" fmla="*/ 546265 h 2185060"/>
              <a:gd name="connsiteX17" fmla="*/ 1069422 w 2553838"/>
              <a:gd name="connsiteY17" fmla="*/ 558141 h 2185060"/>
              <a:gd name="connsiteX18" fmla="*/ 1021921 w 2553838"/>
              <a:gd name="connsiteY18" fmla="*/ 581891 h 2185060"/>
              <a:gd name="connsiteX19" fmla="*/ 974420 w 2553838"/>
              <a:gd name="connsiteY19" fmla="*/ 593767 h 2185060"/>
              <a:gd name="connsiteX20" fmla="*/ 938794 w 2553838"/>
              <a:gd name="connsiteY20" fmla="*/ 605642 h 2185060"/>
              <a:gd name="connsiteX21" fmla="*/ 843791 w 2553838"/>
              <a:gd name="connsiteY21" fmla="*/ 629393 h 2185060"/>
              <a:gd name="connsiteX22" fmla="*/ 796290 w 2553838"/>
              <a:gd name="connsiteY22" fmla="*/ 653143 h 2185060"/>
              <a:gd name="connsiteX23" fmla="*/ 701287 w 2553838"/>
              <a:gd name="connsiteY23" fmla="*/ 676894 h 2185060"/>
              <a:gd name="connsiteX24" fmla="*/ 653786 w 2553838"/>
              <a:gd name="connsiteY24" fmla="*/ 688769 h 2185060"/>
              <a:gd name="connsiteX25" fmla="*/ 618160 w 2553838"/>
              <a:gd name="connsiteY25" fmla="*/ 700645 h 2185060"/>
              <a:gd name="connsiteX26" fmla="*/ 582534 w 2553838"/>
              <a:gd name="connsiteY26" fmla="*/ 724395 h 2185060"/>
              <a:gd name="connsiteX27" fmla="*/ 487531 w 2553838"/>
              <a:gd name="connsiteY27" fmla="*/ 748146 h 2185060"/>
              <a:gd name="connsiteX28" fmla="*/ 404404 w 2553838"/>
              <a:gd name="connsiteY28" fmla="*/ 771896 h 2185060"/>
              <a:gd name="connsiteX29" fmla="*/ 333152 w 2553838"/>
              <a:gd name="connsiteY29" fmla="*/ 807522 h 2185060"/>
              <a:gd name="connsiteX30" fmla="*/ 297526 w 2553838"/>
              <a:gd name="connsiteY30" fmla="*/ 831273 h 2185060"/>
              <a:gd name="connsiteX31" fmla="*/ 202523 w 2553838"/>
              <a:gd name="connsiteY31" fmla="*/ 878774 h 2185060"/>
              <a:gd name="connsiteX32" fmla="*/ 166897 w 2553838"/>
              <a:gd name="connsiteY32" fmla="*/ 914400 h 2185060"/>
              <a:gd name="connsiteX33" fmla="*/ 71895 w 2553838"/>
              <a:gd name="connsiteY33" fmla="*/ 961902 h 2185060"/>
              <a:gd name="connsiteX34" fmla="*/ 24394 w 2553838"/>
              <a:gd name="connsiteY34" fmla="*/ 1033154 h 2185060"/>
              <a:gd name="connsiteX35" fmla="*/ 643 w 2553838"/>
              <a:gd name="connsiteY35" fmla="*/ 1068780 h 2185060"/>
              <a:gd name="connsiteX36" fmla="*/ 12518 w 2553838"/>
              <a:gd name="connsiteY36" fmla="*/ 1151907 h 2185060"/>
              <a:gd name="connsiteX37" fmla="*/ 60020 w 2553838"/>
              <a:gd name="connsiteY37" fmla="*/ 1187533 h 2185060"/>
              <a:gd name="connsiteX38" fmla="*/ 166897 w 2553838"/>
              <a:gd name="connsiteY38" fmla="*/ 1246909 h 2185060"/>
              <a:gd name="connsiteX39" fmla="*/ 202523 w 2553838"/>
              <a:gd name="connsiteY39" fmla="*/ 1258785 h 2185060"/>
              <a:gd name="connsiteX40" fmla="*/ 273775 w 2553838"/>
              <a:gd name="connsiteY40" fmla="*/ 1270660 h 2185060"/>
              <a:gd name="connsiteX41" fmla="*/ 689412 w 2553838"/>
              <a:gd name="connsiteY41" fmla="*/ 1258785 h 2185060"/>
              <a:gd name="connsiteX42" fmla="*/ 867542 w 2553838"/>
              <a:gd name="connsiteY42" fmla="*/ 1235034 h 2185060"/>
              <a:gd name="connsiteX43" fmla="*/ 950669 w 2553838"/>
              <a:gd name="connsiteY43" fmla="*/ 1223159 h 2185060"/>
              <a:gd name="connsiteX44" fmla="*/ 986295 w 2553838"/>
              <a:gd name="connsiteY44" fmla="*/ 1211284 h 2185060"/>
              <a:gd name="connsiteX45" fmla="*/ 1081297 w 2553838"/>
              <a:gd name="connsiteY45" fmla="*/ 1199408 h 2185060"/>
              <a:gd name="connsiteX46" fmla="*/ 1164425 w 2553838"/>
              <a:gd name="connsiteY46" fmla="*/ 1187533 h 2185060"/>
              <a:gd name="connsiteX47" fmla="*/ 1401931 w 2553838"/>
              <a:gd name="connsiteY47" fmla="*/ 1163782 h 2185060"/>
              <a:gd name="connsiteX48" fmla="*/ 1603812 w 2553838"/>
              <a:gd name="connsiteY48" fmla="*/ 1140032 h 2185060"/>
              <a:gd name="connsiteX49" fmla="*/ 1971947 w 2553838"/>
              <a:gd name="connsiteY49" fmla="*/ 1151907 h 2185060"/>
              <a:gd name="connsiteX50" fmla="*/ 2019448 w 2553838"/>
              <a:gd name="connsiteY50" fmla="*/ 1163782 h 2185060"/>
              <a:gd name="connsiteX51" fmla="*/ 2055074 w 2553838"/>
              <a:gd name="connsiteY51" fmla="*/ 1187533 h 2185060"/>
              <a:gd name="connsiteX52" fmla="*/ 2078825 w 2553838"/>
              <a:gd name="connsiteY52" fmla="*/ 1223159 h 2185060"/>
              <a:gd name="connsiteX53" fmla="*/ 1995697 w 2553838"/>
              <a:gd name="connsiteY53" fmla="*/ 1425039 h 2185060"/>
              <a:gd name="connsiteX54" fmla="*/ 1924445 w 2553838"/>
              <a:gd name="connsiteY54" fmla="*/ 1472541 h 2185060"/>
              <a:gd name="connsiteX55" fmla="*/ 1853194 w 2553838"/>
              <a:gd name="connsiteY55" fmla="*/ 1496291 h 2185060"/>
              <a:gd name="connsiteX56" fmla="*/ 1817568 w 2553838"/>
              <a:gd name="connsiteY56" fmla="*/ 1508167 h 2185060"/>
              <a:gd name="connsiteX57" fmla="*/ 1722565 w 2553838"/>
              <a:gd name="connsiteY57" fmla="*/ 1531917 h 2185060"/>
              <a:gd name="connsiteX58" fmla="*/ 1627562 w 2553838"/>
              <a:gd name="connsiteY58" fmla="*/ 1555668 h 2185060"/>
              <a:gd name="connsiteX59" fmla="*/ 1544435 w 2553838"/>
              <a:gd name="connsiteY59" fmla="*/ 1567543 h 2185060"/>
              <a:gd name="connsiteX60" fmla="*/ 1508809 w 2553838"/>
              <a:gd name="connsiteY60" fmla="*/ 1579419 h 2185060"/>
              <a:gd name="connsiteX61" fmla="*/ 1461308 w 2553838"/>
              <a:gd name="connsiteY61" fmla="*/ 1591294 h 2185060"/>
              <a:gd name="connsiteX62" fmla="*/ 1425682 w 2553838"/>
              <a:gd name="connsiteY62" fmla="*/ 1615045 h 2185060"/>
              <a:gd name="connsiteX63" fmla="*/ 1342555 w 2553838"/>
              <a:gd name="connsiteY63" fmla="*/ 1626920 h 2185060"/>
              <a:gd name="connsiteX64" fmla="*/ 1271303 w 2553838"/>
              <a:gd name="connsiteY64" fmla="*/ 1650671 h 2185060"/>
              <a:gd name="connsiteX65" fmla="*/ 1235677 w 2553838"/>
              <a:gd name="connsiteY65" fmla="*/ 1662546 h 2185060"/>
              <a:gd name="connsiteX66" fmla="*/ 1188175 w 2553838"/>
              <a:gd name="connsiteY66" fmla="*/ 1686296 h 2185060"/>
              <a:gd name="connsiteX67" fmla="*/ 1152549 w 2553838"/>
              <a:gd name="connsiteY67" fmla="*/ 1698172 h 2185060"/>
              <a:gd name="connsiteX68" fmla="*/ 1069422 w 2553838"/>
              <a:gd name="connsiteY68" fmla="*/ 1757548 h 2185060"/>
              <a:gd name="connsiteX69" fmla="*/ 1021921 w 2553838"/>
              <a:gd name="connsiteY69" fmla="*/ 1781299 h 2185060"/>
              <a:gd name="connsiteX70" fmla="*/ 986295 w 2553838"/>
              <a:gd name="connsiteY70" fmla="*/ 1816925 h 2185060"/>
              <a:gd name="connsiteX71" fmla="*/ 950669 w 2553838"/>
              <a:gd name="connsiteY71" fmla="*/ 1840676 h 2185060"/>
              <a:gd name="connsiteX72" fmla="*/ 879417 w 2553838"/>
              <a:gd name="connsiteY72" fmla="*/ 1923803 h 2185060"/>
              <a:gd name="connsiteX73" fmla="*/ 820040 w 2553838"/>
              <a:gd name="connsiteY73" fmla="*/ 1995055 h 2185060"/>
              <a:gd name="connsiteX74" fmla="*/ 808165 w 2553838"/>
              <a:gd name="connsiteY74" fmla="*/ 2030681 h 2185060"/>
              <a:gd name="connsiteX75" fmla="*/ 855666 w 2553838"/>
              <a:gd name="connsiteY75" fmla="*/ 2161309 h 2185060"/>
              <a:gd name="connsiteX76" fmla="*/ 903168 w 2553838"/>
              <a:gd name="connsiteY76" fmla="*/ 2185060 h 2185060"/>
              <a:gd name="connsiteX77" fmla="*/ 1342555 w 2553838"/>
              <a:gd name="connsiteY77" fmla="*/ 2173185 h 2185060"/>
              <a:gd name="connsiteX78" fmla="*/ 1378181 w 2553838"/>
              <a:gd name="connsiteY78" fmla="*/ 2161309 h 2185060"/>
              <a:gd name="connsiteX79" fmla="*/ 1425682 w 2553838"/>
              <a:gd name="connsiteY79" fmla="*/ 2149434 h 2185060"/>
              <a:gd name="connsiteX80" fmla="*/ 1615687 w 2553838"/>
              <a:gd name="connsiteY80" fmla="*/ 2113808 h 2185060"/>
              <a:gd name="connsiteX81" fmla="*/ 1734440 w 2553838"/>
              <a:gd name="connsiteY81" fmla="*/ 2078182 h 2185060"/>
              <a:gd name="connsiteX82" fmla="*/ 1770066 w 2553838"/>
              <a:gd name="connsiteY82" fmla="*/ 2066307 h 2185060"/>
              <a:gd name="connsiteX83" fmla="*/ 1841318 w 2553838"/>
              <a:gd name="connsiteY83" fmla="*/ 2054432 h 2185060"/>
              <a:gd name="connsiteX84" fmla="*/ 1924445 w 2553838"/>
              <a:gd name="connsiteY84" fmla="*/ 2030681 h 2185060"/>
              <a:gd name="connsiteX85" fmla="*/ 1960071 w 2553838"/>
              <a:gd name="connsiteY85" fmla="*/ 2018806 h 2185060"/>
              <a:gd name="connsiteX86" fmla="*/ 2150077 w 2553838"/>
              <a:gd name="connsiteY86" fmla="*/ 1983180 h 2185060"/>
              <a:gd name="connsiteX87" fmla="*/ 2197578 w 2553838"/>
              <a:gd name="connsiteY87" fmla="*/ 1971304 h 2185060"/>
              <a:gd name="connsiteX88" fmla="*/ 2233204 w 2553838"/>
              <a:gd name="connsiteY88" fmla="*/ 1959429 h 2185060"/>
              <a:gd name="connsiteX89" fmla="*/ 2304456 w 2553838"/>
              <a:gd name="connsiteY89" fmla="*/ 1947554 h 2185060"/>
              <a:gd name="connsiteX90" fmla="*/ 2553838 w 2553838"/>
              <a:gd name="connsiteY90" fmla="*/ 1935678 h 218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553838" h="2185060">
                <a:moveTo>
                  <a:pt x="12518" y="0"/>
                </a:moveTo>
                <a:lnTo>
                  <a:pt x="915043" y="11876"/>
                </a:lnTo>
                <a:cubicBezTo>
                  <a:pt x="943025" y="12550"/>
                  <a:pt x="970333" y="20821"/>
                  <a:pt x="998170" y="23751"/>
                </a:cubicBezTo>
                <a:cubicBezTo>
                  <a:pt x="1045574" y="28741"/>
                  <a:pt x="1093204" y="31310"/>
                  <a:pt x="1140674" y="35626"/>
                </a:cubicBezTo>
                <a:cubicBezTo>
                  <a:pt x="1348164" y="54489"/>
                  <a:pt x="1185585" y="37174"/>
                  <a:pt x="1318804" y="59377"/>
                </a:cubicBezTo>
                <a:cubicBezTo>
                  <a:pt x="1379144" y="69433"/>
                  <a:pt x="1405325" y="69132"/>
                  <a:pt x="1461308" y="83128"/>
                </a:cubicBezTo>
                <a:cubicBezTo>
                  <a:pt x="1473452" y="86164"/>
                  <a:pt x="1485538" y="89823"/>
                  <a:pt x="1496934" y="95003"/>
                </a:cubicBezTo>
                <a:cubicBezTo>
                  <a:pt x="1529166" y="109654"/>
                  <a:pt x="1560269" y="126670"/>
                  <a:pt x="1591936" y="142504"/>
                </a:cubicBezTo>
                <a:lnTo>
                  <a:pt x="1639438" y="166255"/>
                </a:lnTo>
                <a:cubicBezTo>
                  <a:pt x="1651445" y="184266"/>
                  <a:pt x="1675064" y="212926"/>
                  <a:pt x="1675064" y="237507"/>
                </a:cubicBezTo>
                <a:cubicBezTo>
                  <a:pt x="1675064" y="257691"/>
                  <a:pt x="1672215" y="278831"/>
                  <a:pt x="1663188" y="296884"/>
                </a:cubicBezTo>
                <a:cubicBezTo>
                  <a:pt x="1653727" y="315807"/>
                  <a:pt x="1593668" y="358610"/>
                  <a:pt x="1580061" y="368135"/>
                </a:cubicBezTo>
                <a:cubicBezTo>
                  <a:pt x="1505817" y="420106"/>
                  <a:pt x="1532634" y="407696"/>
                  <a:pt x="1473183" y="427512"/>
                </a:cubicBezTo>
                <a:cubicBezTo>
                  <a:pt x="1461308" y="435429"/>
                  <a:pt x="1449949" y="444182"/>
                  <a:pt x="1437557" y="451263"/>
                </a:cubicBezTo>
                <a:cubicBezTo>
                  <a:pt x="1388636" y="479218"/>
                  <a:pt x="1377191" y="479302"/>
                  <a:pt x="1318804" y="498764"/>
                </a:cubicBezTo>
                <a:cubicBezTo>
                  <a:pt x="1281428" y="511223"/>
                  <a:pt x="1277415" y="513571"/>
                  <a:pt x="1235677" y="522515"/>
                </a:cubicBezTo>
                <a:cubicBezTo>
                  <a:pt x="1196205" y="530973"/>
                  <a:pt x="1156086" y="536474"/>
                  <a:pt x="1116923" y="546265"/>
                </a:cubicBezTo>
                <a:cubicBezTo>
                  <a:pt x="1101089" y="550224"/>
                  <a:pt x="1084704" y="552410"/>
                  <a:pt x="1069422" y="558141"/>
                </a:cubicBezTo>
                <a:cubicBezTo>
                  <a:pt x="1052847" y="564357"/>
                  <a:pt x="1038496" y="575675"/>
                  <a:pt x="1021921" y="581891"/>
                </a:cubicBezTo>
                <a:cubicBezTo>
                  <a:pt x="1006639" y="587622"/>
                  <a:pt x="990113" y="589283"/>
                  <a:pt x="974420" y="593767"/>
                </a:cubicBezTo>
                <a:cubicBezTo>
                  <a:pt x="962384" y="597206"/>
                  <a:pt x="950871" y="602348"/>
                  <a:pt x="938794" y="605642"/>
                </a:cubicBezTo>
                <a:cubicBezTo>
                  <a:pt x="907302" y="614231"/>
                  <a:pt x="872987" y="614795"/>
                  <a:pt x="843791" y="629393"/>
                </a:cubicBezTo>
                <a:cubicBezTo>
                  <a:pt x="827957" y="637310"/>
                  <a:pt x="813084" y="647545"/>
                  <a:pt x="796290" y="653143"/>
                </a:cubicBezTo>
                <a:cubicBezTo>
                  <a:pt x="765323" y="663465"/>
                  <a:pt x="732955" y="668977"/>
                  <a:pt x="701287" y="676894"/>
                </a:cubicBezTo>
                <a:cubicBezTo>
                  <a:pt x="685453" y="680852"/>
                  <a:pt x="669269" y="683608"/>
                  <a:pt x="653786" y="688769"/>
                </a:cubicBezTo>
                <a:cubicBezTo>
                  <a:pt x="641911" y="692728"/>
                  <a:pt x="629356" y="695047"/>
                  <a:pt x="618160" y="700645"/>
                </a:cubicBezTo>
                <a:cubicBezTo>
                  <a:pt x="605395" y="707028"/>
                  <a:pt x="595947" y="719518"/>
                  <a:pt x="582534" y="724395"/>
                </a:cubicBezTo>
                <a:cubicBezTo>
                  <a:pt x="551857" y="735550"/>
                  <a:pt x="518498" y="737824"/>
                  <a:pt x="487531" y="748146"/>
                </a:cubicBezTo>
                <a:cubicBezTo>
                  <a:pt x="436422" y="765182"/>
                  <a:pt x="464049" y="756985"/>
                  <a:pt x="404404" y="771896"/>
                </a:cubicBezTo>
                <a:cubicBezTo>
                  <a:pt x="302304" y="839963"/>
                  <a:pt x="431484" y="758356"/>
                  <a:pt x="333152" y="807522"/>
                </a:cubicBezTo>
                <a:cubicBezTo>
                  <a:pt x="320386" y="813905"/>
                  <a:pt x="310056" y="824439"/>
                  <a:pt x="297526" y="831273"/>
                </a:cubicBezTo>
                <a:cubicBezTo>
                  <a:pt x="266444" y="848227"/>
                  <a:pt x="202523" y="878774"/>
                  <a:pt x="202523" y="878774"/>
                </a:cubicBezTo>
                <a:cubicBezTo>
                  <a:pt x="190648" y="890649"/>
                  <a:pt x="181066" y="905383"/>
                  <a:pt x="166897" y="914400"/>
                </a:cubicBezTo>
                <a:cubicBezTo>
                  <a:pt x="137027" y="933408"/>
                  <a:pt x="71895" y="961902"/>
                  <a:pt x="71895" y="961902"/>
                </a:cubicBezTo>
                <a:lnTo>
                  <a:pt x="24394" y="1033154"/>
                </a:lnTo>
                <a:lnTo>
                  <a:pt x="643" y="1068780"/>
                </a:lnTo>
                <a:cubicBezTo>
                  <a:pt x="4601" y="1096489"/>
                  <a:pt x="0" y="1126872"/>
                  <a:pt x="12518" y="1151907"/>
                </a:cubicBezTo>
                <a:cubicBezTo>
                  <a:pt x="21369" y="1169610"/>
                  <a:pt x="43914" y="1176029"/>
                  <a:pt x="60020" y="1187533"/>
                </a:cubicBezTo>
                <a:cubicBezTo>
                  <a:pt x="98263" y="1214850"/>
                  <a:pt x="119115" y="1225673"/>
                  <a:pt x="166897" y="1246909"/>
                </a:cubicBezTo>
                <a:cubicBezTo>
                  <a:pt x="178336" y="1251993"/>
                  <a:pt x="190303" y="1256069"/>
                  <a:pt x="202523" y="1258785"/>
                </a:cubicBezTo>
                <a:cubicBezTo>
                  <a:pt x="226028" y="1264008"/>
                  <a:pt x="250024" y="1266702"/>
                  <a:pt x="273775" y="1270660"/>
                </a:cubicBezTo>
                <a:lnTo>
                  <a:pt x="689412" y="1258785"/>
                </a:lnTo>
                <a:cubicBezTo>
                  <a:pt x="759747" y="1255588"/>
                  <a:pt x="801554" y="1245186"/>
                  <a:pt x="867542" y="1235034"/>
                </a:cubicBezTo>
                <a:cubicBezTo>
                  <a:pt x="895207" y="1230778"/>
                  <a:pt x="922960" y="1227117"/>
                  <a:pt x="950669" y="1223159"/>
                </a:cubicBezTo>
                <a:cubicBezTo>
                  <a:pt x="962544" y="1219201"/>
                  <a:pt x="973979" y="1213523"/>
                  <a:pt x="986295" y="1211284"/>
                </a:cubicBezTo>
                <a:cubicBezTo>
                  <a:pt x="1017694" y="1205575"/>
                  <a:pt x="1049663" y="1203626"/>
                  <a:pt x="1081297" y="1199408"/>
                </a:cubicBezTo>
                <a:lnTo>
                  <a:pt x="1164425" y="1187533"/>
                </a:lnTo>
                <a:cubicBezTo>
                  <a:pt x="1333785" y="1161479"/>
                  <a:pt x="1111738" y="1189017"/>
                  <a:pt x="1401931" y="1163782"/>
                </a:cubicBezTo>
                <a:cubicBezTo>
                  <a:pt x="1452534" y="1159382"/>
                  <a:pt x="1551584" y="1146560"/>
                  <a:pt x="1603812" y="1140032"/>
                </a:cubicBezTo>
                <a:cubicBezTo>
                  <a:pt x="1726524" y="1143990"/>
                  <a:pt x="1849371" y="1144903"/>
                  <a:pt x="1971947" y="1151907"/>
                </a:cubicBezTo>
                <a:cubicBezTo>
                  <a:pt x="1988241" y="1152838"/>
                  <a:pt x="2004447" y="1157353"/>
                  <a:pt x="2019448" y="1163782"/>
                </a:cubicBezTo>
                <a:cubicBezTo>
                  <a:pt x="2032566" y="1169404"/>
                  <a:pt x="2043199" y="1179616"/>
                  <a:pt x="2055074" y="1187533"/>
                </a:cubicBezTo>
                <a:cubicBezTo>
                  <a:pt x="2062991" y="1199408"/>
                  <a:pt x="2077808" y="1208923"/>
                  <a:pt x="2078825" y="1223159"/>
                </a:cubicBezTo>
                <a:cubicBezTo>
                  <a:pt x="2086311" y="1327972"/>
                  <a:pt x="2080654" y="1368400"/>
                  <a:pt x="1995697" y="1425039"/>
                </a:cubicBezTo>
                <a:cubicBezTo>
                  <a:pt x="1971946" y="1440873"/>
                  <a:pt x="1951525" y="1463514"/>
                  <a:pt x="1924445" y="1472541"/>
                </a:cubicBezTo>
                <a:lnTo>
                  <a:pt x="1853194" y="1496291"/>
                </a:lnTo>
                <a:cubicBezTo>
                  <a:pt x="1841319" y="1500250"/>
                  <a:pt x="1829712" y="1505131"/>
                  <a:pt x="1817568" y="1508167"/>
                </a:cubicBezTo>
                <a:lnTo>
                  <a:pt x="1722565" y="1531917"/>
                </a:lnTo>
                <a:lnTo>
                  <a:pt x="1627562" y="1555668"/>
                </a:lnTo>
                <a:lnTo>
                  <a:pt x="1544435" y="1567543"/>
                </a:lnTo>
                <a:cubicBezTo>
                  <a:pt x="1532560" y="1571502"/>
                  <a:pt x="1520845" y="1575980"/>
                  <a:pt x="1508809" y="1579419"/>
                </a:cubicBezTo>
                <a:cubicBezTo>
                  <a:pt x="1493116" y="1583903"/>
                  <a:pt x="1476309" y="1584865"/>
                  <a:pt x="1461308" y="1591294"/>
                </a:cubicBezTo>
                <a:cubicBezTo>
                  <a:pt x="1448190" y="1596916"/>
                  <a:pt x="1439353" y="1610944"/>
                  <a:pt x="1425682" y="1615045"/>
                </a:cubicBezTo>
                <a:cubicBezTo>
                  <a:pt x="1398872" y="1623088"/>
                  <a:pt x="1370264" y="1622962"/>
                  <a:pt x="1342555" y="1626920"/>
                </a:cubicBezTo>
                <a:lnTo>
                  <a:pt x="1271303" y="1650671"/>
                </a:lnTo>
                <a:cubicBezTo>
                  <a:pt x="1259428" y="1654629"/>
                  <a:pt x="1246873" y="1656948"/>
                  <a:pt x="1235677" y="1662546"/>
                </a:cubicBezTo>
                <a:cubicBezTo>
                  <a:pt x="1219843" y="1670463"/>
                  <a:pt x="1204446" y="1679323"/>
                  <a:pt x="1188175" y="1686296"/>
                </a:cubicBezTo>
                <a:cubicBezTo>
                  <a:pt x="1176669" y="1691227"/>
                  <a:pt x="1163745" y="1692574"/>
                  <a:pt x="1152549" y="1698172"/>
                </a:cubicBezTo>
                <a:cubicBezTo>
                  <a:pt x="1127418" y="1710737"/>
                  <a:pt x="1090949" y="1744094"/>
                  <a:pt x="1069422" y="1757548"/>
                </a:cubicBezTo>
                <a:cubicBezTo>
                  <a:pt x="1054410" y="1766930"/>
                  <a:pt x="1036326" y="1771009"/>
                  <a:pt x="1021921" y="1781299"/>
                </a:cubicBezTo>
                <a:cubicBezTo>
                  <a:pt x="1008255" y="1791061"/>
                  <a:pt x="999197" y="1806174"/>
                  <a:pt x="986295" y="1816925"/>
                </a:cubicBezTo>
                <a:cubicBezTo>
                  <a:pt x="975331" y="1826062"/>
                  <a:pt x="961633" y="1831539"/>
                  <a:pt x="950669" y="1840676"/>
                </a:cubicBezTo>
                <a:cubicBezTo>
                  <a:pt x="906468" y="1877510"/>
                  <a:pt x="918731" y="1877936"/>
                  <a:pt x="879417" y="1923803"/>
                </a:cubicBezTo>
                <a:cubicBezTo>
                  <a:pt x="810839" y="2003810"/>
                  <a:pt x="872534" y="1916315"/>
                  <a:pt x="820040" y="1995055"/>
                </a:cubicBezTo>
                <a:cubicBezTo>
                  <a:pt x="816082" y="2006930"/>
                  <a:pt x="808165" y="2018163"/>
                  <a:pt x="808165" y="2030681"/>
                </a:cubicBezTo>
                <a:cubicBezTo>
                  <a:pt x="808165" y="2100784"/>
                  <a:pt x="804818" y="2124990"/>
                  <a:pt x="855666" y="2161309"/>
                </a:cubicBezTo>
                <a:cubicBezTo>
                  <a:pt x="870072" y="2171598"/>
                  <a:pt x="887334" y="2177143"/>
                  <a:pt x="903168" y="2185060"/>
                </a:cubicBezTo>
                <a:cubicBezTo>
                  <a:pt x="1049630" y="2181102"/>
                  <a:pt x="1196222" y="2180502"/>
                  <a:pt x="1342555" y="2173185"/>
                </a:cubicBezTo>
                <a:cubicBezTo>
                  <a:pt x="1355057" y="2172560"/>
                  <a:pt x="1366145" y="2164748"/>
                  <a:pt x="1378181" y="2161309"/>
                </a:cubicBezTo>
                <a:cubicBezTo>
                  <a:pt x="1393874" y="2156825"/>
                  <a:pt x="1409750" y="2152974"/>
                  <a:pt x="1425682" y="2149434"/>
                </a:cubicBezTo>
                <a:cubicBezTo>
                  <a:pt x="1488662" y="2135439"/>
                  <a:pt x="1552707" y="2127804"/>
                  <a:pt x="1615687" y="2113808"/>
                </a:cubicBezTo>
                <a:cubicBezTo>
                  <a:pt x="1669536" y="2101841"/>
                  <a:pt x="1675224" y="2097921"/>
                  <a:pt x="1734440" y="2078182"/>
                </a:cubicBezTo>
                <a:cubicBezTo>
                  <a:pt x="1746315" y="2074224"/>
                  <a:pt x="1757719" y="2068365"/>
                  <a:pt x="1770066" y="2066307"/>
                </a:cubicBezTo>
                <a:lnTo>
                  <a:pt x="1841318" y="2054432"/>
                </a:lnTo>
                <a:cubicBezTo>
                  <a:pt x="1926717" y="2025964"/>
                  <a:pt x="1820092" y="2060495"/>
                  <a:pt x="1924445" y="2030681"/>
                </a:cubicBezTo>
                <a:cubicBezTo>
                  <a:pt x="1936481" y="2027242"/>
                  <a:pt x="1947874" y="2021621"/>
                  <a:pt x="1960071" y="2018806"/>
                </a:cubicBezTo>
                <a:cubicBezTo>
                  <a:pt x="2161876" y="1972236"/>
                  <a:pt x="2003552" y="2012486"/>
                  <a:pt x="2150077" y="1983180"/>
                </a:cubicBezTo>
                <a:cubicBezTo>
                  <a:pt x="2166081" y="1979979"/>
                  <a:pt x="2181885" y="1975788"/>
                  <a:pt x="2197578" y="1971304"/>
                </a:cubicBezTo>
                <a:cubicBezTo>
                  <a:pt x="2209614" y="1967865"/>
                  <a:pt x="2220984" y="1962144"/>
                  <a:pt x="2233204" y="1959429"/>
                </a:cubicBezTo>
                <a:cubicBezTo>
                  <a:pt x="2256709" y="1954206"/>
                  <a:pt x="2280449" y="1949401"/>
                  <a:pt x="2304456" y="1947554"/>
                </a:cubicBezTo>
                <a:cubicBezTo>
                  <a:pt x="2461412" y="1935480"/>
                  <a:pt x="2466915" y="1935678"/>
                  <a:pt x="2553838" y="1935678"/>
                </a:cubicBezTo>
              </a:path>
            </a:pathLst>
          </a:custGeom>
          <a:ln w="76200">
            <a:solidFill>
              <a:schemeClr val="bg1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521874" y="3732810"/>
            <a:ext cx="2553838" cy="2185060"/>
          </a:xfrm>
          <a:custGeom>
            <a:avLst/>
            <a:gdLst>
              <a:gd name="connsiteX0" fmla="*/ 12518 w 2553838"/>
              <a:gd name="connsiteY0" fmla="*/ 0 h 2185060"/>
              <a:gd name="connsiteX1" fmla="*/ 915043 w 2553838"/>
              <a:gd name="connsiteY1" fmla="*/ 11876 h 2185060"/>
              <a:gd name="connsiteX2" fmla="*/ 998170 w 2553838"/>
              <a:gd name="connsiteY2" fmla="*/ 23751 h 2185060"/>
              <a:gd name="connsiteX3" fmla="*/ 1140674 w 2553838"/>
              <a:gd name="connsiteY3" fmla="*/ 35626 h 2185060"/>
              <a:gd name="connsiteX4" fmla="*/ 1318804 w 2553838"/>
              <a:gd name="connsiteY4" fmla="*/ 59377 h 2185060"/>
              <a:gd name="connsiteX5" fmla="*/ 1461308 w 2553838"/>
              <a:gd name="connsiteY5" fmla="*/ 83128 h 2185060"/>
              <a:gd name="connsiteX6" fmla="*/ 1496934 w 2553838"/>
              <a:gd name="connsiteY6" fmla="*/ 95003 h 2185060"/>
              <a:gd name="connsiteX7" fmla="*/ 1591936 w 2553838"/>
              <a:gd name="connsiteY7" fmla="*/ 142504 h 2185060"/>
              <a:gd name="connsiteX8" fmla="*/ 1639438 w 2553838"/>
              <a:gd name="connsiteY8" fmla="*/ 166255 h 2185060"/>
              <a:gd name="connsiteX9" fmla="*/ 1675064 w 2553838"/>
              <a:gd name="connsiteY9" fmla="*/ 237507 h 2185060"/>
              <a:gd name="connsiteX10" fmla="*/ 1663188 w 2553838"/>
              <a:gd name="connsiteY10" fmla="*/ 296884 h 2185060"/>
              <a:gd name="connsiteX11" fmla="*/ 1580061 w 2553838"/>
              <a:gd name="connsiteY11" fmla="*/ 368135 h 2185060"/>
              <a:gd name="connsiteX12" fmla="*/ 1473183 w 2553838"/>
              <a:gd name="connsiteY12" fmla="*/ 427512 h 2185060"/>
              <a:gd name="connsiteX13" fmla="*/ 1437557 w 2553838"/>
              <a:gd name="connsiteY13" fmla="*/ 451263 h 2185060"/>
              <a:gd name="connsiteX14" fmla="*/ 1318804 w 2553838"/>
              <a:gd name="connsiteY14" fmla="*/ 498764 h 2185060"/>
              <a:gd name="connsiteX15" fmla="*/ 1235677 w 2553838"/>
              <a:gd name="connsiteY15" fmla="*/ 522515 h 2185060"/>
              <a:gd name="connsiteX16" fmla="*/ 1116923 w 2553838"/>
              <a:gd name="connsiteY16" fmla="*/ 546265 h 2185060"/>
              <a:gd name="connsiteX17" fmla="*/ 1069422 w 2553838"/>
              <a:gd name="connsiteY17" fmla="*/ 558141 h 2185060"/>
              <a:gd name="connsiteX18" fmla="*/ 1021921 w 2553838"/>
              <a:gd name="connsiteY18" fmla="*/ 581891 h 2185060"/>
              <a:gd name="connsiteX19" fmla="*/ 974420 w 2553838"/>
              <a:gd name="connsiteY19" fmla="*/ 593767 h 2185060"/>
              <a:gd name="connsiteX20" fmla="*/ 938794 w 2553838"/>
              <a:gd name="connsiteY20" fmla="*/ 605642 h 2185060"/>
              <a:gd name="connsiteX21" fmla="*/ 843791 w 2553838"/>
              <a:gd name="connsiteY21" fmla="*/ 629393 h 2185060"/>
              <a:gd name="connsiteX22" fmla="*/ 796290 w 2553838"/>
              <a:gd name="connsiteY22" fmla="*/ 653143 h 2185060"/>
              <a:gd name="connsiteX23" fmla="*/ 701287 w 2553838"/>
              <a:gd name="connsiteY23" fmla="*/ 676894 h 2185060"/>
              <a:gd name="connsiteX24" fmla="*/ 653786 w 2553838"/>
              <a:gd name="connsiteY24" fmla="*/ 688769 h 2185060"/>
              <a:gd name="connsiteX25" fmla="*/ 618160 w 2553838"/>
              <a:gd name="connsiteY25" fmla="*/ 700645 h 2185060"/>
              <a:gd name="connsiteX26" fmla="*/ 582534 w 2553838"/>
              <a:gd name="connsiteY26" fmla="*/ 724395 h 2185060"/>
              <a:gd name="connsiteX27" fmla="*/ 487531 w 2553838"/>
              <a:gd name="connsiteY27" fmla="*/ 748146 h 2185060"/>
              <a:gd name="connsiteX28" fmla="*/ 404404 w 2553838"/>
              <a:gd name="connsiteY28" fmla="*/ 771896 h 2185060"/>
              <a:gd name="connsiteX29" fmla="*/ 333152 w 2553838"/>
              <a:gd name="connsiteY29" fmla="*/ 807522 h 2185060"/>
              <a:gd name="connsiteX30" fmla="*/ 297526 w 2553838"/>
              <a:gd name="connsiteY30" fmla="*/ 831273 h 2185060"/>
              <a:gd name="connsiteX31" fmla="*/ 202523 w 2553838"/>
              <a:gd name="connsiteY31" fmla="*/ 878774 h 2185060"/>
              <a:gd name="connsiteX32" fmla="*/ 166897 w 2553838"/>
              <a:gd name="connsiteY32" fmla="*/ 914400 h 2185060"/>
              <a:gd name="connsiteX33" fmla="*/ 71895 w 2553838"/>
              <a:gd name="connsiteY33" fmla="*/ 961902 h 2185060"/>
              <a:gd name="connsiteX34" fmla="*/ 24394 w 2553838"/>
              <a:gd name="connsiteY34" fmla="*/ 1033154 h 2185060"/>
              <a:gd name="connsiteX35" fmla="*/ 643 w 2553838"/>
              <a:gd name="connsiteY35" fmla="*/ 1068780 h 2185060"/>
              <a:gd name="connsiteX36" fmla="*/ 12518 w 2553838"/>
              <a:gd name="connsiteY36" fmla="*/ 1151907 h 2185060"/>
              <a:gd name="connsiteX37" fmla="*/ 60020 w 2553838"/>
              <a:gd name="connsiteY37" fmla="*/ 1187533 h 2185060"/>
              <a:gd name="connsiteX38" fmla="*/ 166897 w 2553838"/>
              <a:gd name="connsiteY38" fmla="*/ 1246909 h 2185060"/>
              <a:gd name="connsiteX39" fmla="*/ 202523 w 2553838"/>
              <a:gd name="connsiteY39" fmla="*/ 1258785 h 2185060"/>
              <a:gd name="connsiteX40" fmla="*/ 273775 w 2553838"/>
              <a:gd name="connsiteY40" fmla="*/ 1270660 h 2185060"/>
              <a:gd name="connsiteX41" fmla="*/ 689412 w 2553838"/>
              <a:gd name="connsiteY41" fmla="*/ 1258785 h 2185060"/>
              <a:gd name="connsiteX42" fmla="*/ 867542 w 2553838"/>
              <a:gd name="connsiteY42" fmla="*/ 1235034 h 2185060"/>
              <a:gd name="connsiteX43" fmla="*/ 950669 w 2553838"/>
              <a:gd name="connsiteY43" fmla="*/ 1223159 h 2185060"/>
              <a:gd name="connsiteX44" fmla="*/ 986295 w 2553838"/>
              <a:gd name="connsiteY44" fmla="*/ 1211284 h 2185060"/>
              <a:gd name="connsiteX45" fmla="*/ 1081297 w 2553838"/>
              <a:gd name="connsiteY45" fmla="*/ 1199408 h 2185060"/>
              <a:gd name="connsiteX46" fmla="*/ 1164425 w 2553838"/>
              <a:gd name="connsiteY46" fmla="*/ 1187533 h 2185060"/>
              <a:gd name="connsiteX47" fmla="*/ 1401931 w 2553838"/>
              <a:gd name="connsiteY47" fmla="*/ 1163782 h 2185060"/>
              <a:gd name="connsiteX48" fmla="*/ 1603812 w 2553838"/>
              <a:gd name="connsiteY48" fmla="*/ 1140032 h 2185060"/>
              <a:gd name="connsiteX49" fmla="*/ 1971947 w 2553838"/>
              <a:gd name="connsiteY49" fmla="*/ 1151907 h 2185060"/>
              <a:gd name="connsiteX50" fmla="*/ 2019448 w 2553838"/>
              <a:gd name="connsiteY50" fmla="*/ 1163782 h 2185060"/>
              <a:gd name="connsiteX51" fmla="*/ 2055074 w 2553838"/>
              <a:gd name="connsiteY51" fmla="*/ 1187533 h 2185060"/>
              <a:gd name="connsiteX52" fmla="*/ 2078825 w 2553838"/>
              <a:gd name="connsiteY52" fmla="*/ 1223159 h 2185060"/>
              <a:gd name="connsiteX53" fmla="*/ 1995697 w 2553838"/>
              <a:gd name="connsiteY53" fmla="*/ 1425039 h 2185060"/>
              <a:gd name="connsiteX54" fmla="*/ 1924445 w 2553838"/>
              <a:gd name="connsiteY54" fmla="*/ 1472541 h 2185060"/>
              <a:gd name="connsiteX55" fmla="*/ 1853194 w 2553838"/>
              <a:gd name="connsiteY55" fmla="*/ 1496291 h 2185060"/>
              <a:gd name="connsiteX56" fmla="*/ 1817568 w 2553838"/>
              <a:gd name="connsiteY56" fmla="*/ 1508167 h 2185060"/>
              <a:gd name="connsiteX57" fmla="*/ 1722565 w 2553838"/>
              <a:gd name="connsiteY57" fmla="*/ 1531917 h 2185060"/>
              <a:gd name="connsiteX58" fmla="*/ 1627562 w 2553838"/>
              <a:gd name="connsiteY58" fmla="*/ 1555668 h 2185060"/>
              <a:gd name="connsiteX59" fmla="*/ 1544435 w 2553838"/>
              <a:gd name="connsiteY59" fmla="*/ 1567543 h 2185060"/>
              <a:gd name="connsiteX60" fmla="*/ 1508809 w 2553838"/>
              <a:gd name="connsiteY60" fmla="*/ 1579419 h 2185060"/>
              <a:gd name="connsiteX61" fmla="*/ 1461308 w 2553838"/>
              <a:gd name="connsiteY61" fmla="*/ 1591294 h 2185060"/>
              <a:gd name="connsiteX62" fmla="*/ 1425682 w 2553838"/>
              <a:gd name="connsiteY62" fmla="*/ 1615045 h 2185060"/>
              <a:gd name="connsiteX63" fmla="*/ 1342555 w 2553838"/>
              <a:gd name="connsiteY63" fmla="*/ 1626920 h 2185060"/>
              <a:gd name="connsiteX64" fmla="*/ 1271303 w 2553838"/>
              <a:gd name="connsiteY64" fmla="*/ 1650671 h 2185060"/>
              <a:gd name="connsiteX65" fmla="*/ 1235677 w 2553838"/>
              <a:gd name="connsiteY65" fmla="*/ 1662546 h 2185060"/>
              <a:gd name="connsiteX66" fmla="*/ 1188175 w 2553838"/>
              <a:gd name="connsiteY66" fmla="*/ 1686296 h 2185060"/>
              <a:gd name="connsiteX67" fmla="*/ 1152549 w 2553838"/>
              <a:gd name="connsiteY67" fmla="*/ 1698172 h 2185060"/>
              <a:gd name="connsiteX68" fmla="*/ 1069422 w 2553838"/>
              <a:gd name="connsiteY68" fmla="*/ 1757548 h 2185060"/>
              <a:gd name="connsiteX69" fmla="*/ 1021921 w 2553838"/>
              <a:gd name="connsiteY69" fmla="*/ 1781299 h 2185060"/>
              <a:gd name="connsiteX70" fmla="*/ 986295 w 2553838"/>
              <a:gd name="connsiteY70" fmla="*/ 1816925 h 2185060"/>
              <a:gd name="connsiteX71" fmla="*/ 950669 w 2553838"/>
              <a:gd name="connsiteY71" fmla="*/ 1840676 h 2185060"/>
              <a:gd name="connsiteX72" fmla="*/ 879417 w 2553838"/>
              <a:gd name="connsiteY72" fmla="*/ 1923803 h 2185060"/>
              <a:gd name="connsiteX73" fmla="*/ 820040 w 2553838"/>
              <a:gd name="connsiteY73" fmla="*/ 1995055 h 2185060"/>
              <a:gd name="connsiteX74" fmla="*/ 808165 w 2553838"/>
              <a:gd name="connsiteY74" fmla="*/ 2030681 h 2185060"/>
              <a:gd name="connsiteX75" fmla="*/ 855666 w 2553838"/>
              <a:gd name="connsiteY75" fmla="*/ 2161309 h 2185060"/>
              <a:gd name="connsiteX76" fmla="*/ 903168 w 2553838"/>
              <a:gd name="connsiteY76" fmla="*/ 2185060 h 2185060"/>
              <a:gd name="connsiteX77" fmla="*/ 1342555 w 2553838"/>
              <a:gd name="connsiteY77" fmla="*/ 2173185 h 2185060"/>
              <a:gd name="connsiteX78" fmla="*/ 1378181 w 2553838"/>
              <a:gd name="connsiteY78" fmla="*/ 2161309 h 2185060"/>
              <a:gd name="connsiteX79" fmla="*/ 1425682 w 2553838"/>
              <a:gd name="connsiteY79" fmla="*/ 2149434 h 2185060"/>
              <a:gd name="connsiteX80" fmla="*/ 1615687 w 2553838"/>
              <a:gd name="connsiteY80" fmla="*/ 2113808 h 2185060"/>
              <a:gd name="connsiteX81" fmla="*/ 1734440 w 2553838"/>
              <a:gd name="connsiteY81" fmla="*/ 2078182 h 2185060"/>
              <a:gd name="connsiteX82" fmla="*/ 1770066 w 2553838"/>
              <a:gd name="connsiteY82" fmla="*/ 2066307 h 2185060"/>
              <a:gd name="connsiteX83" fmla="*/ 1841318 w 2553838"/>
              <a:gd name="connsiteY83" fmla="*/ 2054432 h 2185060"/>
              <a:gd name="connsiteX84" fmla="*/ 1924445 w 2553838"/>
              <a:gd name="connsiteY84" fmla="*/ 2030681 h 2185060"/>
              <a:gd name="connsiteX85" fmla="*/ 1960071 w 2553838"/>
              <a:gd name="connsiteY85" fmla="*/ 2018806 h 2185060"/>
              <a:gd name="connsiteX86" fmla="*/ 2150077 w 2553838"/>
              <a:gd name="connsiteY86" fmla="*/ 1983180 h 2185060"/>
              <a:gd name="connsiteX87" fmla="*/ 2197578 w 2553838"/>
              <a:gd name="connsiteY87" fmla="*/ 1971304 h 2185060"/>
              <a:gd name="connsiteX88" fmla="*/ 2233204 w 2553838"/>
              <a:gd name="connsiteY88" fmla="*/ 1959429 h 2185060"/>
              <a:gd name="connsiteX89" fmla="*/ 2304456 w 2553838"/>
              <a:gd name="connsiteY89" fmla="*/ 1947554 h 2185060"/>
              <a:gd name="connsiteX90" fmla="*/ 2553838 w 2553838"/>
              <a:gd name="connsiteY90" fmla="*/ 1935678 h 218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553838" h="2185060">
                <a:moveTo>
                  <a:pt x="12518" y="0"/>
                </a:moveTo>
                <a:lnTo>
                  <a:pt x="915043" y="11876"/>
                </a:lnTo>
                <a:cubicBezTo>
                  <a:pt x="943025" y="12550"/>
                  <a:pt x="970333" y="20821"/>
                  <a:pt x="998170" y="23751"/>
                </a:cubicBezTo>
                <a:cubicBezTo>
                  <a:pt x="1045574" y="28741"/>
                  <a:pt x="1093204" y="31310"/>
                  <a:pt x="1140674" y="35626"/>
                </a:cubicBezTo>
                <a:cubicBezTo>
                  <a:pt x="1348164" y="54489"/>
                  <a:pt x="1185585" y="37174"/>
                  <a:pt x="1318804" y="59377"/>
                </a:cubicBezTo>
                <a:cubicBezTo>
                  <a:pt x="1379144" y="69433"/>
                  <a:pt x="1405325" y="69132"/>
                  <a:pt x="1461308" y="83128"/>
                </a:cubicBezTo>
                <a:cubicBezTo>
                  <a:pt x="1473452" y="86164"/>
                  <a:pt x="1485538" y="89823"/>
                  <a:pt x="1496934" y="95003"/>
                </a:cubicBezTo>
                <a:cubicBezTo>
                  <a:pt x="1529166" y="109654"/>
                  <a:pt x="1560269" y="126670"/>
                  <a:pt x="1591936" y="142504"/>
                </a:cubicBezTo>
                <a:lnTo>
                  <a:pt x="1639438" y="166255"/>
                </a:lnTo>
                <a:cubicBezTo>
                  <a:pt x="1651445" y="184266"/>
                  <a:pt x="1675064" y="212926"/>
                  <a:pt x="1675064" y="237507"/>
                </a:cubicBezTo>
                <a:cubicBezTo>
                  <a:pt x="1675064" y="257691"/>
                  <a:pt x="1672215" y="278831"/>
                  <a:pt x="1663188" y="296884"/>
                </a:cubicBezTo>
                <a:cubicBezTo>
                  <a:pt x="1653727" y="315807"/>
                  <a:pt x="1593668" y="358610"/>
                  <a:pt x="1580061" y="368135"/>
                </a:cubicBezTo>
                <a:cubicBezTo>
                  <a:pt x="1505817" y="420106"/>
                  <a:pt x="1532634" y="407696"/>
                  <a:pt x="1473183" y="427512"/>
                </a:cubicBezTo>
                <a:cubicBezTo>
                  <a:pt x="1461308" y="435429"/>
                  <a:pt x="1449949" y="444182"/>
                  <a:pt x="1437557" y="451263"/>
                </a:cubicBezTo>
                <a:cubicBezTo>
                  <a:pt x="1388636" y="479218"/>
                  <a:pt x="1377191" y="479302"/>
                  <a:pt x="1318804" y="498764"/>
                </a:cubicBezTo>
                <a:cubicBezTo>
                  <a:pt x="1281428" y="511223"/>
                  <a:pt x="1277415" y="513571"/>
                  <a:pt x="1235677" y="522515"/>
                </a:cubicBezTo>
                <a:cubicBezTo>
                  <a:pt x="1196205" y="530973"/>
                  <a:pt x="1156086" y="536474"/>
                  <a:pt x="1116923" y="546265"/>
                </a:cubicBezTo>
                <a:cubicBezTo>
                  <a:pt x="1101089" y="550224"/>
                  <a:pt x="1084704" y="552410"/>
                  <a:pt x="1069422" y="558141"/>
                </a:cubicBezTo>
                <a:cubicBezTo>
                  <a:pt x="1052847" y="564357"/>
                  <a:pt x="1038496" y="575675"/>
                  <a:pt x="1021921" y="581891"/>
                </a:cubicBezTo>
                <a:cubicBezTo>
                  <a:pt x="1006639" y="587622"/>
                  <a:pt x="990113" y="589283"/>
                  <a:pt x="974420" y="593767"/>
                </a:cubicBezTo>
                <a:cubicBezTo>
                  <a:pt x="962384" y="597206"/>
                  <a:pt x="950871" y="602348"/>
                  <a:pt x="938794" y="605642"/>
                </a:cubicBezTo>
                <a:cubicBezTo>
                  <a:pt x="907302" y="614231"/>
                  <a:pt x="872987" y="614795"/>
                  <a:pt x="843791" y="629393"/>
                </a:cubicBezTo>
                <a:cubicBezTo>
                  <a:pt x="827957" y="637310"/>
                  <a:pt x="813084" y="647545"/>
                  <a:pt x="796290" y="653143"/>
                </a:cubicBezTo>
                <a:cubicBezTo>
                  <a:pt x="765323" y="663465"/>
                  <a:pt x="732955" y="668977"/>
                  <a:pt x="701287" y="676894"/>
                </a:cubicBezTo>
                <a:cubicBezTo>
                  <a:pt x="685453" y="680852"/>
                  <a:pt x="669269" y="683608"/>
                  <a:pt x="653786" y="688769"/>
                </a:cubicBezTo>
                <a:cubicBezTo>
                  <a:pt x="641911" y="692728"/>
                  <a:pt x="629356" y="695047"/>
                  <a:pt x="618160" y="700645"/>
                </a:cubicBezTo>
                <a:cubicBezTo>
                  <a:pt x="605395" y="707028"/>
                  <a:pt x="595947" y="719518"/>
                  <a:pt x="582534" y="724395"/>
                </a:cubicBezTo>
                <a:cubicBezTo>
                  <a:pt x="551857" y="735550"/>
                  <a:pt x="518498" y="737824"/>
                  <a:pt x="487531" y="748146"/>
                </a:cubicBezTo>
                <a:cubicBezTo>
                  <a:pt x="436422" y="765182"/>
                  <a:pt x="464049" y="756985"/>
                  <a:pt x="404404" y="771896"/>
                </a:cubicBezTo>
                <a:cubicBezTo>
                  <a:pt x="302304" y="839963"/>
                  <a:pt x="431484" y="758356"/>
                  <a:pt x="333152" y="807522"/>
                </a:cubicBezTo>
                <a:cubicBezTo>
                  <a:pt x="320386" y="813905"/>
                  <a:pt x="310056" y="824439"/>
                  <a:pt x="297526" y="831273"/>
                </a:cubicBezTo>
                <a:cubicBezTo>
                  <a:pt x="266444" y="848227"/>
                  <a:pt x="202523" y="878774"/>
                  <a:pt x="202523" y="878774"/>
                </a:cubicBezTo>
                <a:cubicBezTo>
                  <a:pt x="190648" y="890649"/>
                  <a:pt x="181066" y="905383"/>
                  <a:pt x="166897" y="914400"/>
                </a:cubicBezTo>
                <a:cubicBezTo>
                  <a:pt x="137027" y="933408"/>
                  <a:pt x="71895" y="961902"/>
                  <a:pt x="71895" y="961902"/>
                </a:cubicBezTo>
                <a:lnTo>
                  <a:pt x="24394" y="1033154"/>
                </a:lnTo>
                <a:lnTo>
                  <a:pt x="643" y="1068780"/>
                </a:lnTo>
                <a:cubicBezTo>
                  <a:pt x="4601" y="1096489"/>
                  <a:pt x="0" y="1126872"/>
                  <a:pt x="12518" y="1151907"/>
                </a:cubicBezTo>
                <a:cubicBezTo>
                  <a:pt x="21369" y="1169610"/>
                  <a:pt x="43914" y="1176029"/>
                  <a:pt x="60020" y="1187533"/>
                </a:cubicBezTo>
                <a:cubicBezTo>
                  <a:pt x="98263" y="1214850"/>
                  <a:pt x="119115" y="1225673"/>
                  <a:pt x="166897" y="1246909"/>
                </a:cubicBezTo>
                <a:cubicBezTo>
                  <a:pt x="178336" y="1251993"/>
                  <a:pt x="190303" y="1256069"/>
                  <a:pt x="202523" y="1258785"/>
                </a:cubicBezTo>
                <a:cubicBezTo>
                  <a:pt x="226028" y="1264008"/>
                  <a:pt x="250024" y="1266702"/>
                  <a:pt x="273775" y="1270660"/>
                </a:cubicBezTo>
                <a:lnTo>
                  <a:pt x="689412" y="1258785"/>
                </a:lnTo>
                <a:cubicBezTo>
                  <a:pt x="759747" y="1255588"/>
                  <a:pt x="801554" y="1245186"/>
                  <a:pt x="867542" y="1235034"/>
                </a:cubicBezTo>
                <a:cubicBezTo>
                  <a:pt x="895207" y="1230778"/>
                  <a:pt x="922960" y="1227117"/>
                  <a:pt x="950669" y="1223159"/>
                </a:cubicBezTo>
                <a:cubicBezTo>
                  <a:pt x="962544" y="1219201"/>
                  <a:pt x="973979" y="1213523"/>
                  <a:pt x="986295" y="1211284"/>
                </a:cubicBezTo>
                <a:cubicBezTo>
                  <a:pt x="1017694" y="1205575"/>
                  <a:pt x="1049663" y="1203626"/>
                  <a:pt x="1081297" y="1199408"/>
                </a:cubicBezTo>
                <a:lnTo>
                  <a:pt x="1164425" y="1187533"/>
                </a:lnTo>
                <a:cubicBezTo>
                  <a:pt x="1333785" y="1161479"/>
                  <a:pt x="1111738" y="1189017"/>
                  <a:pt x="1401931" y="1163782"/>
                </a:cubicBezTo>
                <a:cubicBezTo>
                  <a:pt x="1452534" y="1159382"/>
                  <a:pt x="1551584" y="1146560"/>
                  <a:pt x="1603812" y="1140032"/>
                </a:cubicBezTo>
                <a:cubicBezTo>
                  <a:pt x="1726524" y="1143990"/>
                  <a:pt x="1849371" y="1144903"/>
                  <a:pt x="1971947" y="1151907"/>
                </a:cubicBezTo>
                <a:cubicBezTo>
                  <a:pt x="1988241" y="1152838"/>
                  <a:pt x="2004447" y="1157353"/>
                  <a:pt x="2019448" y="1163782"/>
                </a:cubicBezTo>
                <a:cubicBezTo>
                  <a:pt x="2032566" y="1169404"/>
                  <a:pt x="2043199" y="1179616"/>
                  <a:pt x="2055074" y="1187533"/>
                </a:cubicBezTo>
                <a:cubicBezTo>
                  <a:pt x="2062991" y="1199408"/>
                  <a:pt x="2077808" y="1208923"/>
                  <a:pt x="2078825" y="1223159"/>
                </a:cubicBezTo>
                <a:cubicBezTo>
                  <a:pt x="2086311" y="1327972"/>
                  <a:pt x="2080654" y="1368400"/>
                  <a:pt x="1995697" y="1425039"/>
                </a:cubicBezTo>
                <a:cubicBezTo>
                  <a:pt x="1971946" y="1440873"/>
                  <a:pt x="1951525" y="1463514"/>
                  <a:pt x="1924445" y="1472541"/>
                </a:cubicBezTo>
                <a:lnTo>
                  <a:pt x="1853194" y="1496291"/>
                </a:lnTo>
                <a:cubicBezTo>
                  <a:pt x="1841319" y="1500250"/>
                  <a:pt x="1829712" y="1505131"/>
                  <a:pt x="1817568" y="1508167"/>
                </a:cubicBezTo>
                <a:lnTo>
                  <a:pt x="1722565" y="1531917"/>
                </a:lnTo>
                <a:lnTo>
                  <a:pt x="1627562" y="1555668"/>
                </a:lnTo>
                <a:lnTo>
                  <a:pt x="1544435" y="1567543"/>
                </a:lnTo>
                <a:cubicBezTo>
                  <a:pt x="1532560" y="1571502"/>
                  <a:pt x="1520845" y="1575980"/>
                  <a:pt x="1508809" y="1579419"/>
                </a:cubicBezTo>
                <a:cubicBezTo>
                  <a:pt x="1493116" y="1583903"/>
                  <a:pt x="1476309" y="1584865"/>
                  <a:pt x="1461308" y="1591294"/>
                </a:cubicBezTo>
                <a:cubicBezTo>
                  <a:pt x="1448190" y="1596916"/>
                  <a:pt x="1439353" y="1610944"/>
                  <a:pt x="1425682" y="1615045"/>
                </a:cubicBezTo>
                <a:cubicBezTo>
                  <a:pt x="1398872" y="1623088"/>
                  <a:pt x="1370264" y="1622962"/>
                  <a:pt x="1342555" y="1626920"/>
                </a:cubicBezTo>
                <a:lnTo>
                  <a:pt x="1271303" y="1650671"/>
                </a:lnTo>
                <a:cubicBezTo>
                  <a:pt x="1259428" y="1654629"/>
                  <a:pt x="1246873" y="1656948"/>
                  <a:pt x="1235677" y="1662546"/>
                </a:cubicBezTo>
                <a:cubicBezTo>
                  <a:pt x="1219843" y="1670463"/>
                  <a:pt x="1204446" y="1679323"/>
                  <a:pt x="1188175" y="1686296"/>
                </a:cubicBezTo>
                <a:cubicBezTo>
                  <a:pt x="1176669" y="1691227"/>
                  <a:pt x="1163745" y="1692574"/>
                  <a:pt x="1152549" y="1698172"/>
                </a:cubicBezTo>
                <a:cubicBezTo>
                  <a:pt x="1127418" y="1710737"/>
                  <a:pt x="1090949" y="1744094"/>
                  <a:pt x="1069422" y="1757548"/>
                </a:cubicBezTo>
                <a:cubicBezTo>
                  <a:pt x="1054410" y="1766930"/>
                  <a:pt x="1036326" y="1771009"/>
                  <a:pt x="1021921" y="1781299"/>
                </a:cubicBezTo>
                <a:cubicBezTo>
                  <a:pt x="1008255" y="1791061"/>
                  <a:pt x="999197" y="1806174"/>
                  <a:pt x="986295" y="1816925"/>
                </a:cubicBezTo>
                <a:cubicBezTo>
                  <a:pt x="975331" y="1826062"/>
                  <a:pt x="961633" y="1831539"/>
                  <a:pt x="950669" y="1840676"/>
                </a:cubicBezTo>
                <a:cubicBezTo>
                  <a:pt x="906468" y="1877510"/>
                  <a:pt x="918731" y="1877936"/>
                  <a:pt x="879417" y="1923803"/>
                </a:cubicBezTo>
                <a:cubicBezTo>
                  <a:pt x="810839" y="2003810"/>
                  <a:pt x="872534" y="1916315"/>
                  <a:pt x="820040" y="1995055"/>
                </a:cubicBezTo>
                <a:cubicBezTo>
                  <a:pt x="816082" y="2006930"/>
                  <a:pt x="808165" y="2018163"/>
                  <a:pt x="808165" y="2030681"/>
                </a:cubicBezTo>
                <a:cubicBezTo>
                  <a:pt x="808165" y="2100784"/>
                  <a:pt x="804818" y="2124990"/>
                  <a:pt x="855666" y="2161309"/>
                </a:cubicBezTo>
                <a:cubicBezTo>
                  <a:pt x="870072" y="2171598"/>
                  <a:pt x="887334" y="2177143"/>
                  <a:pt x="903168" y="2185060"/>
                </a:cubicBezTo>
                <a:cubicBezTo>
                  <a:pt x="1049630" y="2181102"/>
                  <a:pt x="1196222" y="2180502"/>
                  <a:pt x="1342555" y="2173185"/>
                </a:cubicBezTo>
                <a:cubicBezTo>
                  <a:pt x="1355057" y="2172560"/>
                  <a:pt x="1366145" y="2164748"/>
                  <a:pt x="1378181" y="2161309"/>
                </a:cubicBezTo>
                <a:cubicBezTo>
                  <a:pt x="1393874" y="2156825"/>
                  <a:pt x="1409750" y="2152974"/>
                  <a:pt x="1425682" y="2149434"/>
                </a:cubicBezTo>
                <a:cubicBezTo>
                  <a:pt x="1488662" y="2135439"/>
                  <a:pt x="1552707" y="2127804"/>
                  <a:pt x="1615687" y="2113808"/>
                </a:cubicBezTo>
                <a:cubicBezTo>
                  <a:pt x="1669536" y="2101841"/>
                  <a:pt x="1675224" y="2097921"/>
                  <a:pt x="1734440" y="2078182"/>
                </a:cubicBezTo>
                <a:cubicBezTo>
                  <a:pt x="1746315" y="2074224"/>
                  <a:pt x="1757719" y="2068365"/>
                  <a:pt x="1770066" y="2066307"/>
                </a:cubicBezTo>
                <a:lnTo>
                  <a:pt x="1841318" y="2054432"/>
                </a:lnTo>
                <a:cubicBezTo>
                  <a:pt x="1926717" y="2025964"/>
                  <a:pt x="1820092" y="2060495"/>
                  <a:pt x="1924445" y="2030681"/>
                </a:cubicBezTo>
                <a:cubicBezTo>
                  <a:pt x="1936481" y="2027242"/>
                  <a:pt x="1947874" y="2021621"/>
                  <a:pt x="1960071" y="2018806"/>
                </a:cubicBezTo>
                <a:cubicBezTo>
                  <a:pt x="2161876" y="1972236"/>
                  <a:pt x="2003552" y="2012486"/>
                  <a:pt x="2150077" y="1983180"/>
                </a:cubicBezTo>
                <a:cubicBezTo>
                  <a:pt x="2166081" y="1979979"/>
                  <a:pt x="2181885" y="1975788"/>
                  <a:pt x="2197578" y="1971304"/>
                </a:cubicBezTo>
                <a:cubicBezTo>
                  <a:pt x="2209614" y="1967865"/>
                  <a:pt x="2220984" y="1962144"/>
                  <a:pt x="2233204" y="1959429"/>
                </a:cubicBezTo>
                <a:cubicBezTo>
                  <a:pt x="2256709" y="1954206"/>
                  <a:pt x="2280449" y="1949401"/>
                  <a:pt x="2304456" y="1947554"/>
                </a:cubicBezTo>
                <a:cubicBezTo>
                  <a:pt x="2461412" y="1935480"/>
                  <a:pt x="2466915" y="1935678"/>
                  <a:pt x="2553838" y="1935678"/>
                </a:cubicBezTo>
              </a:path>
            </a:pathLst>
          </a:custGeom>
          <a:ln w="76200">
            <a:solidFill>
              <a:schemeClr val="bg1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3" descr="C:\Users\rebalwil\Downloads\bread-1281053_1280.jpg"/>
          <p:cNvPicPr>
            <a:picLocks noChangeAspect="1" noChangeArrowheads="1"/>
          </p:cNvPicPr>
          <p:nvPr/>
        </p:nvPicPr>
        <p:blipFill>
          <a:blip r:embed="rId3" cstate="print"/>
          <a:srcRect l="11278" r="21053"/>
          <a:stretch>
            <a:fillRect/>
          </a:stretch>
        </p:blipFill>
        <p:spPr bwMode="auto">
          <a:xfrm>
            <a:off x="5029200" y="5181600"/>
            <a:ext cx="1371600" cy="13507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C:\Users\rebalwil\Downloads\bread-1281053_1280.jpg"/>
          <p:cNvPicPr>
            <a:picLocks noChangeAspect="1" noChangeArrowheads="1"/>
          </p:cNvPicPr>
          <p:nvPr/>
        </p:nvPicPr>
        <p:blipFill>
          <a:blip r:embed="rId4" cstate="print"/>
          <a:srcRect l="11278" r="24812"/>
          <a:stretch>
            <a:fillRect/>
          </a:stretch>
        </p:blipFill>
        <p:spPr bwMode="auto">
          <a:xfrm>
            <a:off x="2209800" y="3048000"/>
            <a:ext cx="1295400" cy="12446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" name="Group 13"/>
          <p:cNvGrpSpPr/>
          <p:nvPr/>
        </p:nvGrpSpPr>
        <p:grpSpPr>
          <a:xfrm>
            <a:off x="6858000" y="2590800"/>
            <a:ext cx="1371600" cy="1409912"/>
            <a:chOff x="6934200" y="2286000"/>
            <a:chExt cx="1536436" cy="1579352"/>
          </a:xfrm>
        </p:grpSpPr>
        <p:sp>
          <p:nvSpPr>
            <p:cNvPr id="25" name="Oval 24"/>
            <p:cNvSpPr/>
            <p:nvPr/>
          </p:nvSpPr>
          <p:spPr>
            <a:xfrm>
              <a:off x="6934200" y="2286000"/>
              <a:ext cx="1524000" cy="1524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3" descr="C:\Users\rebalwil\Downloads\bread-1281053_1280.jpg"/>
            <p:cNvPicPr>
              <a:picLocks noChangeAspect="1" noChangeArrowheads="1"/>
            </p:cNvPicPr>
            <p:nvPr/>
          </p:nvPicPr>
          <p:blipFill>
            <a:blip r:embed="rId5" cstate="print"/>
            <a:srcRect l="-13746" t="-16924"/>
            <a:stretch>
              <a:fillRect/>
            </a:stretch>
          </p:blipFill>
          <p:spPr bwMode="auto">
            <a:xfrm>
              <a:off x="6934200" y="2286000"/>
              <a:ext cx="1536436" cy="157935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7" name="Rectangle 26"/>
          <p:cNvSpPr/>
          <p:nvPr/>
        </p:nvSpPr>
        <p:spPr>
          <a:xfrm>
            <a:off x="1447800" y="3276600"/>
            <a:ext cx="281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Passed</a:t>
            </a:r>
            <a:endParaRPr lang="en-US" sz="4400" b="1" dirty="0">
              <a:solidFill>
                <a:srgbClr val="00B05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200" y="304800"/>
            <a:ext cx="9067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Jesus in the Wilderness</a:t>
            </a:r>
            <a:endParaRPr lang="en-US" sz="6600" b="1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67200" y="5486400"/>
            <a:ext cx="281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Passed</a:t>
            </a:r>
            <a:endParaRPr lang="en-US" sz="4400" b="1" dirty="0">
              <a:solidFill>
                <a:srgbClr val="00B05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19800" y="2895600"/>
            <a:ext cx="281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Passed</a:t>
            </a:r>
            <a:endParaRPr lang="en-US" sz="4400" b="1" dirty="0">
              <a:solidFill>
                <a:srgbClr val="00B05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71600" y="2658070"/>
            <a:ext cx="662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about us?</a:t>
            </a:r>
            <a:endParaRPr lang="en-US" sz="5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balwil\Downloads\desert-1270345_1280.jpg"/>
          <p:cNvPicPr>
            <a:picLocks noChangeAspect="1" noChangeArrowheads="1"/>
          </p:cNvPicPr>
          <p:nvPr/>
        </p:nvPicPr>
        <p:blipFill>
          <a:blip r:embed="rId2" cstate="print"/>
          <a:srcRect t="2250" r="13042"/>
          <a:stretch>
            <a:fillRect/>
          </a:stretch>
        </p:blipFill>
        <p:spPr bwMode="auto">
          <a:xfrm>
            <a:off x="0" y="609600"/>
            <a:ext cx="9144000" cy="6858000"/>
          </a:xfrm>
          <a:prstGeom prst="rect">
            <a:avLst/>
          </a:prstGeom>
          <a:noFill/>
        </p:spPr>
      </p:pic>
      <p:sp>
        <p:nvSpPr>
          <p:cNvPr id="9" name="Freeform 8"/>
          <p:cNvSpPr/>
          <p:nvPr/>
        </p:nvSpPr>
        <p:spPr>
          <a:xfrm>
            <a:off x="5638800" y="3429000"/>
            <a:ext cx="2209800" cy="2704224"/>
          </a:xfrm>
          <a:custGeom>
            <a:avLst/>
            <a:gdLst>
              <a:gd name="connsiteX0" fmla="*/ 0 w 2942808"/>
              <a:gd name="connsiteY0" fmla="*/ 1759468 h 2117326"/>
              <a:gd name="connsiteX1" fmla="*/ 356260 w 2942808"/>
              <a:gd name="connsiteY1" fmla="*/ 1759468 h 2117326"/>
              <a:gd name="connsiteX2" fmla="*/ 391886 w 2942808"/>
              <a:gd name="connsiteY2" fmla="*/ 1771344 h 2117326"/>
              <a:gd name="connsiteX3" fmla="*/ 463138 w 2942808"/>
              <a:gd name="connsiteY3" fmla="*/ 1783219 h 2117326"/>
              <a:gd name="connsiteX4" fmla="*/ 510639 w 2942808"/>
              <a:gd name="connsiteY4" fmla="*/ 1806970 h 2117326"/>
              <a:gd name="connsiteX5" fmla="*/ 581891 w 2942808"/>
              <a:gd name="connsiteY5" fmla="*/ 1830720 h 2117326"/>
              <a:gd name="connsiteX6" fmla="*/ 665019 w 2942808"/>
              <a:gd name="connsiteY6" fmla="*/ 1866346 h 2117326"/>
              <a:gd name="connsiteX7" fmla="*/ 724395 w 2942808"/>
              <a:gd name="connsiteY7" fmla="*/ 1878221 h 2117326"/>
              <a:gd name="connsiteX8" fmla="*/ 831273 w 2942808"/>
              <a:gd name="connsiteY8" fmla="*/ 1913847 h 2117326"/>
              <a:gd name="connsiteX9" fmla="*/ 866899 w 2942808"/>
              <a:gd name="connsiteY9" fmla="*/ 1925723 h 2117326"/>
              <a:gd name="connsiteX10" fmla="*/ 997528 w 2942808"/>
              <a:gd name="connsiteY10" fmla="*/ 1949473 h 2117326"/>
              <a:gd name="connsiteX11" fmla="*/ 1033154 w 2942808"/>
              <a:gd name="connsiteY11" fmla="*/ 1961349 h 2117326"/>
              <a:gd name="connsiteX12" fmla="*/ 1080655 w 2942808"/>
              <a:gd name="connsiteY12" fmla="*/ 1985099 h 2117326"/>
              <a:gd name="connsiteX13" fmla="*/ 1199408 w 2942808"/>
              <a:gd name="connsiteY13" fmla="*/ 2020725 h 2117326"/>
              <a:gd name="connsiteX14" fmla="*/ 1258785 w 2942808"/>
              <a:gd name="connsiteY14" fmla="*/ 2056351 h 2117326"/>
              <a:gd name="connsiteX15" fmla="*/ 1306286 w 2942808"/>
              <a:gd name="connsiteY15" fmla="*/ 2068227 h 2117326"/>
              <a:gd name="connsiteX16" fmla="*/ 1389413 w 2942808"/>
              <a:gd name="connsiteY16" fmla="*/ 2091977 h 2117326"/>
              <a:gd name="connsiteX17" fmla="*/ 1579419 w 2942808"/>
              <a:gd name="connsiteY17" fmla="*/ 2115728 h 2117326"/>
              <a:gd name="connsiteX18" fmla="*/ 2398816 w 2942808"/>
              <a:gd name="connsiteY18" fmla="*/ 2103853 h 2117326"/>
              <a:gd name="connsiteX19" fmla="*/ 2541320 w 2942808"/>
              <a:gd name="connsiteY19" fmla="*/ 2068227 h 2117326"/>
              <a:gd name="connsiteX20" fmla="*/ 2624447 w 2942808"/>
              <a:gd name="connsiteY20" fmla="*/ 2008850 h 2117326"/>
              <a:gd name="connsiteX21" fmla="*/ 2576946 w 2942808"/>
              <a:gd name="connsiteY21" fmla="*/ 1890097 h 2117326"/>
              <a:gd name="connsiteX22" fmla="*/ 2541320 w 2942808"/>
              <a:gd name="connsiteY22" fmla="*/ 1866346 h 2117326"/>
              <a:gd name="connsiteX23" fmla="*/ 2422567 w 2942808"/>
              <a:gd name="connsiteY23" fmla="*/ 1795094 h 2117326"/>
              <a:gd name="connsiteX24" fmla="*/ 2351315 w 2942808"/>
              <a:gd name="connsiteY24" fmla="*/ 1771344 h 2117326"/>
              <a:gd name="connsiteX25" fmla="*/ 2315689 w 2942808"/>
              <a:gd name="connsiteY25" fmla="*/ 1759468 h 2117326"/>
              <a:gd name="connsiteX26" fmla="*/ 2196935 w 2942808"/>
              <a:gd name="connsiteY26" fmla="*/ 1735718 h 2117326"/>
              <a:gd name="connsiteX27" fmla="*/ 2137559 w 2942808"/>
              <a:gd name="connsiteY27" fmla="*/ 1723842 h 2117326"/>
              <a:gd name="connsiteX28" fmla="*/ 1995055 w 2942808"/>
              <a:gd name="connsiteY28" fmla="*/ 1700092 h 2117326"/>
              <a:gd name="connsiteX29" fmla="*/ 1923803 w 2942808"/>
              <a:gd name="connsiteY29" fmla="*/ 1688216 h 2117326"/>
              <a:gd name="connsiteX30" fmla="*/ 1840676 w 2942808"/>
              <a:gd name="connsiteY30" fmla="*/ 1664466 h 2117326"/>
              <a:gd name="connsiteX31" fmla="*/ 1769424 w 2942808"/>
              <a:gd name="connsiteY31" fmla="*/ 1652590 h 2117326"/>
              <a:gd name="connsiteX32" fmla="*/ 1733798 w 2942808"/>
              <a:gd name="connsiteY32" fmla="*/ 1640715 h 2117326"/>
              <a:gd name="connsiteX33" fmla="*/ 1638795 w 2942808"/>
              <a:gd name="connsiteY33" fmla="*/ 1616964 h 2117326"/>
              <a:gd name="connsiteX34" fmla="*/ 1543793 w 2942808"/>
              <a:gd name="connsiteY34" fmla="*/ 1569463 h 2117326"/>
              <a:gd name="connsiteX35" fmla="*/ 1496291 w 2942808"/>
              <a:gd name="connsiteY35" fmla="*/ 1545712 h 2117326"/>
              <a:gd name="connsiteX36" fmla="*/ 1413164 w 2942808"/>
              <a:gd name="connsiteY36" fmla="*/ 1474460 h 2117326"/>
              <a:gd name="connsiteX37" fmla="*/ 1341912 w 2942808"/>
              <a:gd name="connsiteY37" fmla="*/ 1379458 h 2117326"/>
              <a:gd name="connsiteX38" fmla="*/ 1318161 w 2942808"/>
              <a:gd name="connsiteY38" fmla="*/ 1308206 h 2117326"/>
              <a:gd name="connsiteX39" fmla="*/ 1306286 w 2942808"/>
              <a:gd name="connsiteY39" fmla="*/ 1272580 h 2117326"/>
              <a:gd name="connsiteX40" fmla="*/ 1318161 w 2942808"/>
              <a:gd name="connsiteY40" fmla="*/ 1225079 h 2117326"/>
              <a:gd name="connsiteX41" fmla="*/ 1413164 w 2942808"/>
              <a:gd name="connsiteY41" fmla="*/ 1177577 h 2117326"/>
              <a:gd name="connsiteX42" fmla="*/ 1531917 w 2942808"/>
              <a:gd name="connsiteY42" fmla="*/ 1153827 h 2117326"/>
              <a:gd name="connsiteX43" fmla="*/ 1603169 w 2942808"/>
              <a:gd name="connsiteY43" fmla="*/ 1141951 h 2117326"/>
              <a:gd name="connsiteX44" fmla="*/ 2101933 w 2942808"/>
              <a:gd name="connsiteY44" fmla="*/ 1130076 h 2117326"/>
              <a:gd name="connsiteX45" fmla="*/ 2280063 w 2942808"/>
              <a:gd name="connsiteY45" fmla="*/ 1106325 h 2117326"/>
              <a:gd name="connsiteX46" fmla="*/ 2363190 w 2942808"/>
              <a:gd name="connsiteY46" fmla="*/ 1082575 h 2117326"/>
              <a:gd name="connsiteX47" fmla="*/ 2398816 w 2942808"/>
              <a:gd name="connsiteY47" fmla="*/ 1046949 h 2117326"/>
              <a:gd name="connsiteX48" fmla="*/ 2363190 w 2942808"/>
              <a:gd name="connsiteY48" fmla="*/ 892570 h 2117326"/>
              <a:gd name="connsiteX49" fmla="*/ 2268187 w 2942808"/>
              <a:gd name="connsiteY49" fmla="*/ 833193 h 2117326"/>
              <a:gd name="connsiteX50" fmla="*/ 2232561 w 2942808"/>
              <a:gd name="connsiteY50" fmla="*/ 809442 h 2117326"/>
              <a:gd name="connsiteX51" fmla="*/ 2196935 w 2942808"/>
              <a:gd name="connsiteY51" fmla="*/ 797567 h 2117326"/>
              <a:gd name="connsiteX52" fmla="*/ 2149434 w 2942808"/>
              <a:gd name="connsiteY52" fmla="*/ 773816 h 2117326"/>
              <a:gd name="connsiteX53" fmla="*/ 2066307 w 2942808"/>
              <a:gd name="connsiteY53" fmla="*/ 750066 h 2117326"/>
              <a:gd name="connsiteX54" fmla="*/ 2018806 w 2942808"/>
              <a:gd name="connsiteY54" fmla="*/ 726315 h 2117326"/>
              <a:gd name="connsiteX55" fmla="*/ 1935678 w 2942808"/>
              <a:gd name="connsiteY55" fmla="*/ 702564 h 2117326"/>
              <a:gd name="connsiteX56" fmla="*/ 1900052 w 2942808"/>
              <a:gd name="connsiteY56" fmla="*/ 690689 h 2117326"/>
              <a:gd name="connsiteX57" fmla="*/ 1840676 w 2942808"/>
              <a:gd name="connsiteY57" fmla="*/ 678814 h 2117326"/>
              <a:gd name="connsiteX58" fmla="*/ 1769424 w 2942808"/>
              <a:gd name="connsiteY58" fmla="*/ 655063 h 2117326"/>
              <a:gd name="connsiteX59" fmla="*/ 1626920 w 2942808"/>
              <a:gd name="connsiteY59" fmla="*/ 619437 h 2117326"/>
              <a:gd name="connsiteX60" fmla="*/ 1579419 w 2942808"/>
              <a:gd name="connsiteY60" fmla="*/ 607562 h 2117326"/>
              <a:gd name="connsiteX61" fmla="*/ 1520042 w 2942808"/>
              <a:gd name="connsiteY61" fmla="*/ 595686 h 2117326"/>
              <a:gd name="connsiteX62" fmla="*/ 1401289 w 2942808"/>
              <a:gd name="connsiteY62" fmla="*/ 548185 h 2117326"/>
              <a:gd name="connsiteX63" fmla="*/ 1341912 w 2942808"/>
              <a:gd name="connsiteY63" fmla="*/ 524434 h 2117326"/>
              <a:gd name="connsiteX64" fmla="*/ 1223159 w 2942808"/>
              <a:gd name="connsiteY64" fmla="*/ 465058 h 2117326"/>
              <a:gd name="connsiteX65" fmla="*/ 1187533 w 2942808"/>
              <a:gd name="connsiteY65" fmla="*/ 453183 h 2117326"/>
              <a:gd name="connsiteX66" fmla="*/ 1104406 w 2942808"/>
              <a:gd name="connsiteY66" fmla="*/ 417557 h 2117326"/>
              <a:gd name="connsiteX67" fmla="*/ 1068780 w 2942808"/>
              <a:gd name="connsiteY67" fmla="*/ 393806 h 2117326"/>
              <a:gd name="connsiteX68" fmla="*/ 985652 w 2942808"/>
              <a:gd name="connsiteY68" fmla="*/ 346305 h 2117326"/>
              <a:gd name="connsiteX69" fmla="*/ 950026 w 2942808"/>
              <a:gd name="connsiteY69" fmla="*/ 310679 h 2117326"/>
              <a:gd name="connsiteX70" fmla="*/ 950026 w 2942808"/>
              <a:gd name="connsiteY70" fmla="*/ 203801 h 2117326"/>
              <a:gd name="connsiteX71" fmla="*/ 997528 w 2942808"/>
              <a:gd name="connsiteY71" fmla="*/ 180050 h 2117326"/>
              <a:gd name="connsiteX72" fmla="*/ 1033154 w 2942808"/>
              <a:gd name="connsiteY72" fmla="*/ 156299 h 2117326"/>
              <a:gd name="connsiteX73" fmla="*/ 1151907 w 2942808"/>
              <a:gd name="connsiteY73" fmla="*/ 120673 h 2117326"/>
              <a:gd name="connsiteX74" fmla="*/ 1852551 w 2942808"/>
              <a:gd name="connsiteY74" fmla="*/ 108798 h 2117326"/>
              <a:gd name="connsiteX75" fmla="*/ 2280063 w 2942808"/>
              <a:gd name="connsiteY75" fmla="*/ 85047 h 2117326"/>
              <a:gd name="connsiteX76" fmla="*/ 2588821 w 2942808"/>
              <a:gd name="connsiteY76" fmla="*/ 61297 h 2117326"/>
              <a:gd name="connsiteX77" fmla="*/ 2731325 w 2942808"/>
              <a:gd name="connsiteY77" fmla="*/ 37546 h 2117326"/>
              <a:gd name="connsiteX78" fmla="*/ 2814452 w 2942808"/>
              <a:gd name="connsiteY78" fmla="*/ 25671 h 2117326"/>
              <a:gd name="connsiteX79" fmla="*/ 2933206 w 2942808"/>
              <a:gd name="connsiteY79" fmla="*/ 1920 h 211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942808" h="2117326">
                <a:moveTo>
                  <a:pt x="0" y="1759468"/>
                </a:moveTo>
                <a:cubicBezTo>
                  <a:pt x="142496" y="1723846"/>
                  <a:pt x="62283" y="1739193"/>
                  <a:pt x="356260" y="1759468"/>
                </a:cubicBezTo>
                <a:cubicBezTo>
                  <a:pt x="368748" y="1760329"/>
                  <a:pt x="379666" y="1768628"/>
                  <a:pt x="391886" y="1771344"/>
                </a:cubicBezTo>
                <a:cubicBezTo>
                  <a:pt x="415391" y="1776567"/>
                  <a:pt x="439387" y="1779261"/>
                  <a:pt x="463138" y="1783219"/>
                </a:cubicBezTo>
                <a:cubicBezTo>
                  <a:pt x="478972" y="1791136"/>
                  <a:pt x="494202" y="1800395"/>
                  <a:pt x="510639" y="1806970"/>
                </a:cubicBezTo>
                <a:cubicBezTo>
                  <a:pt x="533884" y="1816268"/>
                  <a:pt x="559499" y="1819524"/>
                  <a:pt x="581891" y="1830720"/>
                </a:cubicBezTo>
                <a:cubicBezTo>
                  <a:pt x="615879" y="1847714"/>
                  <a:pt x="630071" y="1857609"/>
                  <a:pt x="665019" y="1866346"/>
                </a:cubicBezTo>
                <a:cubicBezTo>
                  <a:pt x="684600" y="1871241"/>
                  <a:pt x="704988" y="1872676"/>
                  <a:pt x="724395" y="1878221"/>
                </a:cubicBezTo>
                <a:cubicBezTo>
                  <a:pt x="760503" y="1888538"/>
                  <a:pt x="795647" y="1901972"/>
                  <a:pt x="831273" y="1913847"/>
                </a:cubicBezTo>
                <a:cubicBezTo>
                  <a:pt x="843148" y="1917806"/>
                  <a:pt x="854755" y="1922687"/>
                  <a:pt x="866899" y="1925723"/>
                </a:cubicBezTo>
                <a:cubicBezTo>
                  <a:pt x="941555" y="1944387"/>
                  <a:pt x="898243" y="1935290"/>
                  <a:pt x="997528" y="1949473"/>
                </a:cubicBezTo>
                <a:cubicBezTo>
                  <a:pt x="1009403" y="1953432"/>
                  <a:pt x="1021648" y="1956418"/>
                  <a:pt x="1033154" y="1961349"/>
                </a:cubicBezTo>
                <a:cubicBezTo>
                  <a:pt x="1049425" y="1968322"/>
                  <a:pt x="1063861" y="1979501"/>
                  <a:pt x="1080655" y="1985099"/>
                </a:cubicBezTo>
                <a:cubicBezTo>
                  <a:pt x="1180772" y="2018471"/>
                  <a:pt x="1100341" y="1971192"/>
                  <a:pt x="1199408" y="2020725"/>
                </a:cubicBezTo>
                <a:cubicBezTo>
                  <a:pt x="1220053" y="2031047"/>
                  <a:pt x="1237693" y="2046977"/>
                  <a:pt x="1258785" y="2056351"/>
                </a:cubicBezTo>
                <a:cubicBezTo>
                  <a:pt x="1273699" y="2062980"/>
                  <a:pt x="1290593" y="2063743"/>
                  <a:pt x="1306286" y="2068227"/>
                </a:cubicBezTo>
                <a:cubicBezTo>
                  <a:pt x="1341618" y="2078322"/>
                  <a:pt x="1350339" y="2086116"/>
                  <a:pt x="1389413" y="2091977"/>
                </a:cubicBezTo>
                <a:cubicBezTo>
                  <a:pt x="1452535" y="2101445"/>
                  <a:pt x="1579419" y="2115728"/>
                  <a:pt x="1579419" y="2115728"/>
                </a:cubicBezTo>
                <a:cubicBezTo>
                  <a:pt x="1852551" y="2111770"/>
                  <a:pt x="2125987" y="2117326"/>
                  <a:pt x="2398816" y="2103853"/>
                </a:cubicBezTo>
                <a:cubicBezTo>
                  <a:pt x="2447720" y="2101438"/>
                  <a:pt x="2541320" y="2068227"/>
                  <a:pt x="2541320" y="2068227"/>
                </a:cubicBezTo>
                <a:cubicBezTo>
                  <a:pt x="2559438" y="2059168"/>
                  <a:pt x="2618429" y="2035930"/>
                  <a:pt x="2624447" y="2008850"/>
                </a:cubicBezTo>
                <a:cubicBezTo>
                  <a:pt x="2634509" y="1963571"/>
                  <a:pt x="2606312" y="1919463"/>
                  <a:pt x="2576946" y="1890097"/>
                </a:cubicBezTo>
                <a:cubicBezTo>
                  <a:pt x="2566854" y="1880005"/>
                  <a:pt x="2553475" y="1873826"/>
                  <a:pt x="2541320" y="1866346"/>
                </a:cubicBezTo>
                <a:cubicBezTo>
                  <a:pt x="2502005" y="1842152"/>
                  <a:pt x="2466361" y="1809692"/>
                  <a:pt x="2422567" y="1795094"/>
                </a:cubicBezTo>
                <a:lnTo>
                  <a:pt x="2351315" y="1771344"/>
                </a:lnTo>
                <a:cubicBezTo>
                  <a:pt x="2339440" y="1767386"/>
                  <a:pt x="2327964" y="1761923"/>
                  <a:pt x="2315689" y="1759468"/>
                </a:cubicBezTo>
                <a:lnTo>
                  <a:pt x="2196935" y="1735718"/>
                </a:lnTo>
                <a:cubicBezTo>
                  <a:pt x="2177143" y="1731760"/>
                  <a:pt x="2157468" y="1727160"/>
                  <a:pt x="2137559" y="1723842"/>
                </a:cubicBezTo>
                <a:lnTo>
                  <a:pt x="1995055" y="1700092"/>
                </a:lnTo>
                <a:cubicBezTo>
                  <a:pt x="1971304" y="1696134"/>
                  <a:pt x="1946646" y="1695830"/>
                  <a:pt x="1923803" y="1688216"/>
                </a:cubicBezTo>
                <a:cubicBezTo>
                  <a:pt x="1889847" y="1676898"/>
                  <a:pt x="1877956" y="1671922"/>
                  <a:pt x="1840676" y="1664466"/>
                </a:cubicBezTo>
                <a:cubicBezTo>
                  <a:pt x="1817065" y="1659744"/>
                  <a:pt x="1792929" y="1657813"/>
                  <a:pt x="1769424" y="1652590"/>
                </a:cubicBezTo>
                <a:cubicBezTo>
                  <a:pt x="1757204" y="1649875"/>
                  <a:pt x="1745942" y="1643751"/>
                  <a:pt x="1733798" y="1640715"/>
                </a:cubicBezTo>
                <a:cubicBezTo>
                  <a:pt x="1662915" y="1622995"/>
                  <a:pt x="1693093" y="1637326"/>
                  <a:pt x="1638795" y="1616964"/>
                </a:cubicBezTo>
                <a:cubicBezTo>
                  <a:pt x="1536763" y="1578702"/>
                  <a:pt x="1616843" y="1611206"/>
                  <a:pt x="1543793" y="1569463"/>
                </a:cubicBezTo>
                <a:cubicBezTo>
                  <a:pt x="1528423" y="1560680"/>
                  <a:pt x="1511303" y="1555095"/>
                  <a:pt x="1496291" y="1545712"/>
                </a:cubicBezTo>
                <a:cubicBezTo>
                  <a:pt x="1469869" y="1529198"/>
                  <a:pt x="1433499" y="1499314"/>
                  <a:pt x="1413164" y="1474460"/>
                </a:cubicBezTo>
                <a:cubicBezTo>
                  <a:pt x="1388098" y="1443824"/>
                  <a:pt x="1341912" y="1379458"/>
                  <a:pt x="1341912" y="1379458"/>
                </a:cubicBezTo>
                <a:lnTo>
                  <a:pt x="1318161" y="1308206"/>
                </a:lnTo>
                <a:lnTo>
                  <a:pt x="1306286" y="1272580"/>
                </a:lnTo>
                <a:cubicBezTo>
                  <a:pt x="1310244" y="1256746"/>
                  <a:pt x="1309108" y="1238659"/>
                  <a:pt x="1318161" y="1225079"/>
                </a:cubicBezTo>
                <a:cubicBezTo>
                  <a:pt x="1330211" y="1207004"/>
                  <a:pt x="1402239" y="1180490"/>
                  <a:pt x="1413164" y="1177577"/>
                </a:cubicBezTo>
                <a:cubicBezTo>
                  <a:pt x="1452169" y="1167176"/>
                  <a:pt x="1492098" y="1160464"/>
                  <a:pt x="1531917" y="1153827"/>
                </a:cubicBezTo>
                <a:cubicBezTo>
                  <a:pt x="1555668" y="1149868"/>
                  <a:pt x="1579112" y="1142953"/>
                  <a:pt x="1603169" y="1141951"/>
                </a:cubicBezTo>
                <a:cubicBezTo>
                  <a:pt x="1769327" y="1135028"/>
                  <a:pt x="1935678" y="1134034"/>
                  <a:pt x="2101933" y="1130076"/>
                </a:cubicBezTo>
                <a:cubicBezTo>
                  <a:pt x="2173241" y="1122153"/>
                  <a:pt x="2213422" y="1119653"/>
                  <a:pt x="2280063" y="1106325"/>
                </a:cubicBezTo>
                <a:cubicBezTo>
                  <a:pt x="2317343" y="1098869"/>
                  <a:pt x="2329234" y="1093893"/>
                  <a:pt x="2363190" y="1082575"/>
                </a:cubicBezTo>
                <a:cubicBezTo>
                  <a:pt x="2375065" y="1070700"/>
                  <a:pt x="2396262" y="1063548"/>
                  <a:pt x="2398816" y="1046949"/>
                </a:cubicBezTo>
                <a:cubicBezTo>
                  <a:pt x="2406257" y="998583"/>
                  <a:pt x="2401569" y="930949"/>
                  <a:pt x="2363190" y="892570"/>
                </a:cubicBezTo>
                <a:cubicBezTo>
                  <a:pt x="2325346" y="854726"/>
                  <a:pt x="2312087" y="858279"/>
                  <a:pt x="2268187" y="833193"/>
                </a:cubicBezTo>
                <a:cubicBezTo>
                  <a:pt x="2255795" y="826112"/>
                  <a:pt x="2245327" y="815825"/>
                  <a:pt x="2232561" y="809442"/>
                </a:cubicBezTo>
                <a:cubicBezTo>
                  <a:pt x="2221365" y="803844"/>
                  <a:pt x="2208441" y="802498"/>
                  <a:pt x="2196935" y="797567"/>
                </a:cubicBezTo>
                <a:cubicBezTo>
                  <a:pt x="2180664" y="790594"/>
                  <a:pt x="2165705" y="780789"/>
                  <a:pt x="2149434" y="773816"/>
                </a:cubicBezTo>
                <a:cubicBezTo>
                  <a:pt x="2125585" y="763595"/>
                  <a:pt x="2090409" y="756091"/>
                  <a:pt x="2066307" y="750066"/>
                </a:cubicBezTo>
                <a:cubicBezTo>
                  <a:pt x="2050473" y="742149"/>
                  <a:pt x="2035077" y="733288"/>
                  <a:pt x="2018806" y="726315"/>
                </a:cubicBezTo>
                <a:cubicBezTo>
                  <a:pt x="1990340" y="714115"/>
                  <a:pt x="1965800" y="711170"/>
                  <a:pt x="1935678" y="702564"/>
                </a:cubicBezTo>
                <a:cubicBezTo>
                  <a:pt x="1923642" y="699125"/>
                  <a:pt x="1912196" y="693725"/>
                  <a:pt x="1900052" y="690689"/>
                </a:cubicBezTo>
                <a:cubicBezTo>
                  <a:pt x="1880471" y="685794"/>
                  <a:pt x="1860149" y="684125"/>
                  <a:pt x="1840676" y="678814"/>
                </a:cubicBezTo>
                <a:cubicBezTo>
                  <a:pt x="1816523" y="672227"/>
                  <a:pt x="1793712" y="661135"/>
                  <a:pt x="1769424" y="655063"/>
                </a:cubicBezTo>
                <a:lnTo>
                  <a:pt x="1626920" y="619437"/>
                </a:lnTo>
                <a:cubicBezTo>
                  <a:pt x="1611086" y="615479"/>
                  <a:pt x="1595423" y="610763"/>
                  <a:pt x="1579419" y="607562"/>
                </a:cubicBezTo>
                <a:cubicBezTo>
                  <a:pt x="1559627" y="603603"/>
                  <a:pt x="1539191" y="602069"/>
                  <a:pt x="1520042" y="595686"/>
                </a:cubicBezTo>
                <a:cubicBezTo>
                  <a:pt x="1479596" y="582204"/>
                  <a:pt x="1440873" y="564019"/>
                  <a:pt x="1401289" y="548185"/>
                </a:cubicBezTo>
                <a:cubicBezTo>
                  <a:pt x="1381497" y="540268"/>
                  <a:pt x="1360979" y="533967"/>
                  <a:pt x="1341912" y="524434"/>
                </a:cubicBezTo>
                <a:cubicBezTo>
                  <a:pt x="1302328" y="504642"/>
                  <a:pt x="1265145" y="479053"/>
                  <a:pt x="1223159" y="465058"/>
                </a:cubicBezTo>
                <a:cubicBezTo>
                  <a:pt x="1211284" y="461100"/>
                  <a:pt x="1199039" y="458114"/>
                  <a:pt x="1187533" y="453183"/>
                </a:cubicBezTo>
                <a:cubicBezTo>
                  <a:pt x="1084813" y="409160"/>
                  <a:pt x="1187955" y="445406"/>
                  <a:pt x="1104406" y="417557"/>
                </a:cubicBezTo>
                <a:cubicBezTo>
                  <a:pt x="1092531" y="409640"/>
                  <a:pt x="1081172" y="400887"/>
                  <a:pt x="1068780" y="393806"/>
                </a:cubicBezTo>
                <a:cubicBezTo>
                  <a:pt x="1031826" y="372689"/>
                  <a:pt x="1017212" y="372605"/>
                  <a:pt x="985652" y="346305"/>
                </a:cubicBezTo>
                <a:cubicBezTo>
                  <a:pt x="972750" y="335554"/>
                  <a:pt x="961901" y="322554"/>
                  <a:pt x="950026" y="310679"/>
                </a:cubicBezTo>
                <a:cubicBezTo>
                  <a:pt x="937466" y="272997"/>
                  <a:pt x="922766" y="247417"/>
                  <a:pt x="950026" y="203801"/>
                </a:cubicBezTo>
                <a:cubicBezTo>
                  <a:pt x="959409" y="188789"/>
                  <a:pt x="982158" y="188833"/>
                  <a:pt x="997528" y="180050"/>
                </a:cubicBezTo>
                <a:cubicBezTo>
                  <a:pt x="1009920" y="172969"/>
                  <a:pt x="1020112" y="162096"/>
                  <a:pt x="1033154" y="156299"/>
                </a:cubicBezTo>
                <a:cubicBezTo>
                  <a:pt x="1038296" y="154014"/>
                  <a:pt x="1133311" y="121263"/>
                  <a:pt x="1151907" y="120673"/>
                </a:cubicBezTo>
                <a:cubicBezTo>
                  <a:pt x="1385371" y="113261"/>
                  <a:pt x="1619003" y="112756"/>
                  <a:pt x="1852551" y="108798"/>
                </a:cubicBezTo>
                <a:cubicBezTo>
                  <a:pt x="2320454" y="89303"/>
                  <a:pt x="1974992" y="107645"/>
                  <a:pt x="2280063" y="85047"/>
                </a:cubicBezTo>
                <a:cubicBezTo>
                  <a:pt x="2405186" y="75779"/>
                  <a:pt x="2469927" y="74508"/>
                  <a:pt x="2588821" y="61297"/>
                </a:cubicBezTo>
                <a:cubicBezTo>
                  <a:pt x="2705237" y="48362"/>
                  <a:pt x="2634905" y="53616"/>
                  <a:pt x="2731325" y="37546"/>
                </a:cubicBezTo>
                <a:cubicBezTo>
                  <a:pt x="2758934" y="32945"/>
                  <a:pt x="2787005" y="31160"/>
                  <a:pt x="2814452" y="25671"/>
                </a:cubicBezTo>
                <a:cubicBezTo>
                  <a:pt x="2942808" y="0"/>
                  <a:pt x="2870586" y="1920"/>
                  <a:pt x="2933206" y="1920"/>
                </a:cubicBezTo>
              </a:path>
            </a:pathLst>
          </a:custGeom>
          <a:ln w="76200">
            <a:solidFill>
              <a:schemeClr val="bg1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rot="9683991">
            <a:off x="7381046" y="814246"/>
            <a:ext cx="2971800" cy="2288121"/>
          </a:xfrm>
          <a:custGeom>
            <a:avLst/>
            <a:gdLst>
              <a:gd name="connsiteX0" fmla="*/ 0 w 2942808"/>
              <a:gd name="connsiteY0" fmla="*/ 1759468 h 2117326"/>
              <a:gd name="connsiteX1" fmla="*/ 356260 w 2942808"/>
              <a:gd name="connsiteY1" fmla="*/ 1759468 h 2117326"/>
              <a:gd name="connsiteX2" fmla="*/ 391886 w 2942808"/>
              <a:gd name="connsiteY2" fmla="*/ 1771344 h 2117326"/>
              <a:gd name="connsiteX3" fmla="*/ 463138 w 2942808"/>
              <a:gd name="connsiteY3" fmla="*/ 1783219 h 2117326"/>
              <a:gd name="connsiteX4" fmla="*/ 510639 w 2942808"/>
              <a:gd name="connsiteY4" fmla="*/ 1806970 h 2117326"/>
              <a:gd name="connsiteX5" fmla="*/ 581891 w 2942808"/>
              <a:gd name="connsiteY5" fmla="*/ 1830720 h 2117326"/>
              <a:gd name="connsiteX6" fmla="*/ 665019 w 2942808"/>
              <a:gd name="connsiteY6" fmla="*/ 1866346 h 2117326"/>
              <a:gd name="connsiteX7" fmla="*/ 724395 w 2942808"/>
              <a:gd name="connsiteY7" fmla="*/ 1878221 h 2117326"/>
              <a:gd name="connsiteX8" fmla="*/ 831273 w 2942808"/>
              <a:gd name="connsiteY8" fmla="*/ 1913847 h 2117326"/>
              <a:gd name="connsiteX9" fmla="*/ 866899 w 2942808"/>
              <a:gd name="connsiteY9" fmla="*/ 1925723 h 2117326"/>
              <a:gd name="connsiteX10" fmla="*/ 997528 w 2942808"/>
              <a:gd name="connsiteY10" fmla="*/ 1949473 h 2117326"/>
              <a:gd name="connsiteX11" fmla="*/ 1033154 w 2942808"/>
              <a:gd name="connsiteY11" fmla="*/ 1961349 h 2117326"/>
              <a:gd name="connsiteX12" fmla="*/ 1080655 w 2942808"/>
              <a:gd name="connsiteY12" fmla="*/ 1985099 h 2117326"/>
              <a:gd name="connsiteX13" fmla="*/ 1199408 w 2942808"/>
              <a:gd name="connsiteY13" fmla="*/ 2020725 h 2117326"/>
              <a:gd name="connsiteX14" fmla="*/ 1258785 w 2942808"/>
              <a:gd name="connsiteY14" fmla="*/ 2056351 h 2117326"/>
              <a:gd name="connsiteX15" fmla="*/ 1306286 w 2942808"/>
              <a:gd name="connsiteY15" fmla="*/ 2068227 h 2117326"/>
              <a:gd name="connsiteX16" fmla="*/ 1389413 w 2942808"/>
              <a:gd name="connsiteY16" fmla="*/ 2091977 h 2117326"/>
              <a:gd name="connsiteX17" fmla="*/ 1579419 w 2942808"/>
              <a:gd name="connsiteY17" fmla="*/ 2115728 h 2117326"/>
              <a:gd name="connsiteX18" fmla="*/ 2398816 w 2942808"/>
              <a:gd name="connsiteY18" fmla="*/ 2103853 h 2117326"/>
              <a:gd name="connsiteX19" fmla="*/ 2541320 w 2942808"/>
              <a:gd name="connsiteY19" fmla="*/ 2068227 h 2117326"/>
              <a:gd name="connsiteX20" fmla="*/ 2624447 w 2942808"/>
              <a:gd name="connsiteY20" fmla="*/ 2008850 h 2117326"/>
              <a:gd name="connsiteX21" fmla="*/ 2576946 w 2942808"/>
              <a:gd name="connsiteY21" fmla="*/ 1890097 h 2117326"/>
              <a:gd name="connsiteX22" fmla="*/ 2541320 w 2942808"/>
              <a:gd name="connsiteY22" fmla="*/ 1866346 h 2117326"/>
              <a:gd name="connsiteX23" fmla="*/ 2422567 w 2942808"/>
              <a:gd name="connsiteY23" fmla="*/ 1795094 h 2117326"/>
              <a:gd name="connsiteX24" fmla="*/ 2351315 w 2942808"/>
              <a:gd name="connsiteY24" fmla="*/ 1771344 h 2117326"/>
              <a:gd name="connsiteX25" fmla="*/ 2315689 w 2942808"/>
              <a:gd name="connsiteY25" fmla="*/ 1759468 h 2117326"/>
              <a:gd name="connsiteX26" fmla="*/ 2196935 w 2942808"/>
              <a:gd name="connsiteY26" fmla="*/ 1735718 h 2117326"/>
              <a:gd name="connsiteX27" fmla="*/ 2137559 w 2942808"/>
              <a:gd name="connsiteY27" fmla="*/ 1723842 h 2117326"/>
              <a:gd name="connsiteX28" fmla="*/ 1995055 w 2942808"/>
              <a:gd name="connsiteY28" fmla="*/ 1700092 h 2117326"/>
              <a:gd name="connsiteX29" fmla="*/ 1923803 w 2942808"/>
              <a:gd name="connsiteY29" fmla="*/ 1688216 h 2117326"/>
              <a:gd name="connsiteX30" fmla="*/ 1840676 w 2942808"/>
              <a:gd name="connsiteY30" fmla="*/ 1664466 h 2117326"/>
              <a:gd name="connsiteX31" fmla="*/ 1769424 w 2942808"/>
              <a:gd name="connsiteY31" fmla="*/ 1652590 h 2117326"/>
              <a:gd name="connsiteX32" fmla="*/ 1733798 w 2942808"/>
              <a:gd name="connsiteY32" fmla="*/ 1640715 h 2117326"/>
              <a:gd name="connsiteX33" fmla="*/ 1638795 w 2942808"/>
              <a:gd name="connsiteY33" fmla="*/ 1616964 h 2117326"/>
              <a:gd name="connsiteX34" fmla="*/ 1543793 w 2942808"/>
              <a:gd name="connsiteY34" fmla="*/ 1569463 h 2117326"/>
              <a:gd name="connsiteX35" fmla="*/ 1496291 w 2942808"/>
              <a:gd name="connsiteY35" fmla="*/ 1545712 h 2117326"/>
              <a:gd name="connsiteX36" fmla="*/ 1413164 w 2942808"/>
              <a:gd name="connsiteY36" fmla="*/ 1474460 h 2117326"/>
              <a:gd name="connsiteX37" fmla="*/ 1341912 w 2942808"/>
              <a:gd name="connsiteY37" fmla="*/ 1379458 h 2117326"/>
              <a:gd name="connsiteX38" fmla="*/ 1318161 w 2942808"/>
              <a:gd name="connsiteY38" fmla="*/ 1308206 h 2117326"/>
              <a:gd name="connsiteX39" fmla="*/ 1306286 w 2942808"/>
              <a:gd name="connsiteY39" fmla="*/ 1272580 h 2117326"/>
              <a:gd name="connsiteX40" fmla="*/ 1318161 w 2942808"/>
              <a:gd name="connsiteY40" fmla="*/ 1225079 h 2117326"/>
              <a:gd name="connsiteX41" fmla="*/ 1413164 w 2942808"/>
              <a:gd name="connsiteY41" fmla="*/ 1177577 h 2117326"/>
              <a:gd name="connsiteX42" fmla="*/ 1531917 w 2942808"/>
              <a:gd name="connsiteY42" fmla="*/ 1153827 h 2117326"/>
              <a:gd name="connsiteX43" fmla="*/ 1603169 w 2942808"/>
              <a:gd name="connsiteY43" fmla="*/ 1141951 h 2117326"/>
              <a:gd name="connsiteX44" fmla="*/ 2101933 w 2942808"/>
              <a:gd name="connsiteY44" fmla="*/ 1130076 h 2117326"/>
              <a:gd name="connsiteX45" fmla="*/ 2280063 w 2942808"/>
              <a:gd name="connsiteY45" fmla="*/ 1106325 h 2117326"/>
              <a:gd name="connsiteX46" fmla="*/ 2363190 w 2942808"/>
              <a:gd name="connsiteY46" fmla="*/ 1082575 h 2117326"/>
              <a:gd name="connsiteX47" fmla="*/ 2398816 w 2942808"/>
              <a:gd name="connsiteY47" fmla="*/ 1046949 h 2117326"/>
              <a:gd name="connsiteX48" fmla="*/ 2363190 w 2942808"/>
              <a:gd name="connsiteY48" fmla="*/ 892570 h 2117326"/>
              <a:gd name="connsiteX49" fmla="*/ 2268187 w 2942808"/>
              <a:gd name="connsiteY49" fmla="*/ 833193 h 2117326"/>
              <a:gd name="connsiteX50" fmla="*/ 2232561 w 2942808"/>
              <a:gd name="connsiteY50" fmla="*/ 809442 h 2117326"/>
              <a:gd name="connsiteX51" fmla="*/ 2196935 w 2942808"/>
              <a:gd name="connsiteY51" fmla="*/ 797567 h 2117326"/>
              <a:gd name="connsiteX52" fmla="*/ 2149434 w 2942808"/>
              <a:gd name="connsiteY52" fmla="*/ 773816 h 2117326"/>
              <a:gd name="connsiteX53" fmla="*/ 2066307 w 2942808"/>
              <a:gd name="connsiteY53" fmla="*/ 750066 h 2117326"/>
              <a:gd name="connsiteX54" fmla="*/ 2018806 w 2942808"/>
              <a:gd name="connsiteY54" fmla="*/ 726315 h 2117326"/>
              <a:gd name="connsiteX55" fmla="*/ 1935678 w 2942808"/>
              <a:gd name="connsiteY55" fmla="*/ 702564 h 2117326"/>
              <a:gd name="connsiteX56" fmla="*/ 1900052 w 2942808"/>
              <a:gd name="connsiteY56" fmla="*/ 690689 h 2117326"/>
              <a:gd name="connsiteX57" fmla="*/ 1840676 w 2942808"/>
              <a:gd name="connsiteY57" fmla="*/ 678814 h 2117326"/>
              <a:gd name="connsiteX58" fmla="*/ 1769424 w 2942808"/>
              <a:gd name="connsiteY58" fmla="*/ 655063 h 2117326"/>
              <a:gd name="connsiteX59" fmla="*/ 1626920 w 2942808"/>
              <a:gd name="connsiteY59" fmla="*/ 619437 h 2117326"/>
              <a:gd name="connsiteX60" fmla="*/ 1579419 w 2942808"/>
              <a:gd name="connsiteY60" fmla="*/ 607562 h 2117326"/>
              <a:gd name="connsiteX61" fmla="*/ 1520042 w 2942808"/>
              <a:gd name="connsiteY61" fmla="*/ 595686 h 2117326"/>
              <a:gd name="connsiteX62" fmla="*/ 1401289 w 2942808"/>
              <a:gd name="connsiteY62" fmla="*/ 548185 h 2117326"/>
              <a:gd name="connsiteX63" fmla="*/ 1341912 w 2942808"/>
              <a:gd name="connsiteY63" fmla="*/ 524434 h 2117326"/>
              <a:gd name="connsiteX64" fmla="*/ 1223159 w 2942808"/>
              <a:gd name="connsiteY64" fmla="*/ 465058 h 2117326"/>
              <a:gd name="connsiteX65" fmla="*/ 1187533 w 2942808"/>
              <a:gd name="connsiteY65" fmla="*/ 453183 h 2117326"/>
              <a:gd name="connsiteX66" fmla="*/ 1104406 w 2942808"/>
              <a:gd name="connsiteY66" fmla="*/ 417557 h 2117326"/>
              <a:gd name="connsiteX67" fmla="*/ 1068780 w 2942808"/>
              <a:gd name="connsiteY67" fmla="*/ 393806 h 2117326"/>
              <a:gd name="connsiteX68" fmla="*/ 985652 w 2942808"/>
              <a:gd name="connsiteY68" fmla="*/ 346305 h 2117326"/>
              <a:gd name="connsiteX69" fmla="*/ 950026 w 2942808"/>
              <a:gd name="connsiteY69" fmla="*/ 310679 h 2117326"/>
              <a:gd name="connsiteX70" fmla="*/ 950026 w 2942808"/>
              <a:gd name="connsiteY70" fmla="*/ 203801 h 2117326"/>
              <a:gd name="connsiteX71" fmla="*/ 997528 w 2942808"/>
              <a:gd name="connsiteY71" fmla="*/ 180050 h 2117326"/>
              <a:gd name="connsiteX72" fmla="*/ 1033154 w 2942808"/>
              <a:gd name="connsiteY72" fmla="*/ 156299 h 2117326"/>
              <a:gd name="connsiteX73" fmla="*/ 1151907 w 2942808"/>
              <a:gd name="connsiteY73" fmla="*/ 120673 h 2117326"/>
              <a:gd name="connsiteX74" fmla="*/ 1852551 w 2942808"/>
              <a:gd name="connsiteY74" fmla="*/ 108798 h 2117326"/>
              <a:gd name="connsiteX75" fmla="*/ 2280063 w 2942808"/>
              <a:gd name="connsiteY75" fmla="*/ 85047 h 2117326"/>
              <a:gd name="connsiteX76" fmla="*/ 2588821 w 2942808"/>
              <a:gd name="connsiteY76" fmla="*/ 61297 h 2117326"/>
              <a:gd name="connsiteX77" fmla="*/ 2731325 w 2942808"/>
              <a:gd name="connsiteY77" fmla="*/ 37546 h 2117326"/>
              <a:gd name="connsiteX78" fmla="*/ 2814452 w 2942808"/>
              <a:gd name="connsiteY78" fmla="*/ 25671 h 2117326"/>
              <a:gd name="connsiteX79" fmla="*/ 2933206 w 2942808"/>
              <a:gd name="connsiteY79" fmla="*/ 1920 h 211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942808" h="2117326">
                <a:moveTo>
                  <a:pt x="0" y="1759468"/>
                </a:moveTo>
                <a:cubicBezTo>
                  <a:pt x="142496" y="1723846"/>
                  <a:pt x="62283" y="1739193"/>
                  <a:pt x="356260" y="1759468"/>
                </a:cubicBezTo>
                <a:cubicBezTo>
                  <a:pt x="368748" y="1760329"/>
                  <a:pt x="379666" y="1768628"/>
                  <a:pt x="391886" y="1771344"/>
                </a:cubicBezTo>
                <a:cubicBezTo>
                  <a:pt x="415391" y="1776567"/>
                  <a:pt x="439387" y="1779261"/>
                  <a:pt x="463138" y="1783219"/>
                </a:cubicBezTo>
                <a:cubicBezTo>
                  <a:pt x="478972" y="1791136"/>
                  <a:pt x="494202" y="1800395"/>
                  <a:pt x="510639" y="1806970"/>
                </a:cubicBezTo>
                <a:cubicBezTo>
                  <a:pt x="533884" y="1816268"/>
                  <a:pt x="559499" y="1819524"/>
                  <a:pt x="581891" y="1830720"/>
                </a:cubicBezTo>
                <a:cubicBezTo>
                  <a:pt x="615879" y="1847714"/>
                  <a:pt x="630071" y="1857609"/>
                  <a:pt x="665019" y="1866346"/>
                </a:cubicBezTo>
                <a:cubicBezTo>
                  <a:pt x="684600" y="1871241"/>
                  <a:pt x="704988" y="1872676"/>
                  <a:pt x="724395" y="1878221"/>
                </a:cubicBezTo>
                <a:cubicBezTo>
                  <a:pt x="760503" y="1888538"/>
                  <a:pt x="795647" y="1901972"/>
                  <a:pt x="831273" y="1913847"/>
                </a:cubicBezTo>
                <a:cubicBezTo>
                  <a:pt x="843148" y="1917806"/>
                  <a:pt x="854755" y="1922687"/>
                  <a:pt x="866899" y="1925723"/>
                </a:cubicBezTo>
                <a:cubicBezTo>
                  <a:pt x="941555" y="1944387"/>
                  <a:pt x="898243" y="1935290"/>
                  <a:pt x="997528" y="1949473"/>
                </a:cubicBezTo>
                <a:cubicBezTo>
                  <a:pt x="1009403" y="1953432"/>
                  <a:pt x="1021648" y="1956418"/>
                  <a:pt x="1033154" y="1961349"/>
                </a:cubicBezTo>
                <a:cubicBezTo>
                  <a:pt x="1049425" y="1968322"/>
                  <a:pt x="1063861" y="1979501"/>
                  <a:pt x="1080655" y="1985099"/>
                </a:cubicBezTo>
                <a:cubicBezTo>
                  <a:pt x="1180772" y="2018471"/>
                  <a:pt x="1100341" y="1971192"/>
                  <a:pt x="1199408" y="2020725"/>
                </a:cubicBezTo>
                <a:cubicBezTo>
                  <a:pt x="1220053" y="2031047"/>
                  <a:pt x="1237693" y="2046977"/>
                  <a:pt x="1258785" y="2056351"/>
                </a:cubicBezTo>
                <a:cubicBezTo>
                  <a:pt x="1273699" y="2062980"/>
                  <a:pt x="1290593" y="2063743"/>
                  <a:pt x="1306286" y="2068227"/>
                </a:cubicBezTo>
                <a:cubicBezTo>
                  <a:pt x="1341618" y="2078322"/>
                  <a:pt x="1350339" y="2086116"/>
                  <a:pt x="1389413" y="2091977"/>
                </a:cubicBezTo>
                <a:cubicBezTo>
                  <a:pt x="1452535" y="2101445"/>
                  <a:pt x="1579419" y="2115728"/>
                  <a:pt x="1579419" y="2115728"/>
                </a:cubicBezTo>
                <a:cubicBezTo>
                  <a:pt x="1852551" y="2111770"/>
                  <a:pt x="2125987" y="2117326"/>
                  <a:pt x="2398816" y="2103853"/>
                </a:cubicBezTo>
                <a:cubicBezTo>
                  <a:pt x="2447720" y="2101438"/>
                  <a:pt x="2541320" y="2068227"/>
                  <a:pt x="2541320" y="2068227"/>
                </a:cubicBezTo>
                <a:cubicBezTo>
                  <a:pt x="2559438" y="2059168"/>
                  <a:pt x="2618429" y="2035930"/>
                  <a:pt x="2624447" y="2008850"/>
                </a:cubicBezTo>
                <a:cubicBezTo>
                  <a:pt x="2634509" y="1963571"/>
                  <a:pt x="2606312" y="1919463"/>
                  <a:pt x="2576946" y="1890097"/>
                </a:cubicBezTo>
                <a:cubicBezTo>
                  <a:pt x="2566854" y="1880005"/>
                  <a:pt x="2553475" y="1873826"/>
                  <a:pt x="2541320" y="1866346"/>
                </a:cubicBezTo>
                <a:cubicBezTo>
                  <a:pt x="2502005" y="1842152"/>
                  <a:pt x="2466361" y="1809692"/>
                  <a:pt x="2422567" y="1795094"/>
                </a:cubicBezTo>
                <a:lnTo>
                  <a:pt x="2351315" y="1771344"/>
                </a:lnTo>
                <a:cubicBezTo>
                  <a:pt x="2339440" y="1767386"/>
                  <a:pt x="2327964" y="1761923"/>
                  <a:pt x="2315689" y="1759468"/>
                </a:cubicBezTo>
                <a:lnTo>
                  <a:pt x="2196935" y="1735718"/>
                </a:lnTo>
                <a:cubicBezTo>
                  <a:pt x="2177143" y="1731760"/>
                  <a:pt x="2157468" y="1727160"/>
                  <a:pt x="2137559" y="1723842"/>
                </a:cubicBezTo>
                <a:lnTo>
                  <a:pt x="1995055" y="1700092"/>
                </a:lnTo>
                <a:cubicBezTo>
                  <a:pt x="1971304" y="1696134"/>
                  <a:pt x="1946646" y="1695830"/>
                  <a:pt x="1923803" y="1688216"/>
                </a:cubicBezTo>
                <a:cubicBezTo>
                  <a:pt x="1889847" y="1676898"/>
                  <a:pt x="1877956" y="1671922"/>
                  <a:pt x="1840676" y="1664466"/>
                </a:cubicBezTo>
                <a:cubicBezTo>
                  <a:pt x="1817065" y="1659744"/>
                  <a:pt x="1792929" y="1657813"/>
                  <a:pt x="1769424" y="1652590"/>
                </a:cubicBezTo>
                <a:cubicBezTo>
                  <a:pt x="1757204" y="1649875"/>
                  <a:pt x="1745942" y="1643751"/>
                  <a:pt x="1733798" y="1640715"/>
                </a:cubicBezTo>
                <a:cubicBezTo>
                  <a:pt x="1662915" y="1622995"/>
                  <a:pt x="1693093" y="1637326"/>
                  <a:pt x="1638795" y="1616964"/>
                </a:cubicBezTo>
                <a:cubicBezTo>
                  <a:pt x="1536763" y="1578702"/>
                  <a:pt x="1616843" y="1611206"/>
                  <a:pt x="1543793" y="1569463"/>
                </a:cubicBezTo>
                <a:cubicBezTo>
                  <a:pt x="1528423" y="1560680"/>
                  <a:pt x="1511303" y="1555095"/>
                  <a:pt x="1496291" y="1545712"/>
                </a:cubicBezTo>
                <a:cubicBezTo>
                  <a:pt x="1469869" y="1529198"/>
                  <a:pt x="1433499" y="1499314"/>
                  <a:pt x="1413164" y="1474460"/>
                </a:cubicBezTo>
                <a:cubicBezTo>
                  <a:pt x="1388098" y="1443824"/>
                  <a:pt x="1341912" y="1379458"/>
                  <a:pt x="1341912" y="1379458"/>
                </a:cubicBezTo>
                <a:lnTo>
                  <a:pt x="1318161" y="1308206"/>
                </a:lnTo>
                <a:lnTo>
                  <a:pt x="1306286" y="1272580"/>
                </a:lnTo>
                <a:cubicBezTo>
                  <a:pt x="1310244" y="1256746"/>
                  <a:pt x="1309108" y="1238659"/>
                  <a:pt x="1318161" y="1225079"/>
                </a:cubicBezTo>
                <a:cubicBezTo>
                  <a:pt x="1330211" y="1207004"/>
                  <a:pt x="1402239" y="1180490"/>
                  <a:pt x="1413164" y="1177577"/>
                </a:cubicBezTo>
                <a:cubicBezTo>
                  <a:pt x="1452169" y="1167176"/>
                  <a:pt x="1492098" y="1160464"/>
                  <a:pt x="1531917" y="1153827"/>
                </a:cubicBezTo>
                <a:cubicBezTo>
                  <a:pt x="1555668" y="1149868"/>
                  <a:pt x="1579112" y="1142953"/>
                  <a:pt x="1603169" y="1141951"/>
                </a:cubicBezTo>
                <a:cubicBezTo>
                  <a:pt x="1769327" y="1135028"/>
                  <a:pt x="1935678" y="1134034"/>
                  <a:pt x="2101933" y="1130076"/>
                </a:cubicBezTo>
                <a:cubicBezTo>
                  <a:pt x="2173241" y="1122153"/>
                  <a:pt x="2213422" y="1119653"/>
                  <a:pt x="2280063" y="1106325"/>
                </a:cubicBezTo>
                <a:cubicBezTo>
                  <a:pt x="2317343" y="1098869"/>
                  <a:pt x="2329234" y="1093893"/>
                  <a:pt x="2363190" y="1082575"/>
                </a:cubicBezTo>
                <a:cubicBezTo>
                  <a:pt x="2375065" y="1070700"/>
                  <a:pt x="2396262" y="1063548"/>
                  <a:pt x="2398816" y="1046949"/>
                </a:cubicBezTo>
                <a:cubicBezTo>
                  <a:pt x="2406257" y="998583"/>
                  <a:pt x="2401569" y="930949"/>
                  <a:pt x="2363190" y="892570"/>
                </a:cubicBezTo>
                <a:cubicBezTo>
                  <a:pt x="2325346" y="854726"/>
                  <a:pt x="2312087" y="858279"/>
                  <a:pt x="2268187" y="833193"/>
                </a:cubicBezTo>
                <a:cubicBezTo>
                  <a:pt x="2255795" y="826112"/>
                  <a:pt x="2245327" y="815825"/>
                  <a:pt x="2232561" y="809442"/>
                </a:cubicBezTo>
                <a:cubicBezTo>
                  <a:pt x="2221365" y="803844"/>
                  <a:pt x="2208441" y="802498"/>
                  <a:pt x="2196935" y="797567"/>
                </a:cubicBezTo>
                <a:cubicBezTo>
                  <a:pt x="2180664" y="790594"/>
                  <a:pt x="2165705" y="780789"/>
                  <a:pt x="2149434" y="773816"/>
                </a:cubicBezTo>
                <a:cubicBezTo>
                  <a:pt x="2125585" y="763595"/>
                  <a:pt x="2090409" y="756091"/>
                  <a:pt x="2066307" y="750066"/>
                </a:cubicBezTo>
                <a:cubicBezTo>
                  <a:pt x="2050473" y="742149"/>
                  <a:pt x="2035077" y="733288"/>
                  <a:pt x="2018806" y="726315"/>
                </a:cubicBezTo>
                <a:cubicBezTo>
                  <a:pt x="1990340" y="714115"/>
                  <a:pt x="1965800" y="711170"/>
                  <a:pt x="1935678" y="702564"/>
                </a:cubicBezTo>
                <a:cubicBezTo>
                  <a:pt x="1923642" y="699125"/>
                  <a:pt x="1912196" y="693725"/>
                  <a:pt x="1900052" y="690689"/>
                </a:cubicBezTo>
                <a:cubicBezTo>
                  <a:pt x="1880471" y="685794"/>
                  <a:pt x="1860149" y="684125"/>
                  <a:pt x="1840676" y="678814"/>
                </a:cubicBezTo>
                <a:cubicBezTo>
                  <a:pt x="1816523" y="672227"/>
                  <a:pt x="1793712" y="661135"/>
                  <a:pt x="1769424" y="655063"/>
                </a:cubicBezTo>
                <a:lnTo>
                  <a:pt x="1626920" y="619437"/>
                </a:lnTo>
                <a:cubicBezTo>
                  <a:pt x="1611086" y="615479"/>
                  <a:pt x="1595423" y="610763"/>
                  <a:pt x="1579419" y="607562"/>
                </a:cubicBezTo>
                <a:cubicBezTo>
                  <a:pt x="1559627" y="603603"/>
                  <a:pt x="1539191" y="602069"/>
                  <a:pt x="1520042" y="595686"/>
                </a:cubicBezTo>
                <a:cubicBezTo>
                  <a:pt x="1479596" y="582204"/>
                  <a:pt x="1440873" y="564019"/>
                  <a:pt x="1401289" y="548185"/>
                </a:cubicBezTo>
                <a:cubicBezTo>
                  <a:pt x="1381497" y="540268"/>
                  <a:pt x="1360979" y="533967"/>
                  <a:pt x="1341912" y="524434"/>
                </a:cubicBezTo>
                <a:cubicBezTo>
                  <a:pt x="1302328" y="504642"/>
                  <a:pt x="1265145" y="479053"/>
                  <a:pt x="1223159" y="465058"/>
                </a:cubicBezTo>
                <a:cubicBezTo>
                  <a:pt x="1211284" y="461100"/>
                  <a:pt x="1199039" y="458114"/>
                  <a:pt x="1187533" y="453183"/>
                </a:cubicBezTo>
                <a:cubicBezTo>
                  <a:pt x="1084813" y="409160"/>
                  <a:pt x="1187955" y="445406"/>
                  <a:pt x="1104406" y="417557"/>
                </a:cubicBezTo>
                <a:cubicBezTo>
                  <a:pt x="1092531" y="409640"/>
                  <a:pt x="1081172" y="400887"/>
                  <a:pt x="1068780" y="393806"/>
                </a:cubicBezTo>
                <a:cubicBezTo>
                  <a:pt x="1031826" y="372689"/>
                  <a:pt x="1017212" y="372605"/>
                  <a:pt x="985652" y="346305"/>
                </a:cubicBezTo>
                <a:cubicBezTo>
                  <a:pt x="972750" y="335554"/>
                  <a:pt x="961901" y="322554"/>
                  <a:pt x="950026" y="310679"/>
                </a:cubicBezTo>
                <a:cubicBezTo>
                  <a:pt x="937466" y="272997"/>
                  <a:pt x="922766" y="247417"/>
                  <a:pt x="950026" y="203801"/>
                </a:cubicBezTo>
                <a:cubicBezTo>
                  <a:pt x="959409" y="188789"/>
                  <a:pt x="982158" y="188833"/>
                  <a:pt x="997528" y="180050"/>
                </a:cubicBezTo>
                <a:cubicBezTo>
                  <a:pt x="1009920" y="172969"/>
                  <a:pt x="1020112" y="162096"/>
                  <a:pt x="1033154" y="156299"/>
                </a:cubicBezTo>
                <a:cubicBezTo>
                  <a:pt x="1038296" y="154014"/>
                  <a:pt x="1133311" y="121263"/>
                  <a:pt x="1151907" y="120673"/>
                </a:cubicBezTo>
                <a:cubicBezTo>
                  <a:pt x="1385371" y="113261"/>
                  <a:pt x="1619003" y="112756"/>
                  <a:pt x="1852551" y="108798"/>
                </a:cubicBezTo>
                <a:cubicBezTo>
                  <a:pt x="2320454" y="89303"/>
                  <a:pt x="1974992" y="107645"/>
                  <a:pt x="2280063" y="85047"/>
                </a:cubicBezTo>
                <a:cubicBezTo>
                  <a:pt x="2405186" y="75779"/>
                  <a:pt x="2469927" y="74508"/>
                  <a:pt x="2588821" y="61297"/>
                </a:cubicBezTo>
                <a:cubicBezTo>
                  <a:pt x="2705237" y="48362"/>
                  <a:pt x="2634905" y="53616"/>
                  <a:pt x="2731325" y="37546"/>
                </a:cubicBezTo>
                <a:cubicBezTo>
                  <a:pt x="2758934" y="32945"/>
                  <a:pt x="2787005" y="31160"/>
                  <a:pt x="2814452" y="25671"/>
                </a:cubicBezTo>
                <a:cubicBezTo>
                  <a:pt x="2942808" y="0"/>
                  <a:pt x="2870586" y="1920"/>
                  <a:pt x="2933206" y="1920"/>
                </a:cubicBezTo>
              </a:path>
            </a:pathLst>
          </a:custGeom>
          <a:ln w="76200">
            <a:solidFill>
              <a:schemeClr val="bg1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0" y="1600200"/>
            <a:ext cx="2553838" cy="2185060"/>
          </a:xfrm>
          <a:custGeom>
            <a:avLst/>
            <a:gdLst>
              <a:gd name="connsiteX0" fmla="*/ 12518 w 2553838"/>
              <a:gd name="connsiteY0" fmla="*/ 0 h 2185060"/>
              <a:gd name="connsiteX1" fmla="*/ 915043 w 2553838"/>
              <a:gd name="connsiteY1" fmla="*/ 11876 h 2185060"/>
              <a:gd name="connsiteX2" fmla="*/ 998170 w 2553838"/>
              <a:gd name="connsiteY2" fmla="*/ 23751 h 2185060"/>
              <a:gd name="connsiteX3" fmla="*/ 1140674 w 2553838"/>
              <a:gd name="connsiteY3" fmla="*/ 35626 h 2185060"/>
              <a:gd name="connsiteX4" fmla="*/ 1318804 w 2553838"/>
              <a:gd name="connsiteY4" fmla="*/ 59377 h 2185060"/>
              <a:gd name="connsiteX5" fmla="*/ 1461308 w 2553838"/>
              <a:gd name="connsiteY5" fmla="*/ 83128 h 2185060"/>
              <a:gd name="connsiteX6" fmla="*/ 1496934 w 2553838"/>
              <a:gd name="connsiteY6" fmla="*/ 95003 h 2185060"/>
              <a:gd name="connsiteX7" fmla="*/ 1591936 w 2553838"/>
              <a:gd name="connsiteY7" fmla="*/ 142504 h 2185060"/>
              <a:gd name="connsiteX8" fmla="*/ 1639438 w 2553838"/>
              <a:gd name="connsiteY8" fmla="*/ 166255 h 2185060"/>
              <a:gd name="connsiteX9" fmla="*/ 1675064 w 2553838"/>
              <a:gd name="connsiteY9" fmla="*/ 237507 h 2185060"/>
              <a:gd name="connsiteX10" fmla="*/ 1663188 w 2553838"/>
              <a:gd name="connsiteY10" fmla="*/ 296884 h 2185060"/>
              <a:gd name="connsiteX11" fmla="*/ 1580061 w 2553838"/>
              <a:gd name="connsiteY11" fmla="*/ 368135 h 2185060"/>
              <a:gd name="connsiteX12" fmla="*/ 1473183 w 2553838"/>
              <a:gd name="connsiteY12" fmla="*/ 427512 h 2185060"/>
              <a:gd name="connsiteX13" fmla="*/ 1437557 w 2553838"/>
              <a:gd name="connsiteY13" fmla="*/ 451263 h 2185060"/>
              <a:gd name="connsiteX14" fmla="*/ 1318804 w 2553838"/>
              <a:gd name="connsiteY14" fmla="*/ 498764 h 2185060"/>
              <a:gd name="connsiteX15" fmla="*/ 1235677 w 2553838"/>
              <a:gd name="connsiteY15" fmla="*/ 522515 h 2185060"/>
              <a:gd name="connsiteX16" fmla="*/ 1116923 w 2553838"/>
              <a:gd name="connsiteY16" fmla="*/ 546265 h 2185060"/>
              <a:gd name="connsiteX17" fmla="*/ 1069422 w 2553838"/>
              <a:gd name="connsiteY17" fmla="*/ 558141 h 2185060"/>
              <a:gd name="connsiteX18" fmla="*/ 1021921 w 2553838"/>
              <a:gd name="connsiteY18" fmla="*/ 581891 h 2185060"/>
              <a:gd name="connsiteX19" fmla="*/ 974420 w 2553838"/>
              <a:gd name="connsiteY19" fmla="*/ 593767 h 2185060"/>
              <a:gd name="connsiteX20" fmla="*/ 938794 w 2553838"/>
              <a:gd name="connsiteY20" fmla="*/ 605642 h 2185060"/>
              <a:gd name="connsiteX21" fmla="*/ 843791 w 2553838"/>
              <a:gd name="connsiteY21" fmla="*/ 629393 h 2185060"/>
              <a:gd name="connsiteX22" fmla="*/ 796290 w 2553838"/>
              <a:gd name="connsiteY22" fmla="*/ 653143 h 2185060"/>
              <a:gd name="connsiteX23" fmla="*/ 701287 w 2553838"/>
              <a:gd name="connsiteY23" fmla="*/ 676894 h 2185060"/>
              <a:gd name="connsiteX24" fmla="*/ 653786 w 2553838"/>
              <a:gd name="connsiteY24" fmla="*/ 688769 h 2185060"/>
              <a:gd name="connsiteX25" fmla="*/ 618160 w 2553838"/>
              <a:gd name="connsiteY25" fmla="*/ 700645 h 2185060"/>
              <a:gd name="connsiteX26" fmla="*/ 582534 w 2553838"/>
              <a:gd name="connsiteY26" fmla="*/ 724395 h 2185060"/>
              <a:gd name="connsiteX27" fmla="*/ 487531 w 2553838"/>
              <a:gd name="connsiteY27" fmla="*/ 748146 h 2185060"/>
              <a:gd name="connsiteX28" fmla="*/ 404404 w 2553838"/>
              <a:gd name="connsiteY28" fmla="*/ 771896 h 2185060"/>
              <a:gd name="connsiteX29" fmla="*/ 333152 w 2553838"/>
              <a:gd name="connsiteY29" fmla="*/ 807522 h 2185060"/>
              <a:gd name="connsiteX30" fmla="*/ 297526 w 2553838"/>
              <a:gd name="connsiteY30" fmla="*/ 831273 h 2185060"/>
              <a:gd name="connsiteX31" fmla="*/ 202523 w 2553838"/>
              <a:gd name="connsiteY31" fmla="*/ 878774 h 2185060"/>
              <a:gd name="connsiteX32" fmla="*/ 166897 w 2553838"/>
              <a:gd name="connsiteY32" fmla="*/ 914400 h 2185060"/>
              <a:gd name="connsiteX33" fmla="*/ 71895 w 2553838"/>
              <a:gd name="connsiteY33" fmla="*/ 961902 h 2185060"/>
              <a:gd name="connsiteX34" fmla="*/ 24394 w 2553838"/>
              <a:gd name="connsiteY34" fmla="*/ 1033154 h 2185060"/>
              <a:gd name="connsiteX35" fmla="*/ 643 w 2553838"/>
              <a:gd name="connsiteY35" fmla="*/ 1068780 h 2185060"/>
              <a:gd name="connsiteX36" fmla="*/ 12518 w 2553838"/>
              <a:gd name="connsiteY36" fmla="*/ 1151907 h 2185060"/>
              <a:gd name="connsiteX37" fmla="*/ 60020 w 2553838"/>
              <a:gd name="connsiteY37" fmla="*/ 1187533 h 2185060"/>
              <a:gd name="connsiteX38" fmla="*/ 166897 w 2553838"/>
              <a:gd name="connsiteY38" fmla="*/ 1246909 h 2185060"/>
              <a:gd name="connsiteX39" fmla="*/ 202523 w 2553838"/>
              <a:gd name="connsiteY39" fmla="*/ 1258785 h 2185060"/>
              <a:gd name="connsiteX40" fmla="*/ 273775 w 2553838"/>
              <a:gd name="connsiteY40" fmla="*/ 1270660 h 2185060"/>
              <a:gd name="connsiteX41" fmla="*/ 689412 w 2553838"/>
              <a:gd name="connsiteY41" fmla="*/ 1258785 h 2185060"/>
              <a:gd name="connsiteX42" fmla="*/ 867542 w 2553838"/>
              <a:gd name="connsiteY42" fmla="*/ 1235034 h 2185060"/>
              <a:gd name="connsiteX43" fmla="*/ 950669 w 2553838"/>
              <a:gd name="connsiteY43" fmla="*/ 1223159 h 2185060"/>
              <a:gd name="connsiteX44" fmla="*/ 986295 w 2553838"/>
              <a:gd name="connsiteY44" fmla="*/ 1211284 h 2185060"/>
              <a:gd name="connsiteX45" fmla="*/ 1081297 w 2553838"/>
              <a:gd name="connsiteY45" fmla="*/ 1199408 h 2185060"/>
              <a:gd name="connsiteX46" fmla="*/ 1164425 w 2553838"/>
              <a:gd name="connsiteY46" fmla="*/ 1187533 h 2185060"/>
              <a:gd name="connsiteX47" fmla="*/ 1401931 w 2553838"/>
              <a:gd name="connsiteY47" fmla="*/ 1163782 h 2185060"/>
              <a:gd name="connsiteX48" fmla="*/ 1603812 w 2553838"/>
              <a:gd name="connsiteY48" fmla="*/ 1140032 h 2185060"/>
              <a:gd name="connsiteX49" fmla="*/ 1971947 w 2553838"/>
              <a:gd name="connsiteY49" fmla="*/ 1151907 h 2185060"/>
              <a:gd name="connsiteX50" fmla="*/ 2019448 w 2553838"/>
              <a:gd name="connsiteY50" fmla="*/ 1163782 h 2185060"/>
              <a:gd name="connsiteX51" fmla="*/ 2055074 w 2553838"/>
              <a:gd name="connsiteY51" fmla="*/ 1187533 h 2185060"/>
              <a:gd name="connsiteX52" fmla="*/ 2078825 w 2553838"/>
              <a:gd name="connsiteY52" fmla="*/ 1223159 h 2185060"/>
              <a:gd name="connsiteX53" fmla="*/ 1995697 w 2553838"/>
              <a:gd name="connsiteY53" fmla="*/ 1425039 h 2185060"/>
              <a:gd name="connsiteX54" fmla="*/ 1924445 w 2553838"/>
              <a:gd name="connsiteY54" fmla="*/ 1472541 h 2185060"/>
              <a:gd name="connsiteX55" fmla="*/ 1853194 w 2553838"/>
              <a:gd name="connsiteY55" fmla="*/ 1496291 h 2185060"/>
              <a:gd name="connsiteX56" fmla="*/ 1817568 w 2553838"/>
              <a:gd name="connsiteY56" fmla="*/ 1508167 h 2185060"/>
              <a:gd name="connsiteX57" fmla="*/ 1722565 w 2553838"/>
              <a:gd name="connsiteY57" fmla="*/ 1531917 h 2185060"/>
              <a:gd name="connsiteX58" fmla="*/ 1627562 w 2553838"/>
              <a:gd name="connsiteY58" fmla="*/ 1555668 h 2185060"/>
              <a:gd name="connsiteX59" fmla="*/ 1544435 w 2553838"/>
              <a:gd name="connsiteY59" fmla="*/ 1567543 h 2185060"/>
              <a:gd name="connsiteX60" fmla="*/ 1508809 w 2553838"/>
              <a:gd name="connsiteY60" fmla="*/ 1579419 h 2185060"/>
              <a:gd name="connsiteX61" fmla="*/ 1461308 w 2553838"/>
              <a:gd name="connsiteY61" fmla="*/ 1591294 h 2185060"/>
              <a:gd name="connsiteX62" fmla="*/ 1425682 w 2553838"/>
              <a:gd name="connsiteY62" fmla="*/ 1615045 h 2185060"/>
              <a:gd name="connsiteX63" fmla="*/ 1342555 w 2553838"/>
              <a:gd name="connsiteY63" fmla="*/ 1626920 h 2185060"/>
              <a:gd name="connsiteX64" fmla="*/ 1271303 w 2553838"/>
              <a:gd name="connsiteY64" fmla="*/ 1650671 h 2185060"/>
              <a:gd name="connsiteX65" fmla="*/ 1235677 w 2553838"/>
              <a:gd name="connsiteY65" fmla="*/ 1662546 h 2185060"/>
              <a:gd name="connsiteX66" fmla="*/ 1188175 w 2553838"/>
              <a:gd name="connsiteY66" fmla="*/ 1686296 h 2185060"/>
              <a:gd name="connsiteX67" fmla="*/ 1152549 w 2553838"/>
              <a:gd name="connsiteY67" fmla="*/ 1698172 h 2185060"/>
              <a:gd name="connsiteX68" fmla="*/ 1069422 w 2553838"/>
              <a:gd name="connsiteY68" fmla="*/ 1757548 h 2185060"/>
              <a:gd name="connsiteX69" fmla="*/ 1021921 w 2553838"/>
              <a:gd name="connsiteY69" fmla="*/ 1781299 h 2185060"/>
              <a:gd name="connsiteX70" fmla="*/ 986295 w 2553838"/>
              <a:gd name="connsiteY70" fmla="*/ 1816925 h 2185060"/>
              <a:gd name="connsiteX71" fmla="*/ 950669 w 2553838"/>
              <a:gd name="connsiteY71" fmla="*/ 1840676 h 2185060"/>
              <a:gd name="connsiteX72" fmla="*/ 879417 w 2553838"/>
              <a:gd name="connsiteY72" fmla="*/ 1923803 h 2185060"/>
              <a:gd name="connsiteX73" fmla="*/ 820040 w 2553838"/>
              <a:gd name="connsiteY73" fmla="*/ 1995055 h 2185060"/>
              <a:gd name="connsiteX74" fmla="*/ 808165 w 2553838"/>
              <a:gd name="connsiteY74" fmla="*/ 2030681 h 2185060"/>
              <a:gd name="connsiteX75" fmla="*/ 855666 w 2553838"/>
              <a:gd name="connsiteY75" fmla="*/ 2161309 h 2185060"/>
              <a:gd name="connsiteX76" fmla="*/ 903168 w 2553838"/>
              <a:gd name="connsiteY76" fmla="*/ 2185060 h 2185060"/>
              <a:gd name="connsiteX77" fmla="*/ 1342555 w 2553838"/>
              <a:gd name="connsiteY77" fmla="*/ 2173185 h 2185060"/>
              <a:gd name="connsiteX78" fmla="*/ 1378181 w 2553838"/>
              <a:gd name="connsiteY78" fmla="*/ 2161309 h 2185060"/>
              <a:gd name="connsiteX79" fmla="*/ 1425682 w 2553838"/>
              <a:gd name="connsiteY79" fmla="*/ 2149434 h 2185060"/>
              <a:gd name="connsiteX80" fmla="*/ 1615687 w 2553838"/>
              <a:gd name="connsiteY80" fmla="*/ 2113808 h 2185060"/>
              <a:gd name="connsiteX81" fmla="*/ 1734440 w 2553838"/>
              <a:gd name="connsiteY81" fmla="*/ 2078182 h 2185060"/>
              <a:gd name="connsiteX82" fmla="*/ 1770066 w 2553838"/>
              <a:gd name="connsiteY82" fmla="*/ 2066307 h 2185060"/>
              <a:gd name="connsiteX83" fmla="*/ 1841318 w 2553838"/>
              <a:gd name="connsiteY83" fmla="*/ 2054432 h 2185060"/>
              <a:gd name="connsiteX84" fmla="*/ 1924445 w 2553838"/>
              <a:gd name="connsiteY84" fmla="*/ 2030681 h 2185060"/>
              <a:gd name="connsiteX85" fmla="*/ 1960071 w 2553838"/>
              <a:gd name="connsiteY85" fmla="*/ 2018806 h 2185060"/>
              <a:gd name="connsiteX86" fmla="*/ 2150077 w 2553838"/>
              <a:gd name="connsiteY86" fmla="*/ 1983180 h 2185060"/>
              <a:gd name="connsiteX87" fmla="*/ 2197578 w 2553838"/>
              <a:gd name="connsiteY87" fmla="*/ 1971304 h 2185060"/>
              <a:gd name="connsiteX88" fmla="*/ 2233204 w 2553838"/>
              <a:gd name="connsiteY88" fmla="*/ 1959429 h 2185060"/>
              <a:gd name="connsiteX89" fmla="*/ 2304456 w 2553838"/>
              <a:gd name="connsiteY89" fmla="*/ 1947554 h 2185060"/>
              <a:gd name="connsiteX90" fmla="*/ 2553838 w 2553838"/>
              <a:gd name="connsiteY90" fmla="*/ 1935678 h 218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553838" h="2185060">
                <a:moveTo>
                  <a:pt x="12518" y="0"/>
                </a:moveTo>
                <a:lnTo>
                  <a:pt x="915043" y="11876"/>
                </a:lnTo>
                <a:cubicBezTo>
                  <a:pt x="943025" y="12550"/>
                  <a:pt x="970333" y="20821"/>
                  <a:pt x="998170" y="23751"/>
                </a:cubicBezTo>
                <a:cubicBezTo>
                  <a:pt x="1045574" y="28741"/>
                  <a:pt x="1093204" y="31310"/>
                  <a:pt x="1140674" y="35626"/>
                </a:cubicBezTo>
                <a:cubicBezTo>
                  <a:pt x="1348164" y="54489"/>
                  <a:pt x="1185585" y="37174"/>
                  <a:pt x="1318804" y="59377"/>
                </a:cubicBezTo>
                <a:cubicBezTo>
                  <a:pt x="1379144" y="69433"/>
                  <a:pt x="1405325" y="69132"/>
                  <a:pt x="1461308" y="83128"/>
                </a:cubicBezTo>
                <a:cubicBezTo>
                  <a:pt x="1473452" y="86164"/>
                  <a:pt x="1485538" y="89823"/>
                  <a:pt x="1496934" y="95003"/>
                </a:cubicBezTo>
                <a:cubicBezTo>
                  <a:pt x="1529166" y="109654"/>
                  <a:pt x="1560269" y="126670"/>
                  <a:pt x="1591936" y="142504"/>
                </a:cubicBezTo>
                <a:lnTo>
                  <a:pt x="1639438" y="166255"/>
                </a:lnTo>
                <a:cubicBezTo>
                  <a:pt x="1651445" y="184266"/>
                  <a:pt x="1675064" y="212926"/>
                  <a:pt x="1675064" y="237507"/>
                </a:cubicBezTo>
                <a:cubicBezTo>
                  <a:pt x="1675064" y="257691"/>
                  <a:pt x="1672215" y="278831"/>
                  <a:pt x="1663188" y="296884"/>
                </a:cubicBezTo>
                <a:cubicBezTo>
                  <a:pt x="1653727" y="315807"/>
                  <a:pt x="1593668" y="358610"/>
                  <a:pt x="1580061" y="368135"/>
                </a:cubicBezTo>
                <a:cubicBezTo>
                  <a:pt x="1505817" y="420106"/>
                  <a:pt x="1532634" y="407696"/>
                  <a:pt x="1473183" y="427512"/>
                </a:cubicBezTo>
                <a:cubicBezTo>
                  <a:pt x="1461308" y="435429"/>
                  <a:pt x="1449949" y="444182"/>
                  <a:pt x="1437557" y="451263"/>
                </a:cubicBezTo>
                <a:cubicBezTo>
                  <a:pt x="1388636" y="479218"/>
                  <a:pt x="1377191" y="479302"/>
                  <a:pt x="1318804" y="498764"/>
                </a:cubicBezTo>
                <a:cubicBezTo>
                  <a:pt x="1281428" y="511223"/>
                  <a:pt x="1277415" y="513571"/>
                  <a:pt x="1235677" y="522515"/>
                </a:cubicBezTo>
                <a:cubicBezTo>
                  <a:pt x="1196205" y="530973"/>
                  <a:pt x="1156086" y="536474"/>
                  <a:pt x="1116923" y="546265"/>
                </a:cubicBezTo>
                <a:cubicBezTo>
                  <a:pt x="1101089" y="550224"/>
                  <a:pt x="1084704" y="552410"/>
                  <a:pt x="1069422" y="558141"/>
                </a:cubicBezTo>
                <a:cubicBezTo>
                  <a:pt x="1052847" y="564357"/>
                  <a:pt x="1038496" y="575675"/>
                  <a:pt x="1021921" y="581891"/>
                </a:cubicBezTo>
                <a:cubicBezTo>
                  <a:pt x="1006639" y="587622"/>
                  <a:pt x="990113" y="589283"/>
                  <a:pt x="974420" y="593767"/>
                </a:cubicBezTo>
                <a:cubicBezTo>
                  <a:pt x="962384" y="597206"/>
                  <a:pt x="950871" y="602348"/>
                  <a:pt x="938794" y="605642"/>
                </a:cubicBezTo>
                <a:cubicBezTo>
                  <a:pt x="907302" y="614231"/>
                  <a:pt x="872987" y="614795"/>
                  <a:pt x="843791" y="629393"/>
                </a:cubicBezTo>
                <a:cubicBezTo>
                  <a:pt x="827957" y="637310"/>
                  <a:pt x="813084" y="647545"/>
                  <a:pt x="796290" y="653143"/>
                </a:cubicBezTo>
                <a:cubicBezTo>
                  <a:pt x="765323" y="663465"/>
                  <a:pt x="732955" y="668977"/>
                  <a:pt x="701287" y="676894"/>
                </a:cubicBezTo>
                <a:cubicBezTo>
                  <a:pt x="685453" y="680852"/>
                  <a:pt x="669269" y="683608"/>
                  <a:pt x="653786" y="688769"/>
                </a:cubicBezTo>
                <a:cubicBezTo>
                  <a:pt x="641911" y="692728"/>
                  <a:pt x="629356" y="695047"/>
                  <a:pt x="618160" y="700645"/>
                </a:cubicBezTo>
                <a:cubicBezTo>
                  <a:pt x="605395" y="707028"/>
                  <a:pt x="595947" y="719518"/>
                  <a:pt x="582534" y="724395"/>
                </a:cubicBezTo>
                <a:cubicBezTo>
                  <a:pt x="551857" y="735550"/>
                  <a:pt x="518498" y="737824"/>
                  <a:pt x="487531" y="748146"/>
                </a:cubicBezTo>
                <a:cubicBezTo>
                  <a:pt x="436422" y="765182"/>
                  <a:pt x="464049" y="756985"/>
                  <a:pt x="404404" y="771896"/>
                </a:cubicBezTo>
                <a:cubicBezTo>
                  <a:pt x="302304" y="839963"/>
                  <a:pt x="431484" y="758356"/>
                  <a:pt x="333152" y="807522"/>
                </a:cubicBezTo>
                <a:cubicBezTo>
                  <a:pt x="320386" y="813905"/>
                  <a:pt x="310056" y="824439"/>
                  <a:pt x="297526" y="831273"/>
                </a:cubicBezTo>
                <a:cubicBezTo>
                  <a:pt x="266444" y="848227"/>
                  <a:pt x="202523" y="878774"/>
                  <a:pt x="202523" y="878774"/>
                </a:cubicBezTo>
                <a:cubicBezTo>
                  <a:pt x="190648" y="890649"/>
                  <a:pt x="181066" y="905383"/>
                  <a:pt x="166897" y="914400"/>
                </a:cubicBezTo>
                <a:cubicBezTo>
                  <a:pt x="137027" y="933408"/>
                  <a:pt x="71895" y="961902"/>
                  <a:pt x="71895" y="961902"/>
                </a:cubicBezTo>
                <a:lnTo>
                  <a:pt x="24394" y="1033154"/>
                </a:lnTo>
                <a:lnTo>
                  <a:pt x="643" y="1068780"/>
                </a:lnTo>
                <a:cubicBezTo>
                  <a:pt x="4601" y="1096489"/>
                  <a:pt x="0" y="1126872"/>
                  <a:pt x="12518" y="1151907"/>
                </a:cubicBezTo>
                <a:cubicBezTo>
                  <a:pt x="21369" y="1169610"/>
                  <a:pt x="43914" y="1176029"/>
                  <a:pt x="60020" y="1187533"/>
                </a:cubicBezTo>
                <a:cubicBezTo>
                  <a:pt x="98263" y="1214850"/>
                  <a:pt x="119115" y="1225673"/>
                  <a:pt x="166897" y="1246909"/>
                </a:cubicBezTo>
                <a:cubicBezTo>
                  <a:pt x="178336" y="1251993"/>
                  <a:pt x="190303" y="1256069"/>
                  <a:pt x="202523" y="1258785"/>
                </a:cubicBezTo>
                <a:cubicBezTo>
                  <a:pt x="226028" y="1264008"/>
                  <a:pt x="250024" y="1266702"/>
                  <a:pt x="273775" y="1270660"/>
                </a:cubicBezTo>
                <a:lnTo>
                  <a:pt x="689412" y="1258785"/>
                </a:lnTo>
                <a:cubicBezTo>
                  <a:pt x="759747" y="1255588"/>
                  <a:pt x="801554" y="1245186"/>
                  <a:pt x="867542" y="1235034"/>
                </a:cubicBezTo>
                <a:cubicBezTo>
                  <a:pt x="895207" y="1230778"/>
                  <a:pt x="922960" y="1227117"/>
                  <a:pt x="950669" y="1223159"/>
                </a:cubicBezTo>
                <a:cubicBezTo>
                  <a:pt x="962544" y="1219201"/>
                  <a:pt x="973979" y="1213523"/>
                  <a:pt x="986295" y="1211284"/>
                </a:cubicBezTo>
                <a:cubicBezTo>
                  <a:pt x="1017694" y="1205575"/>
                  <a:pt x="1049663" y="1203626"/>
                  <a:pt x="1081297" y="1199408"/>
                </a:cubicBezTo>
                <a:lnTo>
                  <a:pt x="1164425" y="1187533"/>
                </a:lnTo>
                <a:cubicBezTo>
                  <a:pt x="1333785" y="1161479"/>
                  <a:pt x="1111738" y="1189017"/>
                  <a:pt x="1401931" y="1163782"/>
                </a:cubicBezTo>
                <a:cubicBezTo>
                  <a:pt x="1452534" y="1159382"/>
                  <a:pt x="1551584" y="1146560"/>
                  <a:pt x="1603812" y="1140032"/>
                </a:cubicBezTo>
                <a:cubicBezTo>
                  <a:pt x="1726524" y="1143990"/>
                  <a:pt x="1849371" y="1144903"/>
                  <a:pt x="1971947" y="1151907"/>
                </a:cubicBezTo>
                <a:cubicBezTo>
                  <a:pt x="1988241" y="1152838"/>
                  <a:pt x="2004447" y="1157353"/>
                  <a:pt x="2019448" y="1163782"/>
                </a:cubicBezTo>
                <a:cubicBezTo>
                  <a:pt x="2032566" y="1169404"/>
                  <a:pt x="2043199" y="1179616"/>
                  <a:pt x="2055074" y="1187533"/>
                </a:cubicBezTo>
                <a:cubicBezTo>
                  <a:pt x="2062991" y="1199408"/>
                  <a:pt x="2077808" y="1208923"/>
                  <a:pt x="2078825" y="1223159"/>
                </a:cubicBezTo>
                <a:cubicBezTo>
                  <a:pt x="2086311" y="1327972"/>
                  <a:pt x="2080654" y="1368400"/>
                  <a:pt x="1995697" y="1425039"/>
                </a:cubicBezTo>
                <a:cubicBezTo>
                  <a:pt x="1971946" y="1440873"/>
                  <a:pt x="1951525" y="1463514"/>
                  <a:pt x="1924445" y="1472541"/>
                </a:cubicBezTo>
                <a:lnTo>
                  <a:pt x="1853194" y="1496291"/>
                </a:lnTo>
                <a:cubicBezTo>
                  <a:pt x="1841319" y="1500250"/>
                  <a:pt x="1829712" y="1505131"/>
                  <a:pt x="1817568" y="1508167"/>
                </a:cubicBezTo>
                <a:lnTo>
                  <a:pt x="1722565" y="1531917"/>
                </a:lnTo>
                <a:lnTo>
                  <a:pt x="1627562" y="1555668"/>
                </a:lnTo>
                <a:lnTo>
                  <a:pt x="1544435" y="1567543"/>
                </a:lnTo>
                <a:cubicBezTo>
                  <a:pt x="1532560" y="1571502"/>
                  <a:pt x="1520845" y="1575980"/>
                  <a:pt x="1508809" y="1579419"/>
                </a:cubicBezTo>
                <a:cubicBezTo>
                  <a:pt x="1493116" y="1583903"/>
                  <a:pt x="1476309" y="1584865"/>
                  <a:pt x="1461308" y="1591294"/>
                </a:cubicBezTo>
                <a:cubicBezTo>
                  <a:pt x="1448190" y="1596916"/>
                  <a:pt x="1439353" y="1610944"/>
                  <a:pt x="1425682" y="1615045"/>
                </a:cubicBezTo>
                <a:cubicBezTo>
                  <a:pt x="1398872" y="1623088"/>
                  <a:pt x="1370264" y="1622962"/>
                  <a:pt x="1342555" y="1626920"/>
                </a:cubicBezTo>
                <a:lnTo>
                  <a:pt x="1271303" y="1650671"/>
                </a:lnTo>
                <a:cubicBezTo>
                  <a:pt x="1259428" y="1654629"/>
                  <a:pt x="1246873" y="1656948"/>
                  <a:pt x="1235677" y="1662546"/>
                </a:cubicBezTo>
                <a:cubicBezTo>
                  <a:pt x="1219843" y="1670463"/>
                  <a:pt x="1204446" y="1679323"/>
                  <a:pt x="1188175" y="1686296"/>
                </a:cubicBezTo>
                <a:cubicBezTo>
                  <a:pt x="1176669" y="1691227"/>
                  <a:pt x="1163745" y="1692574"/>
                  <a:pt x="1152549" y="1698172"/>
                </a:cubicBezTo>
                <a:cubicBezTo>
                  <a:pt x="1127418" y="1710737"/>
                  <a:pt x="1090949" y="1744094"/>
                  <a:pt x="1069422" y="1757548"/>
                </a:cubicBezTo>
                <a:cubicBezTo>
                  <a:pt x="1054410" y="1766930"/>
                  <a:pt x="1036326" y="1771009"/>
                  <a:pt x="1021921" y="1781299"/>
                </a:cubicBezTo>
                <a:cubicBezTo>
                  <a:pt x="1008255" y="1791061"/>
                  <a:pt x="999197" y="1806174"/>
                  <a:pt x="986295" y="1816925"/>
                </a:cubicBezTo>
                <a:cubicBezTo>
                  <a:pt x="975331" y="1826062"/>
                  <a:pt x="961633" y="1831539"/>
                  <a:pt x="950669" y="1840676"/>
                </a:cubicBezTo>
                <a:cubicBezTo>
                  <a:pt x="906468" y="1877510"/>
                  <a:pt x="918731" y="1877936"/>
                  <a:pt x="879417" y="1923803"/>
                </a:cubicBezTo>
                <a:cubicBezTo>
                  <a:pt x="810839" y="2003810"/>
                  <a:pt x="872534" y="1916315"/>
                  <a:pt x="820040" y="1995055"/>
                </a:cubicBezTo>
                <a:cubicBezTo>
                  <a:pt x="816082" y="2006930"/>
                  <a:pt x="808165" y="2018163"/>
                  <a:pt x="808165" y="2030681"/>
                </a:cubicBezTo>
                <a:cubicBezTo>
                  <a:pt x="808165" y="2100784"/>
                  <a:pt x="804818" y="2124990"/>
                  <a:pt x="855666" y="2161309"/>
                </a:cubicBezTo>
                <a:cubicBezTo>
                  <a:pt x="870072" y="2171598"/>
                  <a:pt x="887334" y="2177143"/>
                  <a:pt x="903168" y="2185060"/>
                </a:cubicBezTo>
                <a:cubicBezTo>
                  <a:pt x="1049630" y="2181102"/>
                  <a:pt x="1196222" y="2180502"/>
                  <a:pt x="1342555" y="2173185"/>
                </a:cubicBezTo>
                <a:cubicBezTo>
                  <a:pt x="1355057" y="2172560"/>
                  <a:pt x="1366145" y="2164748"/>
                  <a:pt x="1378181" y="2161309"/>
                </a:cubicBezTo>
                <a:cubicBezTo>
                  <a:pt x="1393874" y="2156825"/>
                  <a:pt x="1409750" y="2152974"/>
                  <a:pt x="1425682" y="2149434"/>
                </a:cubicBezTo>
                <a:cubicBezTo>
                  <a:pt x="1488662" y="2135439"/>
                  <a:pt x="1552707" y="2127804"/>
                  <a:pt x="1615687" y="2113808"/>
                </a:cubicBezTo>
                <a:cubicBezTo>
                  <a:pt x="1669536" y="2101841"/>
                  <a:pt x="1675224" y="2097921"/>
                  <a:pt x="1734440" y="2078182"/>
                </a:cubicBezTo>
                <a:cubicBezTo>
                  <a:pt x="1746315" y="2074224"/>
                  <a:pt x="1757719" y="2068365"/>
                  <a:pt x="1770066" y="2066307"/>
                </a:cubicBezTo>
                <a:lnTo>
                  <a:pt x="1841318" y="2054432"/>
                </a:lnTo>
                <a:cubicBezTo>
                  <a:pt x="1926717" y="2025964"/>
                  <a:pt x="1820092" y="2060495"/>
                  <a:pt x="1924445" y="2030681"/>
                </a:cubicBezTo>
                <a:cubicBezTo>
                  <a:pt x="1936481" y="2027242"/>
                  <a:pt x="1947874" y="2021621"/>
                  <a:pt x="1960071" y="2018806"/>
                </a:cubicBezTo>
                <a:cubicBezTo>
                  <a:pt x="2161876" y="1972236"/>
                  <a:pt x="2003552" y="2012486"/>
                  <a:pt x="2150077" y="1983180"/>
                </a:cubicBezTo>
                <a:cubicBezTo>
                  <a:pt x="2166081" y="1979979"/>
                  <a:pt x="2181885" y="1975788"/>
                  <a:pt x="2197578" y="1971304"/>
                </a:cubicBezTo>
                <a:cubicBezTo>
                  <a:pt x="2209614" y="1967865"/>
                  <a:pt x="2220984" y="1962144"/>
                  <a:pt x="2233204" y="1959429"/>
                </a:cubicBezTo>
                <a:cubicBezTo>
                  <a:pt x="2256709" y="1954206"/>
                  <a:pt x="2280449" y="1949401"/>
                  <a:pt x="2304456" y="1947554"/>
                </a:cubicBezTo>
                <a:cubicBezTo>
                  <a:pt x="2461412" y="1935480"/>
                  <a:pt x="2466915" y="1935678"/>
                  <a:pt x="2553838" y="1935678"/>
                </a:cubicBezTo>
              </a:path>
            </a:pathLst>
          </a:custGeom>
          <a:ln w="76200">
            <a:solidFill>
              <a:schemeClr val="bg1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521874" y="3732810"/>
            <a:ext cx="2553838" cy="2185060"/>
          </a:xfrm>
          <a:custGeom>
            <a:avLst/>
            <a:gdLst>
              <a:gd name="connsiteX0" fmla="*/ 12518 w 2553838"/>
              <a:gd name="connsiteY0" fmla="*/ 0 h 2185060"/>
              <a:gd name="connsiteX1" fmla="*/ 915043 w 2553838"/>
              <a:gd name="connsiteY1" fmla="*/ 11876 h 2185060"/>
              <a:gd name="connsiteX2" fmla="*/ 998170 w 2553838"/>
              <a:gd name="connsiteY2" fmla="*/ 23751 h 2185060"/>
              <a:gd name="connsiteX3" fmla="*/ 1140674 w 2553838"/>
              <a:gd name="connsiteY3" fmla="*/ 35626 h 2185060"/>
              <a:gd name="connsiteX4" fmla="*/ 1318804 w 2553838"/>
              <a:gd name="connsiteY4" fmla="*/ 59377 h 2185060"/>
              <a:gd name="connsiteX5" fmla="*/ 1461308 w 2553838"/>
              <a:gd name="connsiteY5" fmla="*/ 83128 h 2185060"/>
              <a:gd name="connsiteX6" fmla="*/ 1496934 w 2553838"/>
              <a:gd name="connsiteY6" fmla="*/ 95003 h 2185060"/>
              <a:gd name="connsiteX7" fmla="*/ 1591936 w 2553838"/>
              <a:gd name="connsiteY7" fmla="*/ 142504 h 2185060"/>
              <a:gd name="connsiteX8" fmla="*/ 1639438 w 2553838"/>
              <a:gd name="connsiteY8" fmla="*/ 166255 h 2185060"/>
              <a:gd name="connsiteX9" fmla="*/ 1675064 w 2553838"/>
              <a:gd name="connsiteY9" fmla="*/ 237507 h 2185060"/>
              <a:gd name="connsiteX10" fmla="*/ 1663188 w 2553838"/>
              <a:gd name="connsiteY10" fmla="*/ 296884 h 2185060"/>
              <a:gd name="connsiteX11" fmla="*/ 1580061 w 2553838"/>
              <a:gd name="connsiteY11" fmla="*/ 368135 h 2185060"/>
              <a:gd name="connsiteX12" fmla="*/ 1473183 w 2553838"/>
              <a:gd name="connsiteY12" fmla="*/ 427512 h 2185060"/>
              <a:gd name="connsiteX13" fmla="*/ 1437557 w 2553838"/>
              <a:gd name="connsiteY13" fmla="*/ 451263 h 2185060"/>
              <a:gd name="connsiteX14" fmla="*/ 1318804 w 2553838"/>
              <a:gd name="connsiteY14" fmla="*/ 498764 h 2185060"/>
              <a:gd name="connsiteX15" fmla="*/ 1235677 w 2553838"/>
              <a:gd name="connsiteY15" fmla="*/ 522515 h 2185060"/>
              <a:gd name="connsiteX16" fmla="*/ 1116923 w 2553838"/>
              <a:gd name="connsiteY16" fmla="*/ 546265 h 2185060"/>
              <a:gd name="connsiteX17" fmla="*/ 1069422 w 2553838"/>
              <a:gd name="connsiteY17" fmla="*/ 558141 h 2185060"/>
              <a:gd name="connsiteX18" fmla="*/ 1021921 w 2553838"/>
              <a:gd name="connsiteY18" fmla="*/ 581891 h 2185060"/>
              <a:gd name="connsiteX19" fmla="*/ 974420 w 2553838"/>
              <a:gd name="connsiteY19" fmla="*/ 593767 h 2185060"/>
              <a:gd name="connsiteX20" fmla="*/ 938794 w 2553838"/>
              <a:gd name="connsiteY20" fmla="*/ 605642 h 2185060"/>
              <a:gd name="connsiteX21" fmla="*/ 843791 w 2553838"/>
              <a:gd name="connsiteY21" fmla="*/ 629393 h 2185060"/>
              <a:gd name="connsiteX22" fmla="*/ 796290 w 2553838"/>
              <a:gd name="connsiteY22" fmla="*/ 653143 h 2185060"/>
              <a:gd name="connsiteX23" fmla="*/ 701287 w 2553838"/>
              <a:gd name="connsiteY23" fmla="*/ 676894 h 2185060"/>
              <a:gd name="connsiteX24" fmla="*/ 653786 w 2553838"/>
              <a:gd name="connsiteY24" fmla="*/ 688769 h 2185060"/>
              <a:gd name="connsiteX25" fmla="*/ 618160 w 2553838"/>
              <a:gd name="connsiteY25" fmla="*/ 700645 h 2185060"/>
              <a:gd name="connsiteX26" fmla="*/ 582534 w 2553838"/>
              <a:gd name="connsiteY26" fmla="*/ 724395 h 2185060"/>
              <a:gd name="connsiteX27" fmla="*/ 487531 w 2553838"/>
              <a:gd name="connsiteY27" fmla="*/ 748146 h 2185060"/>
              <a:gd name="connsiteX28" fmla="*/ 404404 w 2553838"/>
              <a:gd name="connsiteY28" fmla="*/ 771896 h 2185060"/>
              <a:gd name="connsiteX29" fmla="*/ 333152 w 2553838"/>
              <a:gd name="connsiteY29" fmla="*/ 807522 h 2185060"/>
              <a:gd name="connsiteX30" fmla="*/ 297526 w 2553838"/>
              <a:gd name="connsiteY30" fmla="*/ 831273 h 2185060"/>
              <a:gd name="connsiteX31" fmla="*/ 202523 w 2553838"/>
              <a:gd name="connsiteY31" fmla="*/ 878774 h 2185060"/>
              <a:gd name="connsiteX32" fmla="*/ 166897 w 2553838"/>
              <a:gd name="connsiteY32" fmla="*/ 914400 h 2185060"/>
              <a:gd name="connsiteX33" fmla="*/ 71895 w 2553838"/>
              <a:gd name="connsiteY33" fmla="*/ 961902 h 2185060"/>
              <a:gd name="connsiteX34" fmla="*/ 24394 w 2553838"/>
              <a:gd name="connsiteY34" fmla="*/ 1033154 h 2185060"/>
              <a:gd name="connsiteX35" fmla="*/ 643 w 2553838"/>
              <a:gd name="connsiteY35" fmla="*/ 1068780 h 2185060"/>
              <a:gd name="connsiteX36" fmla="*/ 12518 w 2553838"/>
              <a:gd name="connsiteY36" fmla="*/ 1151907 h 2185060"/>
              <a:gd name="connsiteX37" fmla="*/ 60020 w 2553838"/>
              <a:gd name="connsiteY37" fmla="*/ 1187533 h 2185060"/>
              <a:gd name="connsiteX38" fmla="*/ 166897 w 2553838"/>
              <a:gd name="connsiteY38" fmla="*/ 1246909 h 2185060"/>
              <a:gd name="connsiteX39" fmla="*/ 202523 w 2553838"/>
              <a:gd name="connsiteY39" fmla="*/ 1258785 h 2185060"/>
              <a:gd name="connsiteX40" fmla="*/ 273775 w 2553838"/>
              <a:gd name="connsiteY40" fmla="*/ 1270660 h 2185060"/>
              <a:gd name="connsiteX41" fmla="*/ 689412 w 2553838"/>
              <a:gd name="connsiteY41" fmla="*/ 1258785 h 2185060"/>
              <a:gd name="connsiteX42" fmla="*/ 867542 w 2553838"/>
              <a:gd name="connsiteY42" fmla="*/ 1235034 h 2185060"/>
              <a:gd name="connsiteX43" fmla="*/ 950669 w 2553838"/>
              <a:gd name="connsiteY43" fmla="*/ 1223159 h 2185060"/>
              <a:gd name="connsiteX44" fmla="*/ 986295 w 2553838"/>
              <a:gd name="connsiteY44" fmla="*/ 1211284 h 2185060"/>
              <a:gd name="connsiteX45" fmla="*/ 1081297 w 2553838"/>
              <a:gd name="connsiteY45" fmla="*/ 1199408 h 2185060"/>
              <a:gd name="connsiteX46" fmla="*/ 1164425 w 2553838"/>
              <a:gd name="connsiteY46" fmla="*/ 1187533 h 2185060"/>
              <a:gd name="connsiteX47" fmla="*/ 1401931 w 2553838"/>
              <a:gd name="connsiteY47" fmla="*/ 1163782 h 2185060"/>
              <a:gd name="connsiteX48" fmla="*/ 1603812 w 2553838"/>
              <a:gd name="connsiteY48" fmla="*/ 1140032 h 2185060"/>
              <a:gd name="connsiteX49" fmla="*/ 1971947 w 2553838"/>
              <a:gd name="connsiteY49" fmla="*/ 1151907 h 2185060"/>
              <a:gd name="connsiteX50" fmla="*/ 2019448 w 2553838"/>
              <a:gd name="connsiteY50" fmla="*/ 1163782 h 2185060"/>
              <a:gd name="connsiteX51" fmla="*/ 2055074 w 2553838"/>
              <a:gd name="connsiteY51" fmla="*/ 1187533 h 2185060"/>
              <a:gd name="connsiteX52" fmla="*/ 2078825 w 2553838"/>
              <a:gd name="connsiteY52" fmla="*/ 1223159 h 2185060"/>
              <a:gd name="connsiteX53" fmla="*/ 1995697 w 2553838"/>
              <a:gd name="connsiteY53" fmla="*/ 1425039 h 2185060"/>
              <a:gd name="connsiteX54" fmla="*/ 1924445 w 2553838"/>
              <a:gd name="connsiteY54" fmla="*/ 1472541 h 2185060"/>
              <a:gd name="connsiteX55" fmla="*/ 1853194 w 2553838"/>
              <a:gd name="connsiteY55" fmla="*/ 1496291 h 2185060"/>
              <a:gd name="connsiteX56" fmla="*/ 1817568 w 2553838"/>
              <a:gd name="connsiteY56" fmla="*/ 1508167 h 2185060"/>
              <a:gd name="connsiteX57" fmla="*/ 1722565 w 2553838"/>
              <a:gd name="connsiteY57" fmla="*/ 1531917 h 2185060"/>
              <a:gd name="connsiteX58" fmla="*/ 1627562 w 2553838"/>
              <a:gd name="connsiteY58" fmla="*/ 1555668 h 2185060"/>
              <a:gd name="connsiteX59" fmla="*/ 1544435 w 2553838"/>
              <a:gd name="connsiteY59" fmla="*/ 1567543 h 2185060"/>
              <a:gd name="connsiteX60" fmla="*/ 1508809 w 2553838"/>
              <a:gd name="connsiteY60" fmla="*/ 1579419 h 2185060"/>
              <a:gd name="connsiteX61" fmla="*/ 1461308 w 2553838"/>
              <a:gd name="connsiteY61" fmla="*/ 1591294 h 2185060"/>
              <a:gd name="connsiteX62" fmla="*/ 1425682 w 2553838"/>
              <a:gd name="connsiteY62" fmla="*/ 1615045 h 2185060"/>
              <a:gd name="connsiteX63" fmla="*/ 1342555 w 2553838"/>
              <a:gd name="connsiteY63" fmla="*/ 1626920 h 2185060"/>
              <a:gd name="connsiteX64" fmla="*/ 1271303 w 2553838"/>
              <a:gd name="connsiteY64" fmla="*/ 1650671 h 2185060"/>
              <a:gd name="connsiteX65" fmla="*/ 1235677 w 2553838"/>
              <a:gd name="connsiteY65" fmla="*/ 1662546 h 2185060"/>
              <a:gd name="connsiteX66" fmla="*/ 1188175 w 2553838"/>
              <a:gd name="connsiteY66" fmla="*/ 1686296 h 2185060"/>
              <a:gd name="connsiteX67" fmla="*/ 1152549 w 2553838"/>
              <a:gd name="connsiteY67" fmla="*/ 1698172 h 2185060"/>
              <a:gd name="connsiteX68" fmla="*/ 1069422 w 2553838"/>
              <a:gd name="connsiteY68" fmla="*/ 1757548 h 2185060"/>
              <a:gd name="connsiteX69" fmla="*/ 1021921 w 2553838"/>
              <a:gd name="connsiteY69" fmla="*/ 1781299 h 2185060"/>
              <a:gd name="connsiteX70" fmla="*/ 986295 w 2553838"/>
              <a:gd name="connsiteY70" fmla="*/ 1816925 h 2185060"/>
              <a:gd name="connsiteX71" fmla="*/ 950669 w 2553838"/>
              <a:gd name="connsiteY71" fmla="*/ 1840676 h 2185060"/>
              <a:gd name="connsiteX72" fmla="*/ 879417 w 2553838"/>
              <a:gd name="connsiteY72" fmla="*/ 1923803 h 2185060"/>
              <a:gd name="connsiteX73" fmla="*/ 820040 w 2553838"/>
              <a:gd name="connsiteY73" fmla="*/ 1995055 h 2185060"/>
              <a:gd name="connsiteX74" fmla="*/ 808165 w 2553838"/>
              <a:gd name="connsiteY74" fmla="*/ 2030681 h 2185060"/>
              <a:gd name="connsiteX75" fmla="*/ 855666 w 2553838"/>
              <a:gd name="connsiteY75" fmla="*/ 2161309 h 2185060"/>
              <a:gd name="connsiteX76" fmla="*/ 903168 w 2553838"/>
              <a:gd name="connsiteY76" fmla="*/ 2185060 h 2185060"/>
              <a:gd name="connsiteX77" fmla="*/ 1342555 w 2553838"/>
              <a:gd name="connsiteY77" fmla="*/ 2173185 h 2185060"/>
              <a:gd name="connsiteX78" fmla="*/ 1378181 w 2553838"/>
              <a:gd name="connsiteY78" fmla="*/ 2161309 h 2185060"/>
              <a:gd name="connsiteX79" fmla="*/ 1425682 w 2553838"/>
              <a:gd name="connsiteY79" fmla="*/ 2149434 h 2185060"/>
              <a:gd name="connsiteX80" fmla="*/ 1615687 w 2553838"/>
              <a:gd name="connsiteY80" fmla="*/ 2113808 h 2185060"/>
              <a:gd name="connsiteX81" fmla="*/ 1734440 w 2553838"/>
              <a:gd name="connsiteY81" fmla="*/ 2078182 h 2185060"/>
              <a:gd name="connsiteX82" fmla="*/ 1770066 w 2553838"/>
              <a:gd name="connsiteY82" fmla="*/ 2066307 h 2185060"/>
              <a:gd name="connsiteX83" fmla="*/ 1841318 w 2553838"/>
              <a:gd name="connsiteY83" fmla="*/ 2054432 h 2185060"/>
              <a:gd name="connsiteX84" fmla="*/ 1924445 w 2553838"/>
              <a:gd name="connsiteY84" fmla="*/ 2030681 h 2185060"/>
              <a:gd name="connsiteX85" fmla="*/ 1960071 w 2553838"/>
              <a:gd name="connsiteY85" fmla="*/ 2018806 h 2185060"/>
              <a:gd name="connsiteX86" fmla="*/ 2150077 w 2553838"/>
              <a:gd name="connsiteY86" fmla="*/ 1983180 h 2185060"/>
              <a:gd name="connsiteX87" fmla="*/ 2197578 w 2553838"/>
              <a:gd name="connsiteY87" fmla="*/ 1971304 h 2185060"/>
              <a:gd name="connsiteX88" fmla="*/ 2233204 w 2553838"/>
              <a:gd name="connsiteY88" fmla="*/ 1959429 h 2185060"/>
              <a:gd name="connsiteX89" fmla="*/ 2304456 w 2553838"/>
              <a:gd name="connsiteY89" fmla="*/ 1947554 h 2185060"/>
              <a:gd name="connsiteX90" fmla="*/ 2553838 w 2553838"/>
              <a:gd name="connsiteY90" fmla="*/ 1935678 h 218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553838" h="2185060">
                <a:moveTo>
                  <a:pt x="12518" y="0"/>
                </a:moveTo>
                <a:lnTo>
                  <a:pt x="915043" y="11876"/>
                </a:lnTo>
                <a:cubicBezTo>
                  <a:pt x="943025" y="12550"/>
                  <a:pt x="970333" y="20821"/>
                  <a:pt x="998170" y="23751"/>
                </a:cubicBezTo>
                <a:cubicBezTo>
                  <a:pt x="1045574" y="28741"/>
                  <a:pt x="1093204" y="31310"/>
                  <a:pt x="1140674" y="35626"/>
                </a:cubicBezTo>
                <a:cubicBezTo>
                  <a:pt x="1348164" y="54489"/>
                  <a:pt x="1185585" y="37174"/>
                  <a:pt x="1318804" y="59377"/>
                </a:cubicBezTo>
                <a:cubicBezTo>
                  <a:pt x="1379144" y="69433"/>
                  <a:pt x="1405325" y="69132"/>
                  <a:pt x="1461308" y="83128"/>
                </a:cubicBezTo>
                <a:cubicBezTo>
                  <a:pt x="1473452" y="86164"/>
                  <a:pt x="1485538" y="89823"/>
                  <a:pt x="1496934" y="95003"/>
                </a:cubicBezTo>
                <a:cubicBezTo>
                  <a:pt x="1529166" y="109654"/>
                  <a:pt x="1560269" y="126670"/>
                  <a:pt x="1591936" y="142504"/>
                </a:cubicBezTo>
                <a:lnTo>
                  <a:pt x="1639438" y="166255"/>
                </a:lnTo>
                <a:cubicBezTo>
                  <a:pt x="1651445" y="184266"/>
                  <a:pt x="1675064" y="212926"/>
                  <a:pt x="1675064" y="237507"/>
                </a:cubicBezTo>
                <a:cubicBezTo>
                  <a:pt x="1675064" y="257691"/>
                  <a:pt x="1672215" y="278831"/>
                  <a:pt x="1663188" y="296884"/>
                </a:cubicBezTo>
                <a:cubicBezTo>
                  <a:pt x="1653727" y="315807"/>
                  <a:pt x="1593668" y="358610"/>
                  <a:pt x="1580061" y="368135"/>
                </a:cubicBezTo>
                <a:cubicBezTo>
                  <a:pt x="1505817" y="420106"/>
                  <a:pt x="1532634" y="407696"/>
                  <a:pt x="1473183" y="427512"/>
                </a:cubicBezTo>
                <a:cubicBezTo>
                  <a:pt x="1461308" y="435429"/>
                  <a:pt x="1449949" y="444182"/>
                  <a:pt x="1437557" y="451263"/>
                </a:cubicBezTo>
                <a:cubicBezTo>
                  <a:pt x="1388636" y="479218"/>
                  <a:pt x="1377191" y="479302"/>
                  <a:pt x="1318804" y="498764"/>
                </a:cubicBezTo>
                <a:cubicBezTo>
                  <a:pt x="1281428" y="511223"/>
                  <a:pt x="1277415" y="513571"/>
                  <a:pt x="1235677" y="522515"/>
                </a:cubicBezTo>
                <a:cubicBezTo>
                  <a:pt x="1196205" y="530973"/>
                  <a:pt x="1156086" y="536474"/>
                  <a:pt x="1116923" y="546265"/>
                </a:cubicBezTo>
                <a:cubicBezTo>
                  <a:pt x="1101089" y="550224"/>
                  <a:pt x="1084704" y="552410"/>
                  <a:pt x="1069422" y="558141"/>
                </a:cubicBezTo>
                <a:cubicBezTo>
                  <a:pt x="1052847" y="564357"/>
                  <a:pt x="1038496" y="575675"/>
                  <a:pt x="1021921" y="581891"/>
                </a:cubicBezTo>
                <a:cubicBezTo>
                  <a:pt x="1006639" y="587622"/>
                  <a:pt x="990113" y="589283"/>
                  <a:pt x="974420" y="593767"/>
                </a:cubicBezTo>
                <a:cubicBezTo>
                  <a:pt x="962384" y="597206"/>
                  <a:pt x="950871" y="602348"/>
                  <a:pt x="938794" y="605642"/>
                </a:cubicBezTo>
                <a:cubicBezTo>
                  <a:pt x="907302" y="614231"/>
                  <a:pt x="872987" y="614795"/>
                  <a:pt x="843791" y="629393"/>
                </a:cubicBezTo>
                <a:cubicBezTo>
                  <a:pt x="827957" y="637310"/>
                  <a:pt x="813084" y="647545"/>
                  <a:pt x="796290" y="653143"/>
                </a:cubicBezTo>
                <a:cubicBezTo>
                  <a:pt x="765323" y="663465"/>
                  <a:pt x="732955" y="668977"/>
                  <a:pt x="701287" y="676894"/>
                </a:cubicBezTo>
                <a:cubicBezTo>
                  <a:pt x="685453" y="680852"/>
                  <a:pt x="669269" y="683608"/>
                  <a:pt x="653786" y="688769"/>
                </a:cubicBezTo>
                <a:cubicBezTo>
                  <a:pt x="641911" y="692728"/>
                  <a:pt x="629356" y="695047"/>
                  <a:pt x="618160" y="700645"/>
                </a:cubicBezTo>
                <a:cubicBezTo>
                  <a:pt x="605395" y="707028"/>
                  <a:pt x="595947" y="719518"/>
                  <a:pt x="582534" y="724395"/>
                </a:cubicBezTo>
                <a:cubicBezTo>
                  <a:pt x="551857" y="735550"/>
                  <a:pt x="518498" y="737824"/>
                  <a:pt x="487531" y="748146"/>
                </a:cubicBezTo>
                <a:cubicBezTo>
                  <a:pt x="436422" y="765182"/>
                  <a:pt x="464049" y="756985"/>
                  <a:pt x="404404" y="771896"/>
                </a:cubicBezTo>
                <a:cubicBezTo>
                  <a:pt x="302304" y="839963"/>
                  <a:pt x="431484" y="758356"/>
                  <a:pt x="333152" y="807522"/>
                </a:cubicBezTo>
                <a:cubicBezTo>
                  <a:pt x="320386" y="813905"/>
                  <a:pt x="310056" y="824439"/>
                  <a:pt x="297526" y="831273"/>
                </a:cubicBezTo>
                <a:cubicBezTo>
                  <a:pt x="266444" y="848227"/>
                  <a:pt x="202523" y="878774"/>
                  <a:pt x="202523" y="878774"/>
                </a:cubicBezTo>
                <a:cubicBezTo>
                  <a:pt x="190648" y="890649"/>
                  <a:pt x="181066" y="905383"/>
                  <a:pt x="166897" y="914400"/>
                </a:cubicBezTo>
                <a:cubicBezTo>
                  <a:pt x="137027" y="933408"/>
                  <a:pt x="71895" y="961902"/>
                  <a:pt x="71895" y="961902"/>
                </a:cubicBezTo>
                <a:lnTo>
                  <a:pt x="24394" y="1033154"/>
                </a:lnTo>
                <a:lnTo>
                  <a:pt x="643" y="1068780"/>
                </a:lnTo>
                <a:cubicBezTo>
                  <a:pt x="4601" y="1096489"/>
                  <a:pt x="0" y="1126872"/>
                  <a:pt x="12518" y="1151907"/>
                </a:cubicBezTo>
                <a:cubicBezTo>
                  <a:pt x="21369" y="1169610"/>
                  <a:pt x="43914" y="1176029"/>
                  <a:pt x="60020" y="1187533"/>
                </a:cubicBezTo>
                <a:cubicBezTo>
                  <a:pt x="98263" y="1214850"/>
                  <a:pt x="119115" y="1225673"/>
                  <a:pt x="166897" y="1246909"/>
                </a:cubicBezTo>
                <a:cubicBezTo>
                  <a:pt x="178336" y="1251993"/>
                  <a:pt x="190303" y="1256069"/>
                  <a:pt x="202523" y="1258785"/>
                </a:cubicBezTo>
                <a:cubicBezTo>
                  <a:pt x="226028" y="1264008"/>
                  <a:pt x="250024" y="1266702"/>
                  <a:pt x="273775" y="1270660"/>
                </a:cubicBezTo>
                <a:lnTo>
                  <a:pt x="689412" y="1258785"/>
                </a:lnTo>
                <a:cubicBezTo>
                  <a:pt x="759747" y="1255588"/>
                  <a:pt x="801554" y="1245186"/>
                  <a:pt x="867542" y="1235034"/>
                </a:cubicBezTo>
                <a:cubicBezTo>
                  <a:pt x="895207" y="1230778"/>
                  <a:pt x="922960" y="1227117"/>
                  <a:pt x="950669" y="1223159"/>
                </a:cubicBezTo>
                <a:cubicBezTo>
                  <a:pt x="962544" y="1219201"/>
                  <a:pt x="973979" y="1213523"/>
                  <a:pt x="986295" y="1211284"/>
                </a:cubicBezTo>
                <a:cubicBezTo>
                  <a:pt x="1017694" y="1205575"/>
                  <a:pt x="1049663" y="1203626"/>
                  <a:pt x="1081297" y="1199408"/>
                </a:cubicBezTo>
                <a:lnTo>
                  <a:pt x="1164425" y="1187533"/>
                </a:lnTo>
                <a:cubicBezTo>
                  <a:pt x="1333785" y="1161479"/>
                  <a:pt x="1111738" y="1189017"/>
                  <a:pt x="1401931" y="1163782"/>
                </a:cubicBezTo>
                <a:cubicBezTo>
                  <a:pt x="1452534" y="1159382"/>
                  <a:pt x="1551584" y="1146560"/>
                  <a:pt x="1603812" y="1140032"/>
                </a:cubicBezTo>
                <a:cubicBezTo>
                  <a:pt x="1726524" y="1143990"/>
                  <a:pt x="1849371" y="1144903"/>
                  <a:pt x="1971947" y="1151907"/>
                </a:cubicBezTo>
                <a:cubicBezTo>
                  <a:pt x="1988241" y="1152838"/>
                  <a:pt x="2004447" y="1157353"/>
                  <a:pt x="2019448" y="1163782"/>
                </a:cubicBezTo>
                <a:cubicBezTo>
                  <a:pt x="2032566" y="1169404"/>
                  <a:pt x="2043199" y="1179616"/>
                  <a:pt x="2055074" y="1187533"/>
                </a:cubicBezTo>
                <a:cubicBezTo>
                  <a:pt x="2062991" y="1199408"/>
                  <a:pt x="2077808" y="1208923"/>
                  <a:pt x="2078825" y="1223159"/>
                </a:cubicBezTo>
                <a:cubicBezTo>
                  <a:pt x="2086311" y="1327972"/>
                  <a:pt x="2080654" y="1368400"/>
                  <a:pt x="1995697" y="1425039"/>
                </a:cubicBezTo>
                <a:cubicBezTo>
                  <a:pt x="1971946" y="1440873"/>
                  <a:pt x="1951525" y="1463514"/>
                  <a:pt x="1924445" y="1472541"/>
                </a:cubicBezTo>
                <a:lnTo>
                  <a:pt x="1853194" y="1496291"/>
                </a:lnTo>
                <a:cubicBezTo>
                  <a:pt x="1841319" y="1500250"/>
                  <a:pt x="1829712" y="1505131"/>
                  <a:pt x="1817568" y="1508167"/>
                </a:cubicBezTo>
                <a:lnTo>
                  <a:pt x="1722565" y="1531917"/>
                </a:lnTo>
                <a:lnTo>
                  <a:pt x="1627562" y="1555668"/>
                </a:lnTo>
                <a:lnTo>
                  <a:pt x="1544435" y="1567543"/>
                </a:lnTo>
                <a:cubicBezTo>
                  <a:pt x="1532560" y="1571502"/>
                  <a:pt x="1520845" y="1575980"/>
                  <a:pt x="1508809" y="1579419"/>
                </a:cubicBezTo>
                <a:cubicBezTo>
                  <a:pt x="1493116" y="1583903"/>
                  <a:pt x="1476309" y="1584865"/>
                  <a:pt x="1461308" y="1591294"/>
                </a:cubicBezTo>
                <a:cubicBezTo>
                  <a:pt x="1448190" y="1596916"/>
                  <a:pt x="1439353" y="1610944"/>
                  <a:pt x="1425682" y="1615045"/>
                </a:cubicBezTo>
                <a:cubicBezTo>
                  <a:pt x="1398872" y="1623088"/>
                  <a:pt x="1370264" y="1622962"/>
                  <a:pt x="1342555" y="1626920"/>
                </a:cubicBezTo>
                <a:lnTo>
                  <a:pt x="1271303" y="1650671"/>
                </a:lnTo>
                <a:cubicBezTo>
                  <a:pt x="1259428" y="1654629"/>
                  <a:pt x="1246873" y="1656948"/>
                  <a:pt x="1235677" y="1662546"/>
                </a:cubicBezTo>
                <a:cubicBezTo>
                  <a:pt x="1219843" y="1670463"/>
                  <a:pt x="1204446" y="1679323"/>
                  <a:pt x="1188175" y="1686296"/>
                </a:cubicBezTo>
                <a:cubicBezTo>
                  <a:pt x="1176669" y="1691227"/>
                  <a:pt x="1163745" y="1692574"/>
                  <a:pt x="1152549" y="1698172"/>
                </a:cubicBezTo>
                <a:cubicBezTo>
                  <a:pt x="1127418" y="1710737"/>
                  <a:pt x="1090949" y="1744094"/>
                  <a:pt x="1069422" y="1757548"/>
                </a:cubicBezTo>
                <a:cubicBezTo>
                  <a:pt x="1054410" y="1766930"/>
                  <a:pt x="1036326" y="1771009"/>
                  <a:pt x="1021921" y="1781299"/>
                </a:cubicBezTo>
                <a:cubicBezTo>
                  <a:pt x="1008255" y="1791061"/>
                  <a:pt x="999197" y="1806174"/>
                  <a:pt x="986295" y="1816925"/>
                </a:cubicBezTo>
                <a:cubicBezTo>
                  <a:pt x="975331" y="1826062"/>
                  <a:pt x="961633" y="1831539"/>
                  <a:pt x="950669" y="1840676"/>
                </a:cubicBezTo>
                <a:cubicBezTo>
                  <a:pt x="906468" y="1877510"/>
                  <a:pt x="918731" y="1877936"/>
                  <a:pt x="879417" y="1923803"/>
                </a:cubicBezTo>
                <a:cubicBezTo>
                  <a:pt x="810839" y="2003810"/>
                  <a:pt x="872534" y="1916315"/>
                  <a:pt x="820040" y="1995055"/>
                </a:cubicBezTo>
                <a:cubicBezTo>
                  <a:pt x="816082" y="2006930"/>
                  <a:pt x="808165" y="2018163"/>
                  <a:pt x="808165" y="2030681"/>
                </a:cubicBezTo>
                <a:cubicBezTo>
                  <a:pt x="808165" y="2100784"/>
                  <a:pt x="804818" y="2124990"/>
                  <a:pt x="855666" y="2161309"/>
                </a:cubicBezTo>
                <a:cubicBezTo>
                  <a:pt x="870072" y="2171598"/>
                  <a:pt x="887334" y="2177143"/>
                  <a:pt x="903168" y="2185060"/>
                </a:cubicBezTo>
                <a:cubicBezTo>
                  <a:pt x="1049630" y="2181102"/>
                  <a:pt x="1196222" y="2180502"/>
                  <a:pt x="1342555" y="2173185"/>
                </a:cubicBezTo>
                <a:cubicBezTo>
                  <a:pt x="1355057" y="2172560"/>
                  <a:pt x="1366145" y="2164748"/>
                  <a:pt x="1378181" y="2161309"/>
                </a:cubicBezTo>
                <a:cubicBezTo>
                  <a:pt x="1393874" y="2156825"/>
                  <a:pt x="1409750" y="2152974"/>
                  <a:pt x="1425682" y="2149434"/>
                </a:cubicBezTo>
                <a:cubicBezTo>
                  <a:pt x="1488662" y="2135439"/>
                  <a:pt x="1552707" y="2127804"/>
                  <a:pt x="1615687" y="2113808"/>
                </a:cubicBezTo>
                <a:cubicBezTo>
                  <a:pt x="1669536" y="2101841"/>
                  <a:pt x="1675224" y="2097921"/>
                  <a:pt x="1734440" y="2078182"/>
                </a:cubicBezTo>
                <a:cubicBezTo>
                  <a:pt x="1746315" y="2074224"/>
                  <a:pt x="1757719" y="2068365"/>
                  <a:pt x="1770066" y="2066307"/>
                </a:cubicBezTo>
                <a:lnTo>
                  <a:pt x="1841318" y="2054432"/>
                </a:lnTo>
                <a:cubicBezTo>
                  <a:pt x="1926717" y="2025964"/>
                  <a:pt x="1820092" y="2060495"/>
                  <a:pt x="1924445" y="2030681"/>
                </a:cubicBezTo>
                <a:cubicBezTo>
                  <a:pt x="1936481" y="2027242"/>
                  <a:pt x="1947874" y="2021621"/>
                  <a:pt x="1960071" y="2018806"/>
                </a:cubicBezTo>
                <a:cubicBezTo>
                  <a:pt x="2161876" y="1972236"/>
                  <a:pt x="2003552" y="2012486"/>
                  <a:pt x="2150077" y="1983180"/>
                </a:cubicBezTo>
                <a:cubicBezTo>
                  <a:pt x="2166081" y="1979979"/>
                  <a:pt x="2181885" y="1975788"/>
                  <a:pt x="2197578" y="1971304"/>
                </a:cubicBezTo>
                <a:cubicBezTo>
                  <a:pt x="2209614" y="1967865"/>
                  <a:pt x="2220984" y="1962144"/>
                  <a:pt x="2233204" y="1959429"/>
                </a:cubicBezTo>
                <a:cubicBezTo>
                  <a:pt x="2256709" y="1954206"/>
                  <a:pt x="2280449" y="1949401"/>
                  <a:pt x="2304456" y="1947554"/>
                </a:cubicBezTo>
                <a:cubicBezTo>
                  <a:pt x="2461412" y="1935480"/>
                  <a:pt x="2466915" y="1935678"/>
                  <a:pt x="2553838" y="1935678"/>
                </a:cubicBezTo>
              </a:path>
            </a:pathLst>
          </a:custGeom>
          <a:ln w="76200">
            <a:solidFill>
              <a:schemeClr val="bg1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3" descr="C:\Users\rebalwil\Downloads\bread-1281053_1280.jpg"/>
          <p:cNvPicPr>
            <a:picLocks noChangeAspect="1" noChangeArrowheads="1"/>
          </p:cNvPicPr>
          <p:nvPr/>
        </p:nvPicPr>
        <p:blipFill>
          <a:blip r:embed="rId3" cstate="print"/>
          <a:srcRect l="11278" r="21053"/>
          <a:stretch>
            <a:fillRect/>
          </a:stretch>
        </p:blipFill>
        <p:spPr bwMode="auto">
          <a:xfrm>
            <a:off x="5029200" y="5181600"/>
            <a:ext cx="1371600" cy="13507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C:\Users\rebalwil\Downloads\bread-1281053_1280.jpg"/>
          <p:cNvPicPr>
            <a:picLocks noChangeAspect="1" noChangeArrowheads="1"/>
          </p:cNvPicPr>
          <p:nvPr/>
        </p:nvPicPr>
        <p:blipFill>
          <a:blip r:embed="rId4" cstate="print"/>
          <a:srcRect l="11278" r="24812"/>
          <a:stretch>
            <a:fillRect/>
          </a:stretch>
        </p:blipFill>
        <p:spPr bwMode="auto">
          <a:xfrm>
            <a:off x="2209800" y="3048000"/>
            <a:ext cx="1295400" cy="12446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" name="Group 13"/>
          <p:cNvGrpSpPr/>
          <p:nvPr/>
        </p:nvGrpSpPr>
        <p:grpSpPr>
          <a:xfrm>
            <a:off x="6858000" y="2590800"/>
            <a:ext cx="1371600" cy="1409912"/>
            <a:chOff x="6934200" y="2286000"/>
            <a:chExt cx="1536436" cy="1579352"/>
          </a:xfrm>
        </p:grpSpPr>
        <p:sp>
          <p:nvSpPr>
            <p:cNvPr id="25" name="Oval 24"/>
            <p:cNvSpPr/>
            <p:nvPr/>
          </p:nvSpPr>
          <p:spPr>
            <a:xfrm>
              <a:off x="6934200" y="2286000"/>
              <a:ext cx="1524000" cy="1524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3" descr="C:\Users\rebalwil\Downloads\bread-1281053_1280.jpg"/>
            <p:cNvPicPr>
              <a:picLocks noChangeAspect="1" noChangeArrowheads="1"/>
            </p:cNvPicPr>
            <p:nvPr/>
          </p:nvPicPr>
          <p:blipFill>
            <a:blip r:embed="rId5" cstate="print"/>
            <a:srcRect l="-13746" t="-16924"/>
            <a:stretch>
              <a:fillRect/>
            </a:stretch>
          </p:blipFill>
          <p:spPr bwMode="auto">
            <a:xfrm>
              <a:off x="6934200" y="2286000"/>
              <a:ext cx="1536436" cy="157935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30" name="Rectangle 29"/>
          <p:cNvSpPr/>
          <p:nvPr/>
        </p:nvSpPr>
        <p:spPr>
          <a:xfrm>
            <a:off x="76200" y="304800"/>
            <a:ext cx="9067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Us</a:t>
            </a:r>
            <a:r>
              <a:rPr lang="en-US" sz="66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 in the</a:t>
            </a:r>
            <a:br>
              <a:rPr lang="en-US" sz="66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66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Wilderness</a:t>
            </a:r>
            <a:endParaRPr lang="en-US" sz="6600" b="1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47800" y="2438400"/>
            <a:ext cx="6629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did the </a:t>
            </a:r>
            <a:r>
              <a:rPr lang="en-US" sz="5400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Israelites</a:t>
            </a:r>
            <a:r>
              <a:rPr lang="en-US" sz="5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fail?</a:t>
            </a:r>
            <a:endParaRPr lang="en-US" sz="5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rebalwil\Downloads\stone-714355_192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18" name="Rectangle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38047" y="1685026"/>
            <a:ext cx="74848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600" dirty="0">
                <a:solidFill>
                  <a:schemeClr val="bg1"/>
                </a:solidFill>
              </a:rPr>
              <a:t>Stand therefore, having fastened on the </a:t>
            </a:r>
            <a:r>
              <a:rPr lang="en-US" sz="6600" dirty="0">
                <a:solidFill>
                  <a:srgbClr val="FFC000"/>
                </a:solidFill>
              </a:rPr>
              <a:t>belt of truth</a:t>
            </a:r>
            <a:r>
              <a:rPr lang="en-US" sz="6600" dirty="0">
                <a:solidFill>
                  <a:schemeClr val="bg1"/>
                </a:solidFill>
              </a:rPr>
              <a:t>…</a:t>
            </a:r>
          </a:p>
          <a:p>
            <a:pPr lvl="0" algn="r"/>
            <a:r>
              <a:rPr lang="en-US" sz="5400" dirty="0">
                <a:solidFill>
                  <a:schemeClr val="bg1"/>
                </a:solidFill>
              </a:rPr>
              <a:t>– Ephesians 6:14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rebalwil\Downloads\desert-1270345_1280.jpg"/>
          <p:cNvPicPr>
            <a:picLocks noChangeAspect="1" noChangeArrowheads="1"/>
          </p:cNvPicPr>
          <p:nvPr/>
        </p:nvPicPr>
        <p:blipFill>
          <a:blip r:embed="rId2" cstate="print"/>
          <a:srcRect t="2250" r="130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343400" y="0"/>
            <a:ext cx="4800600" cy="6858000"/>
          </a:xfrm>
          <a:prstGeom prst="rect">
            <a:avLst/>
          </a:prstGeom>
          <a:solidFill>
            <a:srgbClr val="0070C0">
              <a:alpha val="42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1143000"/>
            <a:ext cx="6096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It is written.</a:t>
            </a:r>
            <a:endParaRPr lang="en-US" sz="80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3" name="Up Arrow Callout 12"/>
          <p:cNvSpPr/>
          <p:nvPr/>
        </p:nvSpPr>
        <p:spPr>
          <a:xfrm>
            <a:off x="5181600" y="3505200"/>
            <a:ext cx="3124200" cy="3048000"/>
          </a:xfrm>
          <a:prstGeom prst="upArrowCallou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They had God’s word too!</a:t>
            </a:r>
            <a:endParaRPr lang="en-US" sz="4000" dirty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rebalwil\Downloads\desert-1270345_1280.jpg"/>
          <p:cNvPicPr>
            <a:picLocks noChangeAspect="1" noChangeArrowheads="1"/>
          </p:cNvPicPr>
          <p:nvPr/>
        </p:nvPicPr>
        <p:blipFill>
          <a:blip r:embed="rId2" cstate="print"/>
          <a:srcRect t="2250" r="130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343400" y="0"/>
            <a:ext cx="4800600" cy="6858000"/>
          </a:xfrm>
          <a:prstGeom prst="rect">
            <a:avLst/>
          </a:prstGeom>
          <a:solidFill>
            <a:srgbClr val="0070C0">
              <a:alpha val="42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1143000"/>
            <a:ext cx="6096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It is written.</a:t>
            </a:r>
            <a:endParaRPr lang="en-US" sz="80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457200" y="0"/>
            <a:ext cx="4800600" cy="6858000"/>
          </a:xfrm>
          <a:prstGeom prst="rect">
            <a:avLst/>
          </a:prstGeom>
          <a:solidFill>
            <a:srgbClr val="0070C0">
              <a:alpha val="42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76200" y="1981200"/>
            <a:ext cx="609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FF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Faith</a:t>
            </a:r>
            <a:r>
              <a:rPr lang="en-US" sz="80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+</a:t>
            </a:r>
            <a:endParaRPr lang="en-US" sz="80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3" name="Up Arrow Callout 12"/>
          <p:cNvSpPr/>
          <p:nvPr/>
        </p:nvSpPr>
        <p:spPr>
          <a:xfrm>
            <a:off x="685800" y="3505200"/>
            <a:ext cx="3124200" cy="3048000"/>
          </a:xfrm>
          <a:prstGeom prst="upArrowCallou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They were missing this part.</a:t>
            </a:r>
            <a:endParaRPr lang="en-US" sz="4000" dirty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rebalwil\Downloads\desert-1270345_1280.jpg"/>
          <p:cNvPicPr>
            <a:picLocks noChangeAspect="1" noChangeArrowheads="1"/>
          </p:cNvPicPr>
          <p:nvPr/>
        </p:nvPicPr>
        <p:blipFill>
          <a:blip r:embed="rId2" cstate="print"/>
          <a:srcRect t="2250" r="130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343400" y="0"/>
            <a:ext cx="4800600" cy="6858000"/>
          </a:xfrm>
          <a:prstGeom prst="rect">
            <a:avLst/>
          </a:prstGeom>
          <a:solidFill>
            <a:srgbClr val="0070C0">
              <a:alpha val="42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5200" y="1953161"/>
            <a:ext cx="609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truth</a:t>
            </a:r>
            <a:endParaRPr lang="en-US" sz="80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457200" y="0"/>
            <a:ext cx="4800600" cy="6858000"/>
          </a:xfrm>
          <a:prstGeom prst="rect">
            <a:avLst/>
          </a:prstGeom>
          <a:solidFill>
            <a:srgbClr val="0070C0">
              <a:alpha val="42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1981200"/>
            <a:ext cx="609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Faith +</a:t>
            </a:r>
            <a:endParaRPr lang="en-US" sz="80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76200" y="4114800"/>
            <a:ext cx="9296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07101B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That’s how truth becomes a </a:t>
            </a:r>
            <a:r>
              <a:rPr lang="en-US" sz="66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lifestyle</a:t>
            </a:r>
            <a:r>
              <a:rPr lang="en-US" sz="6600" dirty="0" smtClean="0">
                <a:solidFill>
                  <a:srgbClr val="07101B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US" sz="6600" dirty="0">
              <a:solidFill>
                <a:srgbClr val="07101B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581400"/>
            <a:ext cx="9144000" cy="3276600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276600"/>
          </a:xfrm>
          <a:prstGeom prst="rect">
            <a:avLst/>
          </a:prstGeom>
          <a:solidFill>
            <a:srgbClr val="0070C0">
              <a:alpha val="42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4580" y="914400"/>
            <a:ext cx="71126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3800" b="1" dirty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Truth</a:t>
            </a:r>
            <a:endParaRPr lang="en-US" sz="13800" b="1" dirty="0">
              <a:solidFill>
                <a:prstClr val="white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3580" y="2590800"/>
            <a:ext cx="8103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7200" b="1" dirty="0" smtClean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that overcomes</a:t>
            </a:r>
            <a:endParaRPr lang="en-US" sz="7200" b="1" dirty="0">
              <a:solidFill>
                <a:prstClr val="white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0780" y="3429000"/>
            <a:ext cx="71126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3800" b="1" dirty="0" smtClean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Lies</a:t>
            </a:r>
            <a:endParaRPr lang="en-US" sz="13800" b="1" dirty="0">
              <a:solidFill>
                <a:prstClr val="white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29853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71600" y="2743200"/>
            <a:ext cx="662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Failing Temptation</a:t>
            </a:r>
            <a:endParaRPr lang="en-US" sz="5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balwil\Downloads\desert-1270345_1280.jpg"/>
          <p:cNvPicPr>
            <a:picLocks noChangeAspect="1" noChangeArrowheads="1"/>
          </p:cNvPicPr>
          <p:nvPr/>
        </p:nvPicPr>
        <p:blipFill>
          <a:blip r:embed="rId2" cstate="print"/>
          <a:srcRect t="2250" r="13042"/>
          <a:stretch>
            <a:fillRect/>
          </a:stretch>
        </p:blipFill>
        <p:spPr bwMode="auto">
          <a:xfrm>
            <a:off x="0" y="609600"/>
            <a:ext cx="9144000" cy="6858000"/>
          </a:xfrm>
          <a:prstGeom prst="rect">
            <a:avLst/>
          </a:prstGeom>
          <a:noFill/>
        </p:spPr>
      </p:pic>
      <p:sp>
        <p:nvSpPr>
          <p:cNvPr id="9" name="Freeform 8"/>
          <p:cNvSpPr/>
          <p:nvPr/>
        </p:nvSpPr>
        <p:spPr>
          <a:xfrm>
            <a:off x="5638800" y="3429000"/>
            <a:ext cx="2209800" cy="2704224"/>
          </a:xfrm>
          <a:custGeom>
            <a:avLst/>
            <a:gdLst>
              <a:gd name="connsiteX0" fmla="*/ 0 w 2942808"/>
              <a:gd name="connsiteY0" fmla="*/ 1759468 h 2117326"/>
              <a:gd name="connsiteX1" fmla="*/ 356260 w 2942808"/>
              <a:gd name="connsiteY1" fmla="*/ 1759468 h 2117326"/>
              <a:gd name="connsiteX2" fmla="*/ 391886 w 2942808"/>
              <a:gd name="connsiteY2" fmla="*/ 1771344 h 2117326"/>
              <a:gd name="connsiteX3" fmla="*/ 463138 w 2942808"/>
              <a:gd name="connsiteY3" fmla="*/ 1783219 h 2117326"/>
              <a:gd name="connsiteX4" fmla="*/ 510639 w 2942808"/>
              <a:gd name="connsiteY4" fmla="*/ 1806970 h 2117326"/>
              <a:gd name="connsiteX5" fmla="*/ 581891 w 2942808"/>
              <a:gd name="connsiteY5" fmla="*/ 1830720 h 2117326"/>
              <a:gd name="connsiteX6" fmla="*/ 665019 w 2942808"/>
              <a:gd name="connsiteY6" fmla="*/ 1866346 h 2117326"/>
              <a:gd name="connsiteX7" fmla="*/ 724395 w 2942808"/>
              <a:gd name="connsiteY7" fmla="*/ 1878221 h 2117326"/>
              <a:gd name="connsiteX8" fmla="*/ 831273 w 2942808"/>
              <a:gd name="connsiteY8" fmla="*/ 1913847 h 2117326"/>
              <a:gd name="connsiteX9" fmla="*/ 866899 w 2942808"/>
              <a:gd name="connsiteY9" fmla="*/ 1925723 h 2117326"/>
              <a:gd name="connsiteX10" fmla="*/ 997528 w 2942808"/>
              <a:gd name="connsiteY10" fmla="*/ 1949473 h 2117326"/>
              <a:gd name="connsiteX11" fmla="*/ 1033154 w 2942808"/>
              <a:gd name="connsiteY11" fmla="*/ 1961349 h 2117326"/>
              <a:gd name="connsiteX12" fmla="*/ 1080655 w 2942808"/>
              <a:gd name="connsiteY12" fmla="*/ 1985099 h 2117326"/>
              <a:gd name="connsiteX13" fmla="*/ 1199408 w 2942808"/>
              <a:gd name="connsiteY13" fmla="*/ 2020725 h 2117326"/>
              <a:gd name="connsiteX14" fmla="*/ 1258785 w 2942808"/>
              <a:gd name="connsiteY14" fmla="*/ 2056351 h 2117326"/>
              <a:gd name="connsiteX15" fmla="*/ 1306286 w 2942808"/>
              <a:gd name="connsiteY15" fmla="*/ 2068227 h 2117326"/>
              <a:gd name="connsiteX16" fmla="*/ 1389413 w 2942808"/>
              <a:gd name="connsiteY16" fmla="*/ 2091977 h 2117326"/>
              <a:gd name="connsiteX17" fmla="*/ 1579419 w 2942808"/>
              <a:gd name="connsiteY17" fmla="*/ 2115728 h 2117326"/>
              <a:gd name="connsiteX18" fmla="*/ 2398816 w 2942808"/>
              <a:gd name="connsiteY18" fmla="*/ 2103853 h 2117326"/>
              <a:gd name="connsiteX19" fmla="*/ 2541320 w 2942808"/>
              <a:gd name="connsiteY19" fmla="*/ 2068227 h 2117326"/>
              <a:gd name="connsiteX20" fmla="*/ 2624447 w 2942808"/>
              <a:gd name="connsiteY20" fmla="*/ 2008850 h 2117326"/>
              <a:gd name="connsiteX21" fmla="*/ 2576946 w 2942808"/>
              <a:gd name="connsiteY21" fmla="*/ 1890097 h 2117326"/>
              <a:gd name="connsiteX22" fmla="*/ 2541320 w 2942808"/>
              <a:gd name="connsiteY22" fmla="*/ 1866346 h 2117326"/>
              <a:gd name="connsiteX23" fmla="*/ 2422567 w 2942808"/>
              <a:gd name="connsiteY23" fmla="*/ 1795094 h 2117326"/>
              <a:gd name="connsiteX24" fmla="*/ 2351315 w 2942808"/>
              <a:gd name="connsiteY24" fmla="*/ 1771344 h 2117326"/>
              <a:gd name="connsiteX25" fmla="*/ 2315689 w 2942808"/>
              <a:gd name="connsiteY25" fmla="*/ 1759468 h 2117326"/>
              <a:gd name="connsiteX26" fmla="*/ 2196935 w 2942808"/>
              <a:gd name="connsiteY26" fmla="*/ 1735718 h 2117326"/>
              <a:gd name="connsiteX27" fmla="*/ 2137559 w 2942808"/>
              <a:gd name="connsiteY27" fmla="*/ 1723842 h 2117326"/>
              <a:gd name="connsiteX28" fmla="*/ 1995055 w 2942808"/>
              <a:gd name="connsiteY28" fmla="*/ 1700092 h 2117326"/>
              <a:gd name="connsiteX29" fmla="*/ 1923803 w 2942808"/>
              <a:gd name="connsiteY29" fmla="*/ 1688216 h 2117326"/>
              <a:gd name="connsiteX30" fmla="*/ 1840676 w 2942808"/>
              <a:gd name="connsiteY30" fmla="*/ 1664466 h 2117326"/>
              <a:gd name="connsiteX31" fmla="*/ 1769424 w 2942808"/>
              <a:gd name="connsiteY31" fmla="*/ 1652590 h 2117326"/>
              <a:gd name="connsiteX32" fmla="*/ 1733798 w 2942808"/>
              <a:gd name="connsiteY32" fmla="*/ 1640715 h 2117326"/>
              <a:gd name="connsiteX33" fmla="*/ 1638795 w 2942808"/>
              <a:gd name="connsiteY33" fmla="*/ 1616964 h 2117326"/>
              <a:gd name="connsiteX34" fmla="*/ 1543793 w 2942808"/>
              <a:gd name="connsiteY34" fmla="*/ 1569463 h 2117326"/>
              <a:gd name="connsiteX35" fmla="*/ 1496291 w 2942808"/>
              <a:gd name="connsiteY35" fmla="*/ 1545712 h 2117326"/>
              <a:gd name="connsiteX36" fmla="*/ 1413164 w 2942808"/>
              <a:gd name="connsiteY36" fmla="*/ 1474460 h 2117326"/>
              <a:gd name="connsiteX37" fmla="*/ 1341912 w 2942808"/>
              <a:gd name="connsiteY37" fmla="*/ 1379458 h 2117326"/>
              <a:gd name="connsiteX38" fmla="*/ 1318161 w 2942808"/>
              <a:gd name="connsiteY38" fmla="*/ 1308206 h 2117326"/>
              <a:gd name="connsiteX39" fmla="*/ 1306286 w 2942808"/>
              <a:gd name="connsiteY39" fmla="*/ 1272580 h 2117326"/>
              <a:gd name="connsiteX40" fmla="*/ 1318161 w 2942808"/>
              <a:gd name="connsiteY40" fmla="*/ 1225079 h 2117326"/>
              <a:gd name="connsiteX41" fmla="*/ 1413164 w 2942808"/>
              <a:gd name="connsiteY41" fmla="*/ 1177577 h 2117326"/>
              <a:gd name="connsiteX42" fmla="*/ 1531917 w 2942808"/>
              <a:gd name="connsiteY42" fmla="*/ 1153827 h 2117326"/>
              <a:gd name="connsiteX43" fmla="*/ 1603169 w 2942808"/>
              <a:gd name="connsiteY43" fmla="*/ 1141951 h 2117326"/>
              <a:gd name="connsiteX44" fmla="*/ 2101933 w 2942808"/>
              <a:gd name="connsiteY44" fmla="*/ 1130076 h 2117326"/>
              <a:gd name="connsiteX45" fmla="*/ 2280063 w 2942808"/>
              <a:gd name="connsiteY45" fmla="*/ 1106325 h 2117326"/>
              <a:gd name="connsiteX46" fmla="*/ 2363190 w 2942808"/>
              <a:gd name="connsiteY46" fmla="*/ 1082575 h 2117326"/>
              <a:gd name="connsiteX47" fmla="*/ 2398816 w 2942808"/>
              <a:gd name="connsiteY47" fmla="*/ 1046949 h 2117326"/>
              <a:gd name="connsiteX48" fmla="*/ 2363190 w 2942808"/>
              <a:gd name="connsiteY48" fmla="*/ 892570 h 2117326"/>
              <a:gd name="connsiteX49" fmla="*/ 2268187 w 2942808"/>
              <a:gd name="connsiteY49" fmla="*/ 833193 h 2117326"/>
              <a:gd name="connsiteX50" fmla="*/ 2232561 w 2942808"/>
              <a:gd name="connsiteY50" fmla="*/ 809442 h 2117326"/>
              <a:gd name="connsiteX51" fmla="*/ 2196935 w 2942808"/>
              <a:gd name="connsiteY51" fmla="*/ 797567 h 2117326"/>
              <a:gd name="connsiteX52" fmla="*/ 2149434 w 2942808"/>
              <a:gd name="connsiteY52" fmla="*/ 773816 h 2117326"/>
              <a:gd name="connsiteX53" fmla="*/ 2066307 w 2942808"/>
              <a:gd name="connsiteY53" fmla="*/ 750066 h 2117326"/>
              <a:gd name="connsiteX54" fmla="*/ 2018806 w 2942808"/>
              <a:gd name="connsiteY54" fmla="*/ 726315 h 2117326"/>
              <a:gd name="connsiteX55" fmla="*/ 1935678 w 2942808"/>
              <a:gd name="connsiteY55" fmla="*/ 702564 h 2117326"/>
              <a:gd name="connsiteX56" fmla="*/ 1900052 w 2942808"/>
              <a:gd name="connsiteY56" fmla="*/ 690689 h 2117326"/>
              <a:gd name="connsiteX57" fmla="*/ 1840676 w 2942808"/>
              <a:gd name="connsiteY57" fmla="*/ 678814 h 2117326"/>
              <a:gd name="connsiteX58" fmla="*/ 1769424 w 2942808"/>
              <a:gd name="connsiteY58" fmla="*/ 655063 h 2117326"/>
              <a:gd name="connsiteX59" fmla="*/ 1626920 w 2942808"/>
              <a:gd name="connsiteY59" fmla="*/ 619437 h 2117326"/>
              <a:gd name="connsiteX60" fmla="*/ 1579419 w 2942808"/>
              <a:gd name="connsiteY60" fmla="*/ 607562 h 2117326"/>
              <a:gd name="connsiteX61" fmla="*/ 1520042 w 2942808"/>
              <a:gd name="connsiteY61" fmla="*/ 595686 h 2117326"/>
              <a:gd name="connsiteX62" fmla="*/ 1401289 w 2942808"/>
              <a:gd name="connsiteY62" fmla="*/ 548185 h 2117326"/>
              <a:gd name="connsiteX63" fmla="*/ 1341912 w 2942808"/>
              <a:gd name="connsiteY63" fmla="*/ 524434 h 2117326"/>
              <a:gd name="connsiteX64" fmla="*/ 1223159 w 2942808"/>
              <a:gd name="connsiteY64" fmla="*/ 465058 h 2117326"/>
              <a:gd name="connsiteX65" fmla="*/ 1187533 w 2942808"/>
              <a:gd name="connsiteY65" fmla="*/ 453183 h 2117326"/>
              <a:gd name="connsiteX66" fmla="*/ 1104406 w 2942808"/>
              <a:gd name="connsiteY66" fmla="*/ 417557 h 2117326"/>
              <a:gd name="connsiteX67" fmla="*/ 1068780 w 2942808"/>
              <a:gd name="connsiteY67" fmla="*/ 393806 h 2117326"/>
              <a:gd name="connsiteX68" fmla="*/ 985652 w 2942808"/>
              <a:gd name="connsiteY68" fmla="*/ 346305 h 2117326"/>
              <a:gd name="connsiteX69" fmla="*/ 950026 w 2942808"/>
              <a:gd name="connsiteY69" fmla="*/ 310679 h 2117326"/>
              <a:gd name="connsiteX70" fmla="*/ 950026 w 2942808"/>
              <a:gd name="connsiteY70" fmla="*/ 203801 h 2117326"/>
              <a:gd name="connsiteX71" fmla="*/ 997528 w 2942808"/>
              <a:gd name="connsiteY71" fmla="*/ 180050 h 2117326"/>
              <a:gd name="connsiteX72" fmla="*/ 1033154 w 2942808"/>
              <a:gd name="connsiteY72" fmla="*/ 156299 h 2117326"/>
              <a:gd name="connsiteX73" fmla="*/ 1151907 w 2942808"/>
              <a:gd name="connsiteY73" fmla="*/ 120673 h 2117326"/>
              <a:gd name="connsiteX74" fmla="*/ 1852551 w 2942808"/>
              <a:gd name="connsiteY74" fmla="*/ 108798 h 2117326"/>
              <a:gd name="connsiteX75" fmla="*/ 2280063 w 2942808"/>
              <a:gd name="connsiteY75" fmla="*/ 85047 h 2117326"/>
              <a:gd name="connsiteX76" fmla="*/ 2588821 w 2942808"/>
              <a:gd name="connsiteY76" fmla="*/ 61297 h 2117326"/>
              <a:gd name="connsiteX77" fmla="*/ 2731325 w 2942808"/>
              <a:gd name="connsiteY77" fmla="*/ 37546 h 2117326"/>
              <a:gd name="connsiteX78" fmla="*/ 2814452 w 2942808"/>
              <a:gd name="connsiteY78" fmla="*/ 25671 h 2117326"/>
              <a:gd name="connsiteX79" fmla="*/ 2933206 w 2942808"/>
              <a:gd name="connsiteY79" fmla="*/ 1920 h 211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942808" h="2117326">
                <a:moveTo>
                  <a:pt x="0" y="1759468"/>
                </a:moveTo>
                <a:cubicBezTo>
                  <a:pt x="142496" y="1723846"/>
                  <a:pt x="62283" y="1739193"/>
                  <a:pt x="356260" y="1759468"/>
                </a:cubicBezTo>
                <a:cubicBezTo>
                  <a:pt x="368748" y="1760329"/>
                  <a:pt x="379666" y="1768628"/>
                  <a:pt x="391886" y="1771344"/>
                </a:cubicBezTo>
                <a:cubicBezTo>
                  <a:pt x="415391" y="1776567"/>
                  <a:pt x="439387" y="1779261"/>
                  <a:pt x="463138" y="1783219"/>
                </a:cubicBezTo>
                <a:cubicBezTo>
                  <a:pt x="478972" y="1791136"/>
                  <a:pt x="494202" y="1800395"/>
                  <a:pt x="510639" y="1806970"/>
                </a:cubicBezTo>
                <a:cubicBezTo>
                  <a:pt x="533884" y="1816268"/>
                  <a:pt x="559499" y="1819524"/>
                  <a:pt x="581891" y="1830720"/>
                </a:cubicBezTo>
                <a:cubicBezTo>
                  <a:pt x="615879" y="1847714"/>
                  <a:pt x="630071" y="1857609"/>
                  <a:pt x="665019" y="1866346"/>
                </a:cubicBezTo>
                <a:cubicBezTo>
                  <a:pt x="684600" y="1871241"/>
                  <a:pt x="704988" y="1872676"/>
                  <a:pt x="724395" y="1878221"/>
                </a:cubicBezTo>
                <a:cubicBezTo>
                  <a:pt x="760503" y="1888538"/>
                  <a:pt x="795647" y="1901972"/>
                  <a:pt x="831273" y="1913847"/>
                </a:cubicBezTo>
                <a:cubicBezTo>
                  <a:pt x="843148" y="1917806"/>
                  <a:pt x="854755" y="1922687"/>
                  <a:pt x="866899" y="1925723"/>
                </a:cubicBezTo>
                <a:cubicBezTo>
                  <a:pt x="941555" y="1944387"/>
                  <a:pt x="898243" y="1935290"/>
                  <a:pt x="997528" y="1949473"/>
                </a:cubicBezTo>
                <a:cubicBezTo>
                  <a:pt x="1009403" y="1953432"/>
                  <a:pt x="1021648" y="1956418"/>
                  <a:pt x="1033154" y="1961349"/>
                </a:cubicBezTo>
                <a:cubicBezTo>
                  <a:pt x="1049425" y="1968322"/>
                  <a:pt x="1063861" y="1979501"/>
                  <a:pt x="1080655" y="1985099"/>
                </a:cubicBezTo>
                <a:cubicBezTo>
                  <a:pt x="1180772" y="2018471"/>
                  <a:pt x="1100341" y="1971192"/>
                  <a:pt x="1199408" y="2020725"/>
                </a:cubicBezTo>
                <a:cubicBezTo>
                  <a:pt x="1220053" y="2031047"/>
                  <a:pt x="1237693" y="2046977"/>
                  <a:pt x="1258785" y="2056351"/>
                </a:cubicBezTo>
                <a:cubicBezTo>
                  <a:pt x="1273699" y="2062980"/>
                  <a:pt x="1290593" y="2063743"/>
                  <a:pt x="1306286" y="2068227"/>
                </a:cubicBezTo>
                <a:cubicBezTo>
                  <a:pt x="1341618" y="2078322"/>
                  <a:pt x="1350339" y="2086116"/>
                  <a:pt x="1389413" y="2091977"/>
                </a:cubicBezTo>
                <a:cubicBezTo>
                  <a:pt x="1452535" y="2101445"/>
                  <a:pt x="1579419" y="2115728"/>
                  <a:pt x="1579419" y="2115728"/>
                </a:cubicBezTo>
                <a:cubicBezTo>
                  <a:pt x="1852551" y="2111770"/>
                  <a:pt x="2125987" y="2117326"/>
                  <a:pt x="2398816" y="2103853"/>
                </a:cubicBezTo>
                <a:cubicBezTo>
                  <a:pt x="2447720" y="2101438"/>
                  <a:pt x="2541320" y="2068227"/>
                  <a:pt x="2541320" y="2068227"/>
                </a:cubicBezTo>
                <a:cubicBezTo>
                  <a:pt x="2559438" y="2059168"/>
                  <a:pt x="2618429" y="2035930"/>
                  <a:pt x="2624447" y="2008850"/>
                </a:cubicBezTo>
                <a:cubicBezTo>
                  <a:pt x="2634509" y="1963571"/>
                  <a:pt x="2606312" y="1919463"/>
                  <a:pt x="2576946" y="1890097"/>
                </a:cubicBezTo>
                <a:cubicBezTo>
                  <a:pt x="2566854" y="1880005"/>
                  <a:pt x="2553475" y="1873826"/>
                  <a:pt x="2541320" y="1866346"/>
                </a:cubicBezTo>
                <a:cubicBezTo>
                  <a:pt x="2502005" y="1842152"/>
                  <a:pt x="2466361" y="1809692"/>
                  <a:pt x="2422567" y="1795094"/>
                </a:cubicBezTo>
                <a:lnTo>
                  <a:pt x="2351315" y="1771344"/>
                </a:lnTo>
                <a:cubicBezTo>
                  <a:pt x="2339440" y="1767386"/>
                  <a:pt x="2327964" y="1761923"/>
                  <a:pt x="2315689" y="1759468"/>
                </a:cubicBezTo>
                <a:lnTo>
                  <a:pt x="2196935" y="1735718"/>
                </a:lnTo>
                <a:cubicBezTo>
                  <a:pt x="2177143" y="1731760"/>
                  <a:pt x="2157468" y="1727160"/>
                  <a:pt x="2137559" y="1723842"/>
                </a:cubicBezTo>
                <a:lnTo>
                  <a:pt x="1995055" y="1700092"/>
                </a:lnTo>
                <a:cubicBezTo>
                  <a:pt x="1971304" y="1696134"/>
                  <a:pt x="1946646" y="1695830"/>
                  <a:pt x="1923803" y="1688216"/>
                </a:cubicBezTo>
                <a:cubicBezTo>
                  <a:pt x="1889847" y="1676898"/>
                  <a:pt x="1877956" y="1671922"/>
                  <a:pt x="1840676" y="1664466"/>
                </a:cubicBezTo>
                <a:cubicBezTo>
                  <a:pt x="1817065" y="1659744"/>
                  <a:pt x="1792929" y="1657813"/>
                  <a:pt x="1769424" y="1652590"/>
                </a:cubicBezTo>
                <a:cubicBezTo>
                  <a:pt x="1757204" y="1649875"/>
                  <a:pt x="1745942" y="1643751"/>
                  <a:pt x="1733798" y="1640715"/>
                </a:cubicBezTo>
                <a:cubicBezTo>
                  <a:pt x="1662915" y="1622995"/>
                  <a:pt x="1693093" y="1637326"/>
                  <a:pt x="1638795" y="1616964"/>
                </a:cubicBezTo>
                <a:cubicBezTo>
                  <a:pt x="1536763" y="1578702"/>
                  <a:pt x="1616843" y="1611206"/>
                  <a:pt x="1543793" y="1569463"/>
                </a:cubicBezTo>
                <a:cubicBezTo>
                  <a:pt x="1528423" y="1560680"/>
                  <a:pt x="1511303" y="1555095"/>
                  <a:pt x="1496291" y="1545712"/>
                </a:cubicBezTo>
                <a:cubicBezTo>
                  <a:pt x="1469869" y="1529198"/>
                  <a:pt x="1433499" y="1499314"/>
                  <a:pt x="1413164" y="1474460"/>
                </a:cubicBezTo>
                <a:cubicBezTo>
                  <a:pt x="1388098" y="1443824"/>
                  <a:pt x="1341912" y="1379458"/>
                  <a:pt x="1341912" y="1379458"/>
                </a:cubicBezTo>
                <a:lnTo>
                  <a:pt x="1318161" y="1308206"/>
                </a:lnTo>
                <a:lnTo>
                  <a:pt x="1306286" y="1272580"/>
                </a:lnTo>
                <a:cubicBezTo>
                  <a:pt x="1310244" y="1256746"/>
                  <a:pt x="1309108" y="1238659"/>
                  <a:pt x="1318161" y="1225079"/>
                </a:cubicBezTo>
                <a:cubicBezTo>
                  <a:pt x="1330211" y="1207004"/>
                  <a:pt x="1402239" y="1180490"/>
                  <a:pt x="1413164" y="1177577"/>
                </a:cubicBezTo>
                <a:cubicBezTo>
                  <a:pt x="1452169" y="1167176"/>
                  <a:pt x="1492098" y="1160464"/>
                  <a:pt x="1531917" y="1153827"/>
                </a:cubicBezTo>
                <a:cubicBezTo>
                  <a:pt x="1555668" y="1149868"/>
                  <a:pt x="1579112" y="1142953"/>
                  <a:pt x="1603169" y="1141951"/>
                </a:cubicBezTo>
                <a:cubicBezTo>
                  <a:pt x="1769327" y="1135028"/>
                  <a:pt x="1935678" y="1134034"/>
                  <a:pt x="2101933" y="1130076"/>
                </a:cubicBezTo>
                <a:cubicBezTo>
                  <a:pt x="2173241" y="1122153"/>
                  <a:pt x="2213422" y="1119653"/>
                  <a:pt x="2280063" y="1106325"/>
                </a:cubicBezTo>
                <a:cubicBezTo>
                  <a:pt x="2317343" y="1098869"/>
                  <a:pt x="2329234" y="1093893"/>
                  <a:pt x="2363190" y="1082575"/>
                </a:cubicBezTo>
                <a:cubicBezTo>
                  <a:pt x="2375065" y="1070700"/>
                  <a:pt x="2396262" y="1063548"/>
                  <a:pt x="2398816" y="1046949"/>
                </a:cubicBezTo>
                <a:cubicBezTo>
                  <a:pt x="2406257" y="998583"/>
                  <a:pt x="2401569" y="930949"/>
                  <a:pt x="2363190" y="892570"/>
                </a:cubicBezTo>
                <a:cubicBezTo>
                  <a:pt x="2325346" y="854726"/>
                  <a:pt x="2312087" y="858279"/>
                  <a:pt x="2268187" y="833193"/>
                </a:cubicBezTo>
                <a:cubicBezTo>
                  <a:pt x="2255795" y="826112"/>
                  <a:pt x="2245327" y="815825"/>
                  <a:pt x="2232561" y="809442"/>
                </a:cubicBezTo>
                <a:cubicBezTo>
                  <a:pt x="2221365" y="803844"/>
                  <a:pt x="2208441" y="802498"/>
                  <a:pt x="2196935" y="797567"/>
                </a:cubicBezTo>
                <a:cubicBezTo>
                  <a:pt x="2180664" y="790594"/>
                  <a:pt x="2165705" y="780789"/>
                  <a:pt x="2149434" y="773816"/>
                </a:cubicBezTo>
                <a:cubicBezTo>
                  <a:pt x="2125585" y="763595"/>
                  <a:pt x="2090409" y="756091"/>
                  <a:pt x="2066307" y="750066"/>
                </a:cubicBezTo>
                <a:cubicBezTo>
                  <a:pt x="2050473" y="742149"/>
                  <a:pt x="2035077" y="733288"/>
                  <a:pt x="2018806" y="726315"/>
                </a:cubicBezTo>
                <a:cubicBezTo>
                  <a:pt x="1990340" y="714115"/>
                  <a:pt x="1965800" y="711170"/>
                  <a:pt x="1935678" y="702564"/>
                </a:cubicBezTo>
                <a:cubicBezTo>
                  <a:pt x="1923642" y="699125"/>
                  <a:pt x="1912196" y="693725"/>
                  <a:pt x="1900052" y="690689"/>
                </a:cubicBezTo>
                <a:cubicBezTo>
                  <a:pt x="1880471" y="685794"/>
                  <a:pt x="1860149" y="684125"/>
                  <a:pt x="1840676" y="678814"/>
                </a:cubicBezTo>
                <a:cubicBezTo>
                  <a:pt x="1816523" y="672227"/>
                  <a:pt x="1793712" y="661135"/>
                  <a:pt x="1769424" y="655063"/>
                </a:cubicBezTo>
                <a:lnTo>
                  <a:pt x="1626920" y="619437"/>
                </a:lnTo>
                <a:cubicBezTo>
                  <a:pt x="1611086" y="615479"/>
                  <a:pt x="1595423" y="610763"/>
                  <a:pt x="1579419" y="607562"/>
                </a:cubicBezTo>
                <a:cubicBezTo>
                  <a:pt x="1559627" y="603603"/>
                  <a:pt x="1539191" y="602069"/>
                  <a:pt x="1520042" y="595686"/>
                </a:cubicBezTo>
                <a:cubicBezTo>
                  <a:pt x="1479596" y="582204"/>
                  <a:pt x="1440873" y="564019"/>
                  <a:pt x="1401289" y="548185"/>
                </a:cubicBezTo>
                <a:cubicBezTo>
                  <a:pt x="1381497" y="540268"/>
                  <a:pt x="1360979" y="533967"/>
                  <a:pt x="1341912" y="524434"/>
                </a:cubicBezTo>
                <a:cubicBezTo>
                  <a:pt x="1302328" y="504642"/>
                  <a:pt x="1265145" y="479053"/>
                  <a:pt x="1223159" y="465058"/>
                </a:cubicBezTo>
                <a:cubicBezTo>
                  <a:pt x="1211284" y="461100"/>
                  <a:pt x="1199039" y="458114"/>
                  <a:pt x="1187533" y="453183"/>
                </a:cubicBezTo>
                <a:cubicBezTo>
                  <a:pt x="1084813" y="409160"/>
                  <a:pt x="1187955" y="445406"/>
                  <a:pt x="1104406" y="417557"/>
                </a:cubicBezTo>
                <a:cubicBezTo>
                  <a:pt x="1092531" y="409640"/>
                  <a:pt x="1081172" y="400887"/>
                  <a:pt x="1068780" y="393806"/>
                </a:cubicBezTo>
                <a:cubicBezTo>
                  <a:pt x="1031826" y="372689"/>
                  <a:pt x="1017212" y="372605"/>
                  <a:pt x="985652" y="346305"/>
                </a:cubicBezTo>
                <a:cubicBezTo>
                  <a:pt x="972750" y="335554"/>
                  <a:pt x="961901" y="322554"/>
                  <a:pt x="950026" y="310679"/>
                </a:cubicBezTo>
                <a:cubicBezTo>
                  <a:pt x="937466" y="272997"/>
                  <a:pt x="922766" y="247417"/>
                  <a:pt x="950026" y="203801"/>
                </a:cubicBezTo>
                <a:cubicBezTo>
                  <a:pt x="959409" y="188789"/>
                  <a:pt x="982158" y="188833"/>
                  <a:pt x="997528" y="180050"/>
                </a:cubicBezTo>
                <a:cubicBezTo>
                  <a:pt x="1009920" y="172969"/>
                  <a:pt x="1020112" y="162096"/>
                  <a:pt x="1033154" y="156299"/>
                </a:cubicBezTo>
                <a:cubicBezTo>
                  <a:pt x="1038296" y="154014"/>
                  <a:pt x="1133311" y="121263"/>
                  <a:pt x="1151907" y="120673"/>
                </a:cubicBezTo>
                <a:cubicBezTo>
                  <a:pt x="1385371" y="113261"/>
                  <a:pt x="1619003" y="112756"/>
                  <a:pt x="1852551" y="108798"/>
                </a:cubicBezTo>
                <a:cubicBezTo>
                  <a:pt x="2320454" y="89303"/>
                  <a:pt x="1974992" y="107645"/>
                  <a:pt x="2280063" y="85047"/>
                </a:cubicBezTo>
                <a:cubicBezTo>
                  <a:pt x="2405186" y="75779"/>
                  <a:pt x="2469927" y="74508"/>
                  <a:pt x="2588821" y="61297"/>
                </a:cubicBezTo>
                <a:cubicBezTo>
                  <a:pt x="2705237" y="48362"/>
                  <a:pt x="2634905" y="53616"/>
                  <a:pt x="2731325" y="37546"/>
                </a:cubicBezTo>
                <a:cubicBezTo>
                  <a:pt x="2758934" y="32945"/>
                  <a:pt x="2787005" y="31160"/>
                  <a:pt x="2814452" y="25671"/>
                </a:cubicBezTo>
                <a:cubicBezTo>
                  <a:pt x="2942808" y="0"/>
                  <a:pt x="2870586" y="1920"/>
                  <a:pt x="2933206" y="1920"/>
                </a:cubicBezTo>
              </a:path>
            </a:pathLst>
          </a:custGeom>
          <a:ln w="76200">
            <a:solidFill>
              <a:schemeClr val="bg1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0" y="1600200"/>
            <a:ext cx="2553838" cy="2185060"/>
          </a:xfrm>
          <a:custGeom>
            <a:avLst/>
            <a:gdLst>
              <a:gd name="connsiteX0" fmla="*/ 12518 w 2553838"/>
              <a:gd name="connsiteY0" fmla="*/ 0 h 2185060"/>
              <a:gd name="connsiteX1" fmla="*/ 915043 w 2553838"/>
              <a:gd name="connsiteY1" fmla="*/ 11876 h 2185060"/>
              <a:gd name="connsiteX2" fmla="*/ 998170 w 2553838"/>
              <a:gd name="connsiteY2" fmla="*/ 23751 h 2185060"/>
              <a:gd name="connsiteX3" fmla="*/ 1140674 w 2553838"/>
              <a:gd name="connsiteY3" fmla="*/ 35626 h 2185060"/>
              <a:gd name="connsiteX4" fmla="*/ 1318804 w 2553838"/>
              <a:gd name="connsiteY4" fmla="*/ 59377 h 2185060"/>
              <a:gd name="connsiteX5" fmla="*/ 1461308 w 2553838"/>
              <a:gd name="connsiteY5" fmla="*/ 83128 h 2185060"/>
              <a:gd name="connsiteX6" fmla="*/ 1496934 w 2553838"/>
              <a:gd name="connsiteY6" fmla="*/ 95003 h 2185060"/>
              <a:gd name="connsiteX7" fmla="*/ 1591936 w 2553838"/>
              <a:gd name="connsiteY7" fmla="*/ 142504 h 2185060"/>
              <a:gd name="connsiteX8" fmla="*/ 1639438 w 2553838"/>
              <a:gd name="connsiteY8" fmla="*/ 166255 h 2185060"/>
              <a:gd name="connsiteX9" fmla="*/ 1675064 w 2553838"/>
              <a:gd name="connsiteY9" fmla="*/ 237507 h 2185060"/>
              <a:gd name="connsiteX10" fmla="*/ 1663188 w 2553838"/>
              <a:gd name="connsiteY10" fmla="*/ 296884 h 2185060"/>
              <a:gd name="connsiteX11" fmla="*/ 1580061 w 2553838"/>
              <a:gd name="connsiteY11" fmla="*/ 368135 h 2185060"/>
              <a:gd name="connsiteX12" fmla="*/ 1473183 w 2553838"/>
              <a:gd name="connsiteY12" fmla="*/ 427512 h 2185060"/>
              <a:gd name="connsiteX13" fmla="*/ 1437557 w 2553838"/>
              <a:gd name="connsiteY13" fmla="*/ 451263 h 2185060"/>
              <a:gd name="connsiteX14" fmla="*/ 1318804 w 2553838"/>
              <a:gd name="connsiteY14" fmla="*/ 498764 h 2185060"/>
              <a:gd name="connsiteX15" fmla="*/ 1235677 w 2553838"/>
              <a:gd name="connsiteY15" fmla="*/ 522515 h 2185060"/>
              <a:gd name="connsiteX16" fmla="*/ 1116923 w 2553838"/>
              <a:gd name="connsiteY16" fmla="*/ 546265 h 2185060"/>
              <a:gd name="connsiteX17" fmla="*/ 1069422 w 2553838"/>
              <a:gd name="connsiteY17" fmla="*/ 558141 h 2185060"/>
              <a:gd name="connsiteX18" fmla="*/ 1021921 w 2553838"/>
              <a:gd name="connsiteY18" fmla="*/ 581891 h 2185060"/>
              <a:gd name="connsiteX19" fmla="*/ 974420 w 2553838"/>
              <a:gd name="connsiteY19" fmla="*/ 593767 h 2185060"/>
              <a:gd name="connsiteX20" fmla="*/ 938794 w 2553838"/>
              <a:gd name="connsiteY20" fmla="*/ 605642 h 2185060"/>
              <a:gd name="connsiteX21" fmla="*/ 843791 w 2553838"/>
              <a:gd name="connsiteY21" fmla="*/ 629393 h 2185060"/>
              <a:gd name="connsiteX22" fmla="*/ 796290 w 2553838"/>
              <a:gd name="connsiteY22" fmla="*/ 653143 h 2185060"/>
              <a:gd name="connsiteX23" fmla="*/ 701287 w 2553838"/>
              <a:gd name="connsiteY23" fmla="*/ 676894 h 2185060"/>
              <a:gd name="connsiteX24" fmla="*/ 653786 w 2553838"/>
              <a:gd name="connsiteY24" fmla="*/ 688769 h 2185060"/>
              <a:gd name="connsiteX25" fmla="*/ 618160 w 2553838"/>
              <a:gd name="connsiteY25" fmla="*/ 700645 h 2185060"/>
              <a:gd name="connsiteX26" fmla="*/ 582534 w 2553838"/>
              <a:gd name="connsiteY26" fmla="*/ 724395 h 2185060"/>
              <a:gd name="connsiteX27" fmla="*/ 487531 w 2553838"/>
              <a:gd name="connsiteY27" fmla="*/ 748146 h 2185060"/>
              <a:gd name="connsiteX28" fmla="*/ 404404 w 2553838"/>
              <a:gd name="connsiteY28" fmla="*/ 771896 h 2185060"/>
              <a:gd name="connsiteX29" fmla="*/ 333152 w 2553838"/>
              <a:gd name="connsiteY29" fmla="*/ 807522 h 2185060"/>
              <a:gd name="connsiteX30" fmla="*/ 297526 w 2553838"/>
              <a:gd name="connsiteY30" fmla="*/ 831273 h 2185060"/>
              <a:gd name="connsiteX31" fmla="*/ 202523 w 2553838"/>
              <a:gd name="connsiteY31" fmla="*/ 878774 h 2185060"/>
              <a:gd name="connsiteX32" fmla="*/ 166897 w 2553838"/>
              <a:gd name="connsiteY32" fmla="*/ 914400 h 2185060"/>
              <a:gd name="connsiteX33" fmla="*/ 71895 w 2553838"/>
              <a:gd name="connsiteY33" fmla="*/ 961902 h 2185060"/>
              <a:gd name="connsiteX34" fmla="*/ 24394 w 2553838"/>
              <a:gd name="connsiteY34" fmla="*/ 1033154 h 2185060"/>
              <a:gd name="connsiteX35" fmla="*/ 643 w 2553838"/>
              <a:gd name="connsiteY35" fmla="*/ 1068780 h 2185060"/>
              <a:gd name="connsiteX36" fmla="*/ 12518 w 2553838"/>
              <a:gd name="connsiteY36" fmla="*/ 1151907 h 2185060"/>
              <a:gd name="connsiteX37" fmla="*/ 60020 w 2553838"/>
              <a:gd name="connsiteY37" fmla="*/ 1187533 h 2185060"/>
              <a:gd name="connsiteX38" fmla="*/ 166897 w 2553838"/>
              <a:gd name="connsiteY38" fmla="*/ 1246909 h 2185060"/>
              <a:gd name="connsiteX39" fmla="*/ 202523 w 2553838"/>
              <a:gd name="connsiteY39" fmla="*/ 1258785 h 2185060"/>
              <a:gd name="connsiteX40" fmla="*/ 273775 w 2553838"/>
              <a:gd name="connsiteY40" fmla="*/ 1270660 h 2185060"/>
              <a:gd name="connsiteX41" fmla="*/ 689412 w 2553838"/>
              <a:gd name="connsiteY41" fmla="*/ 1258785 h 2185060"/>
              <a:gd name="connsiteX42" fmla="*/ 867542 w 2553838"/>
              <a:gd name="connsiteY42" fmla="*/ 1235034 h 2185060"/>
              <a:gd name="connsiteX43" fmla="*/ 950669 w 2553838"/>
              <a:gd name="connsiteY43" fmla="*/ 1223159 h 2185060"/>
              <a:gd name="connsiteX44" fmla="*/ 986295 w 2553838"/>
              <a:gd name="connsiteY44" fmla="*/ 1211284 h 2185060"/>
              <a:gd name="connsiteX45" fmla="*/ 1081297 w 2553838"/>
              <a:gd name="connsiteY45" fmla="*/ 1199408 h 2185060"/>
              <a:gd name="connsiteX46" fmla="*/ 1164425 w 2553838"/>
              <a:gd name="connsiteY46" fmla="*/ 1187533 h 2185060"/>
              <a:gd name="connsiteX47" fmla="*/ 1401931 w 2553838"/>
              <a:gd name="connsiteY47" fmla="*/ 1163782 h 2185060"/>
              <a:gd name="connsiteX48" fmla="*/ 1603812 w 2553838"/>
              <a:gd name="connsiteY48" fmla="*/ 1140032 h 2185060"/>
              <a:gd name="connsiteX49" fmla="*/ 1971947 w 2553838"/>
              <a:gd name="connsiteY49" fmla="*/ 1151907 h 2185060"/>
              <a:gd name="connsiteX50" fmla="*/ 2019448 w 2553838"/>
              <a:gd name="connsiteY50" fmla="*/ 1163782 h 2185060"/>
              <a:gd name="connsiteX51" fmla="*/ 2055074 w 2553838"/>
              <a:gd name="connsiteY51" fmla="*/ 1187533 h 2185060"/>
              <a:gd name="connsiteX52" fmla="*/ 2078825 w 2553838"/>
              <a:gd name="connsiteY52" fmla="*/ 1223159 h 2185060"/>
              <a:gd name="connsiteX53" fmla="*/ 1995697 w 2553838"/>
              <a:gd name="connsiteY53" fmla="*/ 1425039 h 2185060"/>
              <a:gd name="connsiteX54" fmla="*/ 1924445 w 2553838"/>
              <a:gd name="connsiteY54" fmla="*/ 1472541 h 2185060"/>
              <a:gd name="connsiteX55" fmla="*/ 1853194 w 2553838"/>
              <a:gd name="connsiteY55" fmla="*/ 1496291 h 2185060"/>
              <a:gd name="connsiteX56" fmla="*/ 1817568 w 2553838"/>
              <a:gd name="connsiteY56" fmla="*/ 1508167 h 2185060"/>
              <a:gd name="connsiteX57" fmla="*/ 1722565 w 2553838"/>
              <a:gd name="connsiteY57" fmla="*/ 1531917 h 2185060"/>
              <a:gd name="connsiteX58" fmla="*/ 1627562 w 2553838"/>
              <a:gd name="connsiteY58" fmla="*/ 1555668 h 2185060"/>
              <a:gd name="connsiteX59" fmla="*/ 1544435 w 2553838"/>
              <a:gd name="connsiteY59" fmla="*/ 1567543 h 2185060"/>
              <a:gd name="connsiteX60" fmla="*/ 1508809 w 2553838"/>
              <a:gd name="connsiteY60" fmla="*/ 1579419 h 2185060"/>
              <a:gd name="connsiteX61" fmla="*/ 1461308 w 2553838"/>
              <a:gd name="connsiteY61" fmla="*/ 1591294 h 2185060"/>
              <a:gd name="connsiteX62" fmla="*/ 1425682 w 2553838"/>
              <a:gd name="connsiteY62" fmla="*/ 1615045 h 2185060"/>
              <a:gd name="connsiteX63" fmla="*/ 1342555 w 2553838"/>
              <a:gd name="connsiteY63" fmla="*/ 1626920 h 2185060"/>
              <a:gd name="connsiteX64" fmla="*/ 1271303 w 2553838"/>
              <a:gd name="connsiteY64" fmla="*/ 1650671 h 2185060"/>
              <a:gd name="connsiteX65" fmla="*/ 1235677 w 2553838"/>
              <a:gd name="connsiteY65" fmla="*/ 1662546 h 2185060"/>
              <a:gd name="connsiteX66" fmla="*/ 1188175 w 2553838"/>
              <a:gd name="connsiteY66" fmla="*/ 1686296 h 2185060"/>
              <a:gd name="connsiteX67" fmla="*/ 1152549 w 2553838"/>
              <a:gd name="connsiteY67" fmla="*/ 1698172 h 2185060"/>
              <a:gd name="connsiteX68" fmla="*/ 1069422 w 2553838"/>
              <a:gd name="connsiteY68" fmla="*/ 1757548 h 2185060"/>
              <a:gd name="connsiteX69" fmla="*/ 1021921 w 2553838"/>
              <a:gd name="connsiteY69" fmla="*/ 1781299 h 2185060"/>
              <a:gd name="connsiteX70" fmla="*/ 986295 w 2553838"/>
              <a:gd name="connsiteY70" fmla="*/ 1816925 h 2185060"/>
              <a:gd name="connsiteX71" fmla="*/ 950669 w 2553838"/>
              <a:gd name="connsiteY71" fmla="*/ 1840676 h 2185060"/>
              <a:gd name="connsiteX72" fmla="*/ 879417 w 2553838"/>
              <a:gd name="connsiteY72" fmla="*/ 1923803 h 2185060"/>
              <a:gd name="connsiteX73" fmla="*/ 820040 w 2553838"/>
              <a:gd name="connsiteY73" fmla="*/ 1995055 h 2185060"/>
              <a:gd name="connsiteX74" fmla="*/ 808165 w 2553838"/>
              <a:gd name="connsiteY74" fmla="*/ 2030681 h 2185060"/>
              <a:gd name="connsiteX75" fmla="*/ 855666 w 2553838"/>
              <a:gd name="connsiteY75" fmla="*/ 2161309 h 2185060"/>
              <a:gd name="connsiteX76" fmla="*/ 903168 w 2553838"/>
              <a:gd name="connsiteY76" fmla="*/ 2185060 h 2185060"/>
              <a:gd name="connsiteX77" fmla="*/ 1342555 w 2553838"/>
              <a:gd name="connsiteY77" fmla="*/ 2173185 h 2185060"/>
              <a:gd name="connsiteX78" fmla="*/ 1378181 w 2553838"/>
              <a:gd name="connsiteY78" fmla="*/ 2161309 h 2185060"/>
              <a:gd name="connsiteX79" fmla="*/ 1425682 w 2553838"/>
              <a:gd name="connsiteY79" fmla="*/ 2149434 h 2185060"/>
              <a:gd name="connsiteX80" fmla="*/ 1615687 w 2553838"/>
              <a:gd name="connsiteY80" fmla="*/ 2113808 h 2185060"/>
              <a:gd name="connsiteX81" fmla="*/ 1734440 w 2553838"/>
              <a:gd name="connsiteY81" fmla="*/ 2078182 h 2185060"/>
              <a:gd name="connsiteX82" fmla="*/ 1770066 w 2553838"/>
              <a:gd name="connsiteY82" fmla="*/ 2066307 h 2185060"/>
              <a:gd name="connsiteX83" fmla="*/ 1841318 w 2553838"/>
              <a:gd name="connsiteY83" fmla="*/ 2054432 h 2185060"/>
              <a:gd name="connsiteX84" fmla="*/ 1924445 w 2553838"/>
              <a:gd name="connsiteY84" fmla="*/ 2030681 h 2185060"/>
              <a:gd name="connsiteX85" fmla="*/ 1960071 w 2553838"/>
              <a:gd name="connsiteY85" fmla="*/ 2018806 h 2185060"/>
              <a:gd name="connsiteX86" fmla="*/ 2150077 w 2553838"/>
              <a:gd name="connsiteY86" fmla="*/ 1983180 h 2185060"/>
              <a:gd name="connsiteX87" fmla="*/ 2197578 w 2553838"/>
              <a:gd name="connsiteY87" fmla="*/ 1971304 h 2185060"/>
              <a:gd name="connsiteX88" fmla="*/ 2233204 w 2553838"/>
              <a:gd name="connsiteY88" fmla="*/ 1959429 h 2185060"/>
              <a:gd name="connsiteX89" fmla="*/ 2304456 w 2553838"/>
              <a:gd name="connsiteY89" fmla="*/ 1947554 h 2185060"/>
              <a:gd name="connsiteX90" fmla="*/ 2553838 w 2553838"/>
              <a:gd name="connsiteY90" fmla="*/ 1935678 h 218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553838" h="2185060">
                <a:moveTo>
                  <a:pt x="12518" y="0"/>
                </a:moveTo>
                <a:lnTo>
                  <a:pt x="915043" y="11876"/>
                </a:lnTo>
                <a:cubicBezTo>
                  <a:pt x="943025" y="12550"/>
                  <a:pt x="970333" y="20821"/>
                  <a:pt x="998170" y="23751"/>
                </a:cubicBezTo>
                <a:cubicBezTo>
                  <a:pt x="1045574" y="28741"/>
                  <a:pt x="1093204" y="31310"/>
                  <a:pt x="1140674" y="35626"/>
                </a:cubicBezTo>
                <a:cubicBezTo>
                  <a:pt x="1348164" y="54489"/>
                  <a:pt x="1185585" y="37174"/>
                  <a:pt x="1318804" y="59377"/>
                </a:cubicBezTo>
                <a:cubicBezTo>
                  <a:pt x="1379144" y="69433"/>
                  <a:pt x="1405325" y="69132"/>
                  <a:pt x="1461308" y="83128"/>
                </a:cubicBezTo>
                <a:cubicBezTo>
                  <a:pt x="1473452" y="86164"/>
                  <a:pt x="1485538" y="89823"/>
                  <a:pt x="1496934" y="95003"/>
                </a:cubicBezTo>
                <a:cubicBezTo>
                  <a:pt x="1529166" y="109654"/>
                  <a:pt x="1560269" y="126670"/>
                  <a:pt x="1591936" y="142504"/>
                </a:cubicBezTo>
                <a:lnTo>
                  <a:pt x="1639438" y="166255"/>
                </a:lnTo>
                <a:cubicBezTo>
                  <a:pt x="1651445" y="184266"/>
                  <a:pt x="1675064" y="212926"/>
                  <a:pt x="1675064" y="237507"/>
                </a:cubicBezTo>
                <a:cubicBezTo>
                  <a:pt x="1675064" y="257691"/>
                  <a:pt x="1672215" y="278831"/>
                  <a:pt x="1663188" y="296884"/>
                </a:cubicBezTo>
                <a:cubicBezTo>
                  <a:pt x="1653727" y="315807"/>
                  <a:pt x="1593668" y="358610"/>
                  <a:pt x="1580061" y="368135"/>
                </a:cubicBezTo>
                <a:cubicBezTo>
                  <a:pt x="1505817" y="420106"/>
                  <a:pt x="1532634" y="407696"/>
                  <a:pt x="1473183" y="427512"/>
                </a:cubicBezTo>
                <a:cubicBezTo>
                  <a:pt x="1461308" y="435429"/>
                  <a:pt x="1449949" y="444182"/>
                  <a:pt x="1437557" y="451263"/>
                </a:cubicBezTo>
                <a:cubicBezTo>
                  <a:pt x="1388636" y="479218"/>
                  <a:pt x="1377191" y="479302"/>
                  <a:pt x="1318804" y="498764"/>
                </a:cubicBezTo>
                <a:cubicBezTo>
                  <a:pt x="1281428" y="511223"/>
                  <a:pt x="1277415" y="513571"/>
                  <a:pt x="1235677" y="522515"/>
                </a:cubicBezTo>
                <a:cubicBezTo>
                  <a:pt x="1196205" y="530973"/>
                  <a:pt x="1156086" y="536474"/>
                  <a:pt x="1116923" y="546265"/>
                </a:cubicBezTo>
                <a:cubicBezTo>
                  <a:pt x="1101089" y="550224"/>
                  <a:pt x="1084704" y="552410"/>
                  <a:pt x="1069422" y="558141"/>
                </a:cubicBezTo>
                <a:cubicBezTo>
                  <a:pt x="1052847" y="564357"/>
                  <a:pt x="1038496" y="575675"/>
                  <a:pt x="1021921" y="581891"/>
                </a:cubicBezTo>
                <a:cubicBezTo>
                  <a:pt x="1006639" y="587622"/>
                  <a:pt x="990113" y="589283"/>
                  <a:pt x="974420" y="593767"/>
                </a:cubicBezTo>
                <a:cubicBezTo>
                  <a:pt x="962384" y="597206"/>
                  <a:pt x="950871" y="602348"/>
                  <a:pt x="938794" y="605642"/>
                </a:cubicBezTo>
                <a:cubicBezTo>
                  <a:pt x="907302" y="614231"/>
                  <a:pt x="872987" y="614795"/>
                  <a:pt x="843791" y="629393"/>
                </a:cubicBezTo>
                <a:cubicBezTo>
                  <a:pt x="827957" y="637310"/>
                  <a:pt x="813084" y="647545"/>
                  <a:pt x="796290" y="653143"/>
                </a:cubicBezTo>
                <a:cubicBezTo>
                  <a:pt x="765323" y="663465"/>
                  <a:pt x="732955" y="668977"/>
                  <a:pt x="701287" y="676894"/>
                </a:cubicBezTo>
                <a:cubicBezTo>
                  <a:pt x="685453" y="680852"/>
                  <a:pt x="669269" y="683608"/>
                  <a:pt x="653786" y="688769"/>
                </a:cubicBezTo>
                <a:cubicBezTo>
                  <a:pt x="641911" y="692728"/>
                  <a:pt x="629356" y="695047"/>
                  <a:pt x="618160" y="700645"/>
                </a:cubicBezTo>
                <a:cubicBezTo>
                  <a:pt x="605395" y="707028"/>
                  <a:pt x="595947" y="719518"/>
                  <a:pt x="582534" y="724395"/>
                </a:cubicBezTo>
                <a:cubicBezTo>
                  <a:pt x="551857" y="735550"/>
                  <a:pt x="518498" y="737824"/>
                  <a:pt x="487531" y="748146"/>
                </a:cubicBezTo>
                <a:cubicBezTo>
                  <a:pt x="436422" y="765182"/>
                  <a:pt x="464049" y="756985"/>
                  <a:pt x="404404" y="771896"/>
                </a:cubicBezTo>
                <a:cubicBezTo>
                  <a:pt x="302304" y="839963"/>
                  <a:pt x="431484" y="758356"/>
                  <a:pt x="333152" y="807522"/>
                </a:cubicBezTo>
                <a:cubicBezTo>
                  <a:pt x="320386" y="813905"/>
                  <a:pt x="310056" y="824439"/>
                  <a:pt x="297526" y="831273"/>
                </a:cubicBezTo>
                <a:cubicBezTo>
                  <a:pt x="266444" y="848227"/>
                  <a:pt x="202523" y="878774"/>
                  <a:pt x="202523" y="878774"/>
                </a:cubicBezTo>
                <a:cubicBezTo>
                  <a:pt x="190648" y="890649"/>
                  <a:pt x="181066" y="905383"/>
                  <a:pt x="166897" y="914400"/>
                </a:cubicBezTo>
                <a:cubicBezTo>
                  <a:pt x="137027" y="933408"/>
                  <a:pt x="71895" y="961902"/>
                  <a:pt x="71895" y="961902"/>
                </a:cubicBezTo>
                <a:lnTo>
                  <a:pt x="24394" y="1033154"/>
                </a:lnTo>
                <a:lnTo>
                  <a:pt x="643" y="1068780"/>
                </a:lnTo>
                <a:cubicBezTo>
                  <a:pt x="4601" y="1096489"/>
                  <a:pt x="0" y="1126872"/>
                  <a:pt x="12518" y="1151907"/>
                </a:cubicBezTo>
                <a:cubicBezTo>
                  <a:pt x="21369" y="1169610"/>
                  <a:pt x="43914" y="1176029"/>
                  <a:pt x="60020" y="1187533"/>
                </a:cubicBezTo>
                <a:cubicBezTo>
                  <a:pt x="98263" y="1214850"/>
                  <a:pt x="119115" y="1225673"/>
                  <a:pt x="166897" y="1246909"/>
                </a:cubicBezTo>
                <a:cubicBezTo>
                  <a:pt x="178336" y="1251993"/>
                  <a:pt x="190303" y="1256069"/>
                  <a:pt x="202523" y="1258785"/>
                </a:cubicBezTo>
                <a:cubicBezTo>
                  <a:pt x="226028" y="1264008"/>
                  <a:pt x="250024" y="1266702"/>
                  <a:pt x="273775" y="1270660"/>
                </a:cubicBezTo>
                <a:lnTo>
                  <a:pt x="689412" y="1258785"/>
                </a:lnTo>
                <a:cubicBezTo>
                  <a:pt x="759747" y="1255588"/>
                  <a:pt x="801554" y="1245186"/>
                  <a:pt x="867542" y="1235034"/>
                </a:cubicBezTo>
                <a:cubicBezTo>
                  <a:pt x="895207" y="1230778"/>
                  <a:pt x="922960" y="1227117"/>
                  <a:pt x="950669" y="1223159"/>
                </a:cubicBezTo>
                <a:cubicBezTo>
                  <a:pt x="962544" y="1219201"/>
                  <a:pt x="973979" y="1213523"/>
                  <a:pt x="986295" y="1211284"/>
                </a:cubicBezTo>
                <a:cubicBezTo>
                  <a:pt x="1017694" y="1205575"/>
                  <a:pt x="1049663" y="1203626"/>
                  <a:pt x="1081297" y="1199408"/>
                </a:cubicBezTo>
                <a:lnTo>
                  <a:pt x="1164425" y="1187533"/>
                </a:lnTo>
                <a:cubicBezTo>
                  <a:pt x="1333785" y="1161479"/>
                  <a:pt x="1111738" y="1189017"/>
                  <a:pt x="1401931" y="1163782"/>
                </a:cubicBezTo>
                <a:cubicBezTo>
                  <a:pt x="1452534" y="1159382"/>
                  <a:pt x="1551584" y="1146560"/>
                  <a:pt x="1603812" y="1140032"/>
                </a:cubicBezTo>
                <a:cubicBezTo>
                  <a:pt x="1726524" y="1143990"/>
                  <a:pt x="1849371" y="1144903"/>
                  <a:pt x="1971947" y="1151907"/>
                </a:cubicBezTo>
                <a:cubicBezTo>
                  <a:pt x="1988241" y="1152838"/>
                  <a:pt x="2004447" y="1157353"/>
                  <a:pt x="2019448" y="1163782"/>
                </a:cubicBezTo>
                <a:cubicBezTo>
                  <a:pt x="2032566" y="1169404"/>
                  <a:pt x="2043199" y="1179616"/>
                  <a:pt x="2055074" y="1187533"/>
                </a:cubicBezTo>
                <a:cubicBezTo>
                  <a:pt x="2062991" y="1199408"/>
                  <a:pt x="2077808" y="1208923"/>
                  <a:pt x="2078825" y="1223159"/>
                </a:cubicBezTo>
                <a:cubicBezTo>
                  <a:pt x="2086311" y="1327972"/>
                  <a:pt x="2080654" y="1368400"/>
                  <a:pt x="1995697" y="1425039"/>
                </a:cubicBezTo>
                <a:cubicBezTo>
                  <a:pt x="1971946" y="1440873"/>
                  <a:pt x="1951525" y="1463514"/>
                  <a:pt x="1924445" y="1472541"/>
                </a:cubicBezTo>
                <a:lnTo>
                  <a:pt x="1853194" y="1496291"/>
                </a:lnTo>
                <a:cubicBezTo>
                  <a:pt x="1841319" y="1500250"/>
                  <a:pt x="1829712" y="1505131"/>
                  <a:pt x="1817568" y="1508167"/>
                </a:cubicBezTo>
                <a:lnTo>
                  <a:pt x="1722565" y="1531917"/>
                </a:lnTo>
                <a:lnTo>
                  <a:pt x="1627562" y="1555668"/>
                </a:lnTo>
                <a:lnTo>
                  <a:pt x="1544435" y="1567543"/>
                </a:lnTo>
                <a:cubicBezTo>
                  <a:pt x="1532560" y="1571502"/>
                  <a:pt x="1520845" y="1575980"/>
                  <a:pt x="1508809" y="1579419"/>
                </a:cubicBezTo>
                <a:cubicBezTo>
                  <a:pt x="1493116" y="1583903"/>
                  <a:pt x="1476309" y="1584865"/>
                  <a:pt x="1461308" y="1591294"/>
                </a:cubicBezTo>
                <a:cubicBezTo>
                  <a:pt x="1448190" y="1596916"/>
                  <a:pt x="1439353" y="1610944"/>
                  <a:pt x="1425682" y="1615045"/>
                </a:cubicBezTo>
                <a:cubicBezTo>
                  <a:pt x="1398872" y="1623088"/>
                  <a:pt x="1370264" y="1622962"/>
                  <a:pt x="1342555" y="1626920"/>
                </a:cubicBezTo>
                <a:lnTo>
                  <a:pt x="1271303" y="1650671"/>
                </a:lnTo>
                <a:cubicBezTo>
                  <a:pt x="1259428" y="1654629"/>
                  <a:pt x="1246873" y="1656948"/>
                  <a:pt x="1235677" y="1662546"/>
                </a:cubicBezTo>
                <a:cubicBezTo>
                  <a:pt x="1219843" y="1670463"/>
                  <a:pt x="1204446" y="1679323"/>
                  <a:pt x="1188175" y="1686296"/>
                </a:cubicBezTo>
                <a:cubicBezTo>
                  <a:pt x="1176669" y="1691227"/>
                  <a:pt x="1163745" y="1692574"/>
                  <a:pt x="1152549" y="1698172"/>
                </a:cubicBezTo>
                <a:cubicBezTo>
                  <a:pt x="1127418" y="1710737"/>
                  <a:pt x="1090949" y="1744094"/>
                  <a:pt x="1069422" y="1757548"/>
                </a:cubicBezTo>
                <a:cubicBezTo>
                  <a:pt x="1054410" y="1766930"/>
                  <a:pt x="1036326" y="1771009"/>
                  <a:pt x="1021921" y="1781299"/>
                </a:cubicBezTo>
                <a:cubicBezTo>
                  <a:pt x="1008255" y="1791061"/>
                  <a:pt x="999197" y="1806174"/>
                  <a:pt x="986295" y="1816925"/>
                </a:cubicBezTo>
                <a:cubicBezTo>
                  <a:pt x="975331" y="1826062"/>
                  <a:pt x="961633" y="1831539"/>
                  <a:pt x="950669" y="1840676"/>
                </a:cubicBezTo>
                <a:cubicBezTo>
                  <a:pt x="906468" y="1877510"/>
                  <a:pt x="918731" y="1877936"/>
                  <a:pt x="879417" y="1923803"/>
                </a:cubicBezTo>
                <a:cubicBezTo>
                  <a:pt x="810839" y="2003810"/>
                  <a:pt x="872534" y="1916315"/>
                  <a:pt x="820040" y="1995055"/>
                </a:cubicBezTo>
                <a:cubicBezTo>
                  <a:pt x="816082" y="2006930"/>
                  <a:pt x="808165" y="2018163"/>
                  <a:pt x="808165" y="2030681"/>
                </a:cubicBezTo>
                <a:cubicBezTo>
                  <a:pt x="808165" y="2100784"/>
                  <a:pt x="804818" y="2124990"/>
                  <a:pt x="855666" y="2161309"/>
                </a:cubicBezTo>
                <a:cubicBezTo>
                  <a:pt x="870072" y="2171598"/>
                  <a:pt x="887334" y="2177143"/>
                  <a:pt x="903168" y="2185060"/>
                </a:cubicBezTo>
                <a:cubicBezTo>
                  <a:pt x="1049630" y="2181102"/>
                  <a:pt x="1196222" y="2180502"/>
                  <a:pt x="1342555" y="2173185"/>
                </a:cubicBezTo>
                <a:cubicBezTo>
                  <a:pt x="1355057" y="2172560"/>
                  <a:pt x="1366145" y="2164748"/>
                  <a:pt x="1378181" y="2161309"/>
                </a:cubicBezTo>
                <a:cubicBezTo>
                  <a:pt x="1393874" y="2156825"/>
                  <a:pt x="1409750" y="2152974"/>
                  <a:pt x="1425682" y="2149434"/>
                </a:cubicBezTo>
                <a:cubicBezTo>
                  <a:pt x="1488662" y="2135439"/>
                  <a:pt x="1552707" y="2127804"/>
                  <a:pt x="1615687" y="2113808"/>
                </a:cubicBezTo>
                <a:cubicBezTo>
                  <a:pt x="1669536" y="2101841"/>
                  <a:pt x="1675224" y="2097921"/>
                  <a:pt x="1734440" y="2078182"/>
                </a:cubicBezTo>
                <a:cubicBezTo>
                  <a:pt x="1746315" y="2074224"/>
                  <a:pt x="1757719" y="2068365"/>
                  <a:pt x="1770066" y="2066307"/>
                </a:cubicBezTo>
                <a:lnTo>
                  <a:pt x="1841318" y="2054432"/>
                </a:lnTo>
                <a:cubicBezTo>
                  <a:pt x="1926717" y="2025964"/>
                  <a:pt x="1820092" y="2060495"/>
                  <a:pt x="1924445" y="2030681"/>
                </a:cubicBezTo>
                <a:cubicBezTo>
                  <a:pt x="1936481" y="2027242"/>
                  <a:pt x="1947874" y="2021621"/>
                  <a:pt x="1960071" y="2018806"/>
                </a:cubicBezTo>
                <a:cubicBezTo>
                  <a:pt x="2161876" y="1972236"/>
                  <a:pt x="2003552" y="2012486"/>
                  <a:pt x="2150077" y="1983180"/>
                </a:cubicBezTo>
                <a:cubicBezTo>
                  <a:pt x="2166081" y="1979979"/>
                  <a:pt x="2181885" y="1975788"/>
                  <a:pt x="2197578" y="1971304"/>
                </a:cubicBezTo>
                <a:cubicBezTo>
                  <a:pt x="2209614" y="1967865"/>
                  <a:pt x="2220984" y="1962144"/>
                  <a:pt x="2233204" y="1959429"/>
                </a:cubicBezTo>
                <a:cubicBezTo>
                  <a:pt x="2256709" y="1954206"/>
                  <a:pt x="2280449" y="1949401"/>
                  <a:pt x="2304456" y="1947554"/>
                </a:cubicBezTo>
                <a:cubicBezTo>
                  <a:pt x="2461412" y="1935480"/>
                  <a:pt x="2466915" y="1935678"/>
                  <a:pt x="2553838" y="1935678"/>
                </a:cubicBezTo>
              </a:path>
            </a:pathLst>
          </a:custGeom>
          <a:ln w="76200">
            <a:solidFill>
              <a:schemeClr val="bg1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521874" y="3732810"/>
            <a:ext cx="2553838" cy="2185060"/>
          </a:xfrm>
          <a:custGeom>
            <a:avLst/>
            <a:gdLst>
              <a:gd name="connsiteX0" fmla="*/ 12518 w 2553838"/>
              <a:gd name="connsiteY0" fmla="*/ 0 h 2185060"/>
              <a:gd name="connsiteX1" fmla="*/ 915043 w 2553838"/>
              <a:gd name="connsiteY1" fmla="*/ 11876 h 2185060"/>
              <a:gd name="connsiteX2" fmla="*/ 998170 w 2553838"/>
              <a:gd name="connsiteY2" fmla="*/ 23751 h 2185060"/>
              <a:gd name="connsiteX3" fmla="*/ 1140674 w 2553838"/>
              <a:gd name="connsiteY3" fmla="*/ 35626 h 2185060"/>
              <a:gd name="connsiteX4" fmla="*/ 1318804 w 2553838"/>
              <a:gd name="connsiteY4" fmla="*/ 59377 h 2185060"/>
              <a:gd name="connsiteX5" fmla="*/ 1461308 w 2553838"/>
              <a:gd name="connsiteY5" fmla="*/ 83128 h 2185060"/>
              <a:gd name="connsiteX6" fmla="*/ 1496934 w 2553838"/>
              <a:gd name="connsiteY6" fmla="*/ 95003 h 2185060"/>
              <a:gd name="connsiteX7" fmla="*/ 1591936 w 2553838"/>
              <a:gd name="connsiteY7" fmla="*/ 142504 h 2185060"/>
              <a:gd name="connsiteX8" fmla="*/ 1639438 w 2553838"/>
              <a:gd name="connsiteY8" fmla="*/ 166255 h 2185060"/>
              <a:gd name="connsiteX9" fmla="*/ 1675064 w 2553838"/>
              <a:gd name="connsiteY9" fmla="*/ 237507 h 2185060"/>
              <a:gd name="connsiteX10" fmla="*/ 1663188 w 2553838"/>
              <a:gd name="connsiteY10" fmla="*/ 296884 h 2185060"/>
              <a:gd name="connsiteX11" fmla="*/ 1580061 w 2553838"/>
              <a:gd name="connsiteY11" fmla="*/ 368135 h 2185060"/>
              <a:gd name="connsiteX12" fmla="*/ 1473183 w 2553838"/>
              <a:gd name="connsiteY12" fmla="*/ 427512 h 2185060"/>
              <a:gd name="connsiteX13" fmla="*/ 1437557 w 2553838"/>
              <a:gd name="connsiteY13" fmla="*/ 451263 h 2185060"/>
              <a:gd name="connsiteX14" fmla="*/ 1318804 w 2553838"/>
              <a:gd name="connsiteY14" fmla="*/ 498764 h 2185060"/>
              <a:gd name="connsiteX15" fmla="*/ 1235677 w 2553838"/>
              <a:gd name="connsiteY15" fmla="*/ 522515 h 2185060"/>
              <a:gd name="connsiteX16" fmla="*/ 1116923 w 2553838"/>
              <a:gd name="connsiteY16" fmla="*/ 546265 h 2185060"/>
              <a:gd name="connsiteX17" fmla="*/ 1069422 w 2553838"/>
              <a:gd name="connsiteY17" fmla="*/ 558141 h 2185060"/>
              <a:gd name="connsiteX18" fmla="*/ 1021921 w 2553838"/>
              <a:gd name="connsiteY18" fmla="*/ 581891 h 2185060"/>
              <a:gd name="connsiteX19" fmla="*/ 974420 w 2553838"/>
              <a:gd name="connsiteY19" fmla="*/ 593767 h 2185060"/>
              <a:gd name="connsiteX20" fmla="*/ 938794 w 2553838"/>
              <a:gd name="connsiteY20" fmla="*/ 605642 h 2185060"/>
              <a:gd name="connsiteX21" fmla="*/ 843791 w 2553838"/>
              <a:gd name="connsiteY21" fmla="*/ 629393 h 2185060"/>
              <a:gd name="connsiteX22" fmla="*/ 796290 w 2553838"/>
              <a:gd name="connsiteY22" fmla="*/ 653143 h 2185060"/>
              <a:gd name="connsiteX23" fmla="*/ 701287 w 2553838"/>
              <a:gd name="connsiteY23" fmla="*/ 676894 h 2185060"/>
              <a:gd name="connsiteX24" fmla="*/ 653786 w 2553838"/>
              <a:gd name="connsiteY24" fmla="*/ 688769 h 2185060"/>
              <a:gd name="connsiteX25" fmla="*/ 618160 w 2553838"/>
              <a:gd name="connsiteY25" fmla="*/ 700645 h 2185060"/>
              <a:gd name="connsiteX26" fmla="*/ 582534 w 2553838"/>
              <a:gd name="connsiteY26" fmla="*/ 724395 h 2185060"/>
              <a:gd name="connsiteX27" fmla="*/ 487531 w 2553838"/>
              <a:gd name="connsiteY27" fmla="*/ 748146 h 2185060"/>
              <a:gd name="connsiteX28" fmla="*/ 404404 w 2553838"/>
              <a:gd name="connsiteY28" fmla="*/ 771896 h 2185060"/>
              <a:gd name="connsiteX29" fmla="*/ 333152 w 2553838"/>
              <a:gd name="connsiteY29" fmla="*/ 807522 h 2185060"/>
              <a:gd name="connsiteX30" fmla="*/ 297526 w 2553838"/>
              <a:gd name="connsiteY30" fmla="*/ 831273 h 2185060"/>
              <a:gd name="connsiteX31" fmla="*/ 202523 w 2553838"/>
              <a:gd name="connsiteY31" fmla="*/ 878774 h 2185060"/>
              <a:gd name="connsiteX32" fmla="*/ 166897 w 2553838"/>
              <a:gd name="connsiteY32" fmla="*/ 914400 h 2185060"/>
              <a:gd name="connsiteX33" fmla="*/ 71895 w 2553838"/>
              <a:gd name="connsiteY33" fmla="*/ 961902 h 2185060"/>
              <a:gd name="connsiteX34" fmla="*/ 24394 w 2553838"/>
              <a:gd name="connsiteY34" fmla="*/ 1033154 h 2185060"/>
              <a:gd name="connsiteX35" fmla="*/ 643 w 2553838"/>
              <a:gd name="connsiteY35" fmla="*/ 1068780 h 2185060"/>
              <a:gd name="connsiteX36" fmla="*/ 12518 w 2553838"/>
              <a:gd name="connsiteY36" fmla="*/ 1151907 h 2185060"/>
              <a:gd name="connsiteX37" fmla="*/ 60020 w 2553838"/>
              <a:gd name="connsiteY37" fmla="*/ 1187533 h 2185060"/>
              <a:gd name="connsiteX38" fmla="*/ 166897 w 2553838"/>
              <a:gd name="connsiteY38" fmla="*/ 1246909 h 2185060"/>
              <a:gd name="connsiteX39" fmla="*/ 202523 w 2553838"/>
              <a:gd name="connsiteY39" fmla="*/ 1258785 h 2185060"/>
              <a:gd name="connsiteX40" fmla="*/ 273775 w 2553838"/>
              <a:gd name="connsiteY40" fmla="*/ 1270660 h 2185060"/>
              <a:gd name="connsiteX41" fmla="*/ 689412 w 2553838"/>
              <a:gd name="connsiteY41" fmla="*/ 1258785 h 2185060"/>
              <a:gd name="connsiteX42" fmla="*/ 867542 w 2553838"/>
              <a:gd name="connsiteY42" fmla="*/ 1235034 h 2185060"/>
              <a:gd name="connsiteX43" fmla="*/ 950669 w 2553838"/>
              <a:gd name="connsiteY43" fmla="*/ 1223159 h 2185060"/>
              <a:gd name="connsiteX44" fmla="*/ 986295 w 2553838"/>
              <a:gd name="connsiteY44" fmla="*/ 1211284 h 2185060"/>
              <a:gd name="connsiteX45" fmla="*/ 1081297 w 2553838"/>
              <a:gd name="connsiteY45" fmla="*/ 1199408 h 2185060"/>
              <a:gd name="connsiteX46" fmla="*/ 1164425 w 2553838"/>
              <a:gd name="connsiteY46" fmla="*/ 1187533 h 2185060"/>
              <a:gd name="connsiteX47" fmla="*/ 1401931 w 2553838"/>
              <a:gd name="connsiteY47" fmla="*/ 1163782 h 2185060"/>
              <a:gd name="connsiteX48" fmla="*/ 1603812 w 2553838"/>
              <a:gd name="connsiteY48" fmla="*/ 1140032 h 2185060"/>
              <a:gd name="connsiteX49" fmla="*/ 1971947 w 2553838"/>
              <a:gd name="connsiteY49" fmla="*/ 1151907 h 2185060"/>
              <a:gd name="connsiteX50" fmla="*/ 2019448 w 2553838"/>
              <a:gd name="connsiteY50" fmla="*/ 1163782 h 2185060"/>
              <a:gd name="connsiteX51" fmla="*/ 2055074 w 2553838"/>
              <a:gd name="connsiteY51" fmla="*/ 1187533 h 2185060"/>
              <a:gd name="connsiteX52" fmla="*/ 2078825 w 2553838"/>
              <a:gd name="connsiteY52" fmla="*/ 1223159 h 2185060"/>
              <a:gd name="connsiteX53" fmla="*/ 1995697 w 2553838"/>
              <a:gd name="connsiteY53" fmla="*/ 1425039 h 2185060"/>
              <a:gd name="connsiteX54" fmla="*/ 1924445 w 2553838"/>
              <a:gd name="connsiteY54" fmla="*/ 1472541 h 2185060"/>
              <a:gd name="connsiteX55" fmla="*/ 1853194 w 2553838"/>
              <a:gd name="connsiteY55" fmla="*/ 1496291 h 2185060"/>
              <a:gd name="connsiteX56" fmla="*/ 1817568 w 2553838"/>
              <a:gd name="connsiteY56" fmla="*/ 1508167 h 2185060"/>
              <a:gd name="connsiteX57" fmla="*/ 1722565 w 2553838"/>
              <a:gd name="connsiteY57" fmla="*/ 1531917 h 2185060"/>
              <a:gd name="connsiteX58" fmla="*/ 1627562 w 2553838"/>
              <a:gd name="connsiteY58" fmla="*/ 1555668 h 2185060"/>
              <a:gd name="connsiteX59" fmla="*/ 1544435 w 2553838"/>
              <a:gd name="connsiteY59" fmla="*/ 1567543 h 2185060"/>
              <a:gd name="connsiteX60" fmla="*/ 1508809 w 2553838"/>
              <a:gd name="connsiteY60" fmla="*/ 1579419 h 2185060"/>
              <a:gd name="connsiteX61" fmla="*/ 1461308 w 2553838"/>
              <a:gd name="connsiteY61" fmla="*/ 1591294 h 2185060"/>
              <a:gd name="connsiteX62" fmla="*/ 1425682 w 2553838"/>
              <a:gd name="connsiteY62" fmla="*/ 1615045 h 2185060"/>
              <a:gd name="connsiteX63" fmla="*/ 1342555 w 2553838"/>
              <a:gd name="connsiteY63" fmla="*/ 1626920 h 2185060"/>
              <a:gd name="connsiteX64" fmla="*/ 1271303 w 2553838"/>
              <a:gd name="connsiteY64" fmla="*/ 1650671 h 2185060"/>
              <a:gd name="connsiteX65" fmla="*/ 1235677 w 2553838"/>
              <a:gd name="connsiteY65" fmla="*/ 1662546 h 2185060"/>
              <a:gd name="connsiteX66" fmla="*/ 1188175 w 2553838"/>
              <a:gd name="connsiteY66" fmla="*/ 1686296 h 2185060"/>
              <a:gd name="connsiteX67" fmla="*/ 1152549 w 2553838"/>
              <a:gd name="connsiteY67" fmla="*/ 1698172 h 2185060"/>
              <a:gd name="connsiteX68" fmla="*/ 1069422 w 2553838"/>
              <a:gd name="connsiteY68" fmla="*/ 1757548 h 2185060"/>
              <a:gd name="connsiteX69" fmla="*/ 1021921 w 2553838"/>
              <a:gd name="connsiteY69" fmla="*/ 1781299 h 2185060"/>
              <a:gd name="connsiteX70" fmla="*/ 986295 w 2553838"/>
              <a:gd name="connsiteY70" fmla="*/ 1816925 h 2185060"/>
              <a:gd name="connsiteX71" fmla="*/ 950669 w 2553838"/>
              <a:gd name="connsiteY71" fmla="*/ 1840676 h 2185060"/>
              <a:gd name="connsiteX72" fmla="*/ 879417 w 2553838"/>
              <a:gd name="connsiteY72" fmla="*/ 1923803 h 2185060"/>
              <a:gd name="connsiteX73" fmla="*/ 820040 w 2553838"/>
              <a:gd name="connsiteY73" fmla="*/ 1995055 h 2185060"/>
              <a:gd name="connsiteX74" fmla="*/ 808165 w 2553838"/>
              <a:gd name="connsiteY74" fmla="*/ 2030681 h 2185060"/>
              <a:gd name="connsiteX75" fmla="*/ 855666 w 2553838"/>
              <a:gd name="connsiteY75" fmla="*/ 2161309 h 2185060"/>
              <a:gd name="connsiteX76" fmla="*/ 903168 w 2553838"/>
              <a:gd name="connsiteY76" fmla="*/ 2185060 h 2185060"/>
              <a:gd name="connsiteX77" fmla="*/ 1342555 w 2553838"/>
              <a:gd name="connsiteY77" fmla="*/ 2173185 h 2185060"/>
              <a:gd name="connsiteX78" fmla="*/ 1378181 w 2553838"/>
              <a:gd name="connsiteY78" fmla="*/ 2161309 h 2185060"/>
              <a:gd name="connsiteX79" fmla="*/ 1425682 w 2553838"/>
              <a:gd name="connsiteY79" fmla="*/ 2149434 h 2185060"/>
              <a:gd name="connsiteX80" fmla="*/ 1615687 w 2553838"/>
              <a:gd name="connsiteY80" fmla="*/ 2113808 h 2185060"/>
              <a:gd name="connsiteX81" fmla="*/ 1734440 w 2553838"/>
              <a:gd name="connsiteY81" fmla="*/ 2078182 h 2185060"/>
              <a:gd name="connsiteX82" fmla="*/ 1770066 w 2553838"/>
              <a:gd name="connsiteY82" fmla="*/ 2066307 h 2185060"/>
              <a:gd name="connsiteX83" fmla="*/ 1841318 w 2553838"/>
              <a:gd name="connsiteY83" fmla="*/ 2054432 h 2185060"/>
              <a:gd name="connsiteX84" fmla="*/ 1924445 w 2553838"/>
              <a:gd name="connsiteY84" fmla="*/ 2030681 h 2185060"/>
              <a:gd name="connsiteX85" fmla="*/ 1960071 w 2553838"/>
              <a:gd name="connsiteY85" fmla="*/ 2018806 h 2185060"/>
              <a:gd name="connsiteX86" fmla="*/ 2150077 w 2553838"/>
              <a:gd name="connsiteY86" fmla="*/ 1983180 h 2185060"/>
              <a:gd name="connsiteX87" fmla="*/ 2197578 w 2553838"/>
              <a:gd name="connsiteY87" fmla="*/ 1971304 h 2185060"/>
              <a:gd name="connsiteX88" fmla="*/ 2233204 w 2553838"/>
              <a:gd name="connsiteY88" fmla="*/ 1959429 h 2185060"/>
              <a:gd name="connsiteX89" fmla="*/ 2304456 w 2553838"/>
              <a:gd name="connsiteY89" fmla="*/ 1947554 h 2185060"/>
              <a:gd name="connsiteX90" fmla="*/ 2553838 w 2553838"/>
              <a:gd name="connsiteY90" fmla="*/ 1935678 h 218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553838" h="2185060">
                <a:moveTo>
                  <a:pt x="12518" y="0"/>
                </a:moveTo>
                <a:lnTo>
                  <a:pt x="915043" y="11876"/>
                </a:lnTo>
                <a:cubicBezTo>
                  <a:pt x="943025" y="12550"/>
                  <a:pt x="970333" y="20821"/>
                  <a:pt x="998170" y="23751"/>
                </a:cubicBezTo>
                <a:cubicBezTo>
                  <a:pt x="1045574" y="28741"/>
                  <a:pt x="1093204" y="31310"/>
                  <a:pt x="1140674" y="35626"/>
                </a:cubicBezTo>
                <a:cubicBezTo>
                  <a:pt x="1348164" y="54489"/>
                  <a:pt x="1185585" y="37174"/>
                  <a:pt x="1318804" y="59377"/>
                </a:cubicBezTo>
                <a:cubicBezTo>
                  <a:pt x="1379144" y="69433"/>
                  <a:pt x="1405325" y="69132"/>
                  <a:pt x="1461308" y="83128"/>
                </a:cubicBezTo>
                <a:cubicBezTo>
                  <a:pt x="1473452" y="86164"/>
                  <a:pt x="1485538" y="89823"/>
                  <a:pt x="1496934" y="95003"/>
                </a:cubicBezTo>
                <a:cubicBezTo>
                  <a:pt x="1529166" y="109654"/>
                  <a:pt x="1560269" y="126670"/>
                  <a:pt x="1591936" y="142504"/>
                </a:cubicBezTo>
                <a:lnTo>
                  <a:pt x="1639438" y="166255"/>
                </a:lnTo>
                <a:cubicBezTo>
                  <a:pt x="1651445" y="184266"/>
                  <a:pt x="1675064" y="212926"/>
                  <a:pt x="1675064" y="237507"/>
                </a:cubicBezTo>
                <a:cubicBezTo>
                  <a:pt x="1675064" y="257691"/>
                  <a:pt x="1672215" y="278831"/>
                  <a:pt x="1663188" y="296884"/>
                </a:cubicBezTo>
                <a:cubicBezTo>
                  <a:pt x="1653727" y="315807"/>
                  <a:pt x="1593668" y="358610"/>
                  <a:pt x="1580061" y="368135"/>
                </a:cubicBezTo>
                <a:cubicBezTo>
                  <a:pt x="1505817" y="420106"/>
                  <a:pt x="1532634" y="407696"/>
                  <a:pt x="1473183" y="427512"/>
                </a:cubicBezTo>
                <a:cubicBezTo>
                  <a:pt x="1461308" y="435429"/>
                  <a:pt x="1449949" y="444182"/>
                  <a:pt x="1437557" y="451263"/>
                </a:cubicBezTo>
                <a:cubicBezTo>
                  <a:pt x="1388636" y="479218"/>
                  <a:pt x="1377191" y="479302"/>
                  <a:pt x="1318804" y="498764"/>
                </a:cubicBezTo>
                <a:cubicBezTo>
                  <a:pt x="1281428" y="511223"/>
                  <a:pt x="1277415" y="513571"/>
                  <a:pt x="1235677" y="522515"/>
                </a:cubicBezTo>
                <a:cubicBezTo>
                  <a:pt x="1196205" y="530973"/>
                  <a:pt x="1156086" y="536474"/>
                  <a:pt x="1116923" y="546265"/>
                </a:cubicBezTo>
                <a:cubicBezTo>
                  <a:pt x="1101089" y="550224"/>
                  <a:pt x="1084704" y="552410"/>
                  <a:pt x="1069422" y="558141"/>
                </a:cubicBezTo>
                <a:cubicBezTo>
                  <a:pt x="1052847" y="564357"/>
                  <a:pt x="1038496" y="575675"/>
                  <a:pt x="1021921" y="581891"/>
                </a:cubicBezTo>
                <a:cubicBezTo>
                  <a:pt x="1006639" y="587622"/>
                  <a:pt x="990113" y="589283"/>
                  <a:pt x="974420" y="593767"/>
                </a:cubicBezTo>
                <a:cubicBezTo>
                  <a:pt x="962384" y="597206"/>
                  <a:pt x="950871" y="602348"/>
                  <a:pt x="938794" y="605642"/>
                </a:cubicBezTo>
                <a:cubicBezTo>
                  <a:pt x="907302" y="614231"/>
                  <a:pt x="872987" y="614795"/>
                  <a:pt x="843791" y="629393"/>
                </a:cubicBezTo>
                <a:cubicBezTo>
                  <a:pt x="827957" y="637310"/>
                  <a:pt x="813084" y="647545"/>
                  <a:pt x="796290" y="653143"/>
                </a:cubicBezTo>
                <a:cubicBezTo>
                  <a:pt x="765323" y="663465"/>
                  <a:pt x="732955" y="668977"/>
                  <a:pt x="701287" y="676894"/>
                </a:cubicBezTo>
                <a:cubicBezTo>
                  <a:pt x="685453" y="680852"/>
                  <a:pt x="669269" y="683608"/>
                  <a:pt x="653786" y="688769"/>
                </a:cubicBezTo>
                <a:cubicBezTo>
                  <a:pt x="641911" y="692728"/>
                  <a:pt x="629356" y="695047"/>
                  <a:pt x="618160" y="700645"/>
                </a:cubicBezTo>
                <a:cubicBezTo>
                  <a:pt x="605395" y="707028"/>
                  <a:pt x="595947" y="719518"/>
                  <a:pt x="582534" y="724395"/>
                </a:cubicBezTo>
                <a:cubicBezTo>
                  <a:pt x="551857" y="735550"/>
                  <a:pt x="518498" y="737824"/>
                  <a:pt x="487531" y="748146"/>
                </a:cubicBezTo>
                <a:cubicBezTo>
                  <a:pt x="436422" y="765182"/>
                  <a:pt x="464049" y="756985"/>
                  <a:pt x="404404" y="771896"/>
                </a:cubicBezTo>
                <a:cubicBezTo>
                  <a:pt x="302304" y="839963"/>
                  <a:pt x="431484" y="758356"/>
                  <a:pt x="333152" y="807522"/>
                </a:cubicBezTo>
                <a:cubicBezTo>
                  <a:pt x="320386" y="813905"/>
                  <a:pt x="310056" y="824439"/>
                  <a:pt x="297526" y="831273"/>
                </a:cubicBezTo>
                <a:cubicBezTo>
                  <a:pt x="266444" y="848227"/>
                  <a:pt x="202523" y="878774"/>
                  <a:pt x="202523" y="878774"/>
                </a:cubicBezTo>
                <a:cubicBezTo>
                  <a:pt x="190648" y="890649"/>
                  <a:pt x="181066" y="905383"/>
                  <a:pt x="166897" y="914400"/>
                </a:cubicBezTo>
                <a:cubicBezTo>
                  <a:pt x="137027" y="933408"/>
                  <a:pt x="71895" y="961902"/>
                  <a:pt x="71895" y="961902"/>
                </a:cubicBezTo>
                <a:lnTo>
                  <a:pt x="24394" y="1033154"/>
                </a:lnTo>
                <a:lnTo>
                  <a:pt x="643" y="1068780"/>
                </a:lnTo>
                <a:cubicBezTo>
                  <a:pt x="4601" y="1096489"/>
                  <a:pt x="0" y="1126872"/>
                  <a:pt x="12518" y="1151907"/>
                </a:cubicBezTo>
                <a:cubicBezTo>
                  <a:pt x="21369" y="1169610"/>
                  <a:pt x="43914" y="1176029"/>
                  <a:pt x="60020" y="1187533"/>
                </a:cubicBezTo>
                <a:cubicBezTo>
                  <a:pt x="98263" y="1214850"/>
                  <a:pt x="119115" y="1225673"/>
                  <a:pt x="166897" y="1246909"/>
                </a:cubicBezTo>
                <a:cubicBezTo>
                  <a:pt x="178336" y="1251993"/>
                  <a:pt x="190303" y="1256069"/>
                  <a:pt x="202523" y="1258785"/>
                </a:cubicBezTo>
                <a:cubicBezTo>
                  <a:pt x="226028" y="1264008"/>
                  <a:pt x="250024" y="1266702"/>
                  <a:pt x="273775" y="1270660"/>
                </a:cubicBezTo>
                <a:lnTo>
                  <a:pt x="689412" y="1258785"/>
                </a:lnTo>
                <a:cubicBezTo>
                  <a:pt x="759747" y="1255588"/>
                  <a:pt x="801554" y="1245186"/>
                  <a:pt x="867542" y="1235034"/>
                </a:cubicBezTo>
                <a:cubicBezTo>
                  <a:pt x="895207" y="1230778"/>
                  <a:pt x="922960" y="1227117"/>
                  <a:pt x="950669" y="1223159"/>
                </a:cubicBezTo>
                <a:cubicBezTo>
                  <a:pt x="962544" y="1219201"/>
                  <a:pt x="973979" y="1213523"/>
                  <a:pt x="986295" y="1211284"/>
                </a:cubicBezTo>
                <a:cubicBezTo>
                  <a:pt x="1017694" y="1205575"/>
                  <a:pt x="1049663" y="1203626"/>
                  <a:pt x="1081297" y="1199408"/>
                </a:cubicBezTo>
                <a:lnTo>
                  <a:pt x="1164425" y="1187533"/>
                </a:lnTo>
                <a:cubicBezTo>
                  <a:pt x="1333785" y="1161479"/>
                  <a:pt x="1111738" y="1189017"/>
                  <a:pt x="1401931" y="1163782"/>
                </a:cubicBezTo>
                <a:cubicBezTo>
                  <a:pt x="1452534" y="1159382"/>
                  <a:pt x="1551584" y="1146560"/>
                  <a:pt x="1603812" y="1140032"/>
                </a:cubicBezTo>
                <a:cubicBezTo>
                  <a:pt x="1726524" y="1143990"/>
                  <a:pt x="1849371" y="1144903"/>
                  <a:pt x="1971947" y="1151907"/>
                </a:cubicBezTo>
                <a:cubicBezTo>
                  <a:pt x="1988241" y="1152838"/>
                  <a:pt x="2004447" y="1157353"/>
                  <a:pt x="2019448" y="1163782"/>
                </a:cubicBezTo>
                <a:cubicBezTo>
                  <a:pt x="2032566" y="1169404"/>
                  <a:pt x="2043199" y="1179616"/>
                  <a:pt x="2055074" y="1187533"/>
                </a:cubicBezTo>
                <a:cubicBezTo>
                  <a:pt x="2062991" y="1199408"/>
                  <a:pt x="2077808" y="1208923"/>
                  <a:pt x="2078825" y="1223159"/>
                </a:cubicBezTo>
                <a:cubicBezTo>
                  <a:pt x="2086311" y="1327972"/>
                  <a:pt x="2080654" y="1368400"/>
                  <a:pt x="1995697" y="1425039"/>
                </a:cubicBezTo>
                <a:cubicBezTo>
                  <a:pt x="1971946" y="1440873"/>
                  <a:pt x="1951525" y="1463514"/>
                  <a:pt x="1924445" y="1472541"/>
                </a:cubicBezTo>
                <a:lnTo>
                  <a:pt x="1853194" y="1496291"/>
                </a:lnTo>
                <a:cubicBezTo>
                  <a:pt x="1841319" y="1500250"/>
                  <a:pt x="1829712" y="1505131"/>
                  <a:pt x="1817568" y="1508167"/>
                </a:cubicBezTo>
                <a:lnTo>
                  <a:pt x="1722565" y="1531917"/>
                </a:lnTo>
                <a:lnTo>
                  <a:pt x="1627562" y="1555668"/>
                </a:lnTo>
                <a:lnTo>
                  <a:pt x="1544435" y="1567543"/>
                </a:lnTo>
                <a:cubicBezTo>
                  <a:pt x="1532560" y="1571502"/>
                  <a:pt x="1520845" y="1575980"/>
                  <a:pt x="1508809" y="1579419"/>
                </a:cubicBezTo>
                <a:cubicBezTo>
                  <a:pt x="1493116" y="1583903"/>
                  <a:pt x="1476309" y="1584865"/>
                  <a:pt x="1461308" y="1591294"/>
                </a:cubicBezTo>
                <a:cubicBezTo>
                  <a:pt x="1448190" y="1596916"/>
                  <a:pt x="1439353" y="1610944"/>
                  <a:pt x="1425682" y="1615045"/>
                </a:cubicBezTo>
                <a:cubicBezTo>
                  <a:pt x="1398872" y="1623088"/>
                  <a:pt x="1370264" y="1622962"/>
                  <a:pt x="1342555" y="1626920"/>
                </a:cubicBezTo>
                <a:lnTo>
                  <a:pt x="1271303" y="1650671"/>
                </a:lnTo>
                <a:cubicBezTo>
                  <a:pt x="1259428" y="1654629"/>
                  <a:pt x="1246873" y="1656948"/>
                  <a:pt x="1235677" y="1662546"/>
                </a:cubicBezTo>
                <a:cubicBezTo>
                  <a:pt x="1219843" y="1670463"/>
                  <a:pt x="1204446" y="1679323"/>
                  <a:pt x="1188175" y="1686296"/>
                </a:cubicBezTo>
                <a:cubicBezTo>
                  <a:pt x="1176669" y="1691227"/>
                  <a:pt x="1163745" y="1692574"/>
                  <a:pt x="1152549" y="1698172"/>
                </a:cubicBezTo>
                <a:cubicBezTo>
                  <a:pt x="1127418" y="1710737"/>
                  <a:pt x="1090949" y="1744094"/>
                  <a:pt x="1069422" y="1757548"/>
                </a:cubicBezTo>
                <a:cubicBezTo>
                  <a:pt x="1054410" y="1766930"/>
                  <a:pt x="1036326" y="1771009"/>
                  <a:pt x="1021921" y="1781299"/>
                </a:cubicBezTo>
                <a:cubicBezTo>
                  <a:pt x="1008255" y="1791061"/>
                  <a:pt x="999197" y="1806174"/>
                  <a:pt x="986295" y="1816925"/>
                </a:cubicBezTo>
                <a:cubicBezTo>
                  <a:pt x="975331" y="1826062"/>
                  <a:pt x="961633" y="1831539"/>
                  <a:pt x="950669" y="1840676"/>
                </a:cubicBezTo>
                <a:cubicBezTo>
                  <a:pt x="906468" y="1877510"/>
                  <a:pt x="918731" y="1877936"/>
                  <a:pt x="879417" y="1923803"/>
                </a:cubicBezTo>
                <a:cubicBezTo>
                  <a:pt x="810839" y="2003810"/>
                  <a:pt x="872534" y="1916315"/>
                  <a:pt x="820040" y="1995055"/>
                </a:cubicBezTo>
                <a:cubicBezTo>
                  <a:pt x="816082" y="2006930"/>
                  <a:pt x="808165" y="2018163"/>
                  <a:pt x="808165" y="2030681"/>
                </a:cubicBezTo>
                <a:cubicBezTo>
                  <a:pt x="808165" y="2100784"/>
                  <a:pt x="804818" y="2124990"/>
                  <a:pt x="855666" y="2161309"/>
                </a:cubicBezTo>
                <a:cubicBezTo>
                  <a:pt x="870072" y="2171598"/>
                  <a:pt x="887334" y="2177143"/>
                  <a:pt x="903168" y="2185060"/>
                </a:cubicBezTo>
                <a:cubicBezTo>
                  <a:pt x="1049630" y="2181102"/>
                  <a:pt x="1196222" y="2180502"/>
                  <a:pt x="1342555" y="2173185"/>
                </a:cubicBezTo>
                <a:cubicBezTo>
                  <a:pt x="1355057" y="2172560"/>
                  <a:pt x="1366145" y="2164748"/>
                  <a:pt x="1378181" y="2161309"/>
                </a:cubicBezTo>
                <a:cubicBezTo>
                  <a:pt x="1393874" y="2156825"/>
                  <a:pt x="1409750" y="2152974"/>
                  <a:pt x="1425682" y="2149434"/>
                </a:cubicBezTo>
                <a:cubicBezTo>
                  <a:pt x="1488662" y="2135439"/>
                  <a:pt x="1552707" y="2127804"/>
                  <a:pt x="1615687" y="2113808"/>
                </a:cubicBezTo>
                <a:cubicBezTo>
                  <a:pt x="1669536" y="2101841"/>
                  <a:pt x="1675224" y="2097921"/>
                  <a:pt x="1734440" y="2078182"/>
                </a:cubicBezTo>
                <a:cubicBezTo>
                  <a:pt x="1746315" y="2074224"/>
                  <a:pt x="1757719" y="2068365"/>
                  <a:pt x="1770066" y="2066307"/>
                </a:cubicBezTo>
                <a:lnTo>
                  <a:pt x="1841318" y="2054432"/>
                </a:lnTo>
                <a:cubicBezTo>
                  <a:pt x="1926717" y="2025964"/>
                  <a:pt x="1820092" y="2060495"/>
                  <a:pt x="1924445" y="2030681"/>
                </a:cubicBezTo>
                <a:cubicBezTo>
                  <a:pt x="1936481" y="2027242"/>
                  <a:pt x="1947874" y="2021621"/>
                  <a:pt x="1960071" y="2018806"/>
                </a:cubicBezTo>
                <a:cubicBezTo>
                  <a:pt x="2161876" y="1972236"/>
                  <a:pt x="2003552" y="2012486"/>
                  <a:pt x="2150077" y="1983180"/>
                </a:cubicBezTo>
                <a:cubicBezTo>
                  <a:pt x="2166081" y="1979979"/>
                  <a:pt x="2181885" y="1975788"/>
                  <a:pt x="2197578" y="1971304"/>
                </a:cubicBezTo>
                <a:cubicBezTo>
                  <a:pt x="2209614" y="1967865"/>
                  <a:pt x="2220984" y="1962144"/>
                  <a:pt x="2233204" y="1959429"/>
                </a:cubicBezTo>
                <a:cubicBezTo>
                  <a:pt x="2256709" y="1954206"/>
                  <a:pt x="2280449" y="1949401"/>
                  <a:pt x="2304456" y="1947554"/>
                </a:cubicBezTo>
                <a:cubicBezTo>
                  <a:pt x="2461412" y="1935480"/>
                  <a:pt x="2466915" y="1935678"/>
                  <a:pt x="2553838" y="1935678"/>
                </a:cubicBezTo>
              </a:path>
            </a:pathLst>
          </a:custGeom>
          <a:ln w="76200">
            <a:solidFill>
              <a:schemeClr val="bg1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3" descr="C:\Users\rebalwil\Downloads\bread-1281053_1280.jpg"/>
          <p:cNvPicPr>
            <a:picLocks noChangeAspect="1" noChangeArrowheads="1"/>
          </p:cNvPicPr>
          <p:nvPr/>
        </p:nvPicPr>
        <p:blipFill>
          <a:blip r:embed="rId3" cstate="print"/>
          <a:srcRect l="11278" r="21053"/>
          <a:stretch>
            <a:fillRect/>
          </a:stretch>
        </p:blipFill>
        <p:spPr bwMode="auto">
          <a:xfrm>
            <a:off x="5029200" y="5181600"/>
            <a:ext cx="1371600" cy="13507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C:\Users\rebalwil\Downloads\bread-1281053_1280.jpg"/>
          <p:cNvPicPr>
            <a:picLocks noChangeAspect="1" noChangeArrowheads="1"/>
          </p:cNvPicPr>
          <p:nvPr/>
        </p:nvPicPr>
        <p:blipFill>
          <a:blip r:embed="rId4" cstate="print"/>
          <a:srcRect l="11278" r="24812"/>
          <a:stretch>
            <a:fillRect/>
          </a:stretch>
        </p:blipFill>
        <p:spPr bwMode="auto">
          <a:xfrm>
            <a:off x="2209800" y="3048000"/>
            <a:ext cx="1295400" cy="12446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4" name="Group 13"/>
          <p:cNvGrpSpPr/>
          <p:nvPr/>
        </p:nvGrpSpPr>
        <p:grpSpPr>
          <a:xfrm>
            <a:off x="6858000" y="2590800"/>
            <a:ext cx="1371600" cy="1409912"/>
            <a:chOff x="6934200" y="2286000"/>
            <a:chExt cx="1536436" cy="1579352"/>
          </a:xfrm>
        </p:grpSpPr>
        <p:sp>
          <p:nvSpPr>
            <p:cNvPr id="25" name="Oval 24"/>
            <p:cNvSpPr/>
            <p:nvPr/>
          </p:nvSpPr>
          <p:spPr>
            <a:xfrm>
              <a:off x="6934200" y="2286000"/>
              <a:ext cx="1524000" cy="1524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3" descr="C:\Users\rebalwil\Downloads\bread-1281053_1280.jpg"/>
            <p:cNvPicPr>
              <a:picLocks noChangeAspect="1" noChangeArrowheads="1"/>
            </p:cNvPicPr>
            <p:nvPr/>
          </p:nvPicPr>
          <p:blipFill>
            <a:blip r:embed="rId5" cstate="print"/>
            <a:srcRect l="-13746" t="-16924"/>
            <a:stretch>
              <a:fillRect/>
            </a:stretch>
          </p:blipFill>
          <p:spPr bwMode="auto">
            <a:xfrm>
              <a:off x="6934200" y="2286000"/>
              <a:ext cx="1536436" cy="157935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7" name="Rectangle 26"/>
          <p:cNvSpPr/>
          <p:nvPr/>
        </p:nvSpPr>
        <p:spPr>
          <a:xfrm>
            <a:off x="1295400" y="3276600"/>
            <a:ext cx="281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FAILED</a:t>
            </a:r>
            <a:endParaRPr lang="en-US" sz="4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19600" y="5631359"/>
            <a:ext cx="281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FAILED</a:t>
            </a:r>
            <a:endParaRPr lang="en-US" sz="4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19800" y="2895600"/>
            <a:ext cx="281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FAILED</a:t>
            </a:r>
            <a:endParaRPr lang="en-US" sz="4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480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Israel in the Wilderness</a:t>
            </a:r>
            <a:endParaRPr lang="en-US" sz="6600" b="1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22" grpId="0" animBg="1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71600" y="2360474"/>
            <a:ext cx="6629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Overcoming Temptation</a:t>
            </a:r>
            <a:endParaRPr lang="en-US" sz="5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balwil\Downloads\desert-1270345_1280.jpg"/>
          <p:cNvPicPr>
            <a:picLocks noChangeAspect="1" noChangeArrowheads="1"/>
          </p:cNvPicPr>
          <p:nvPr/>
        </p:nvPicPr>
        <p:blipFill>
          <a:blip r:embed="rId2" cstate="print"/>
          <a:srcRect t="2250" r="13042"/>
          <a:stretch>
            <a:fillRect/>
          </a:stretch>
        </p:blipFill>
        <p:spPr bwMode="auto">
          <a:xfrm>
            <a:off x="0" y="609600"/>
            <a:ext cx="9144000" cy="6858000"/>
          </a:xfrm>
          <a:prstGeom prst="rect">
            <a:avLst/>
          </a:prstGeom>
          <a:noFill/>
        </p:spPr>
      </p:pic>
      <p:sp>
        <p:nvSpPr>
          <p:cNvPr id="13" name="Freeform 12"/>
          <p:cNvSpPr/>
          <p:nvPr/>
        </p:nvSpPr>
        <p:spPr>
          <a:xfrm>
            <a:off x="0" y="1600200"/>
            <a:ext cx="2553838" cy="2185060"/>
          </a:xfrm>
          <a:custGeom>
            <a:avLst/>
            <a:gdLst>
              <a:gd name="connsiteX0" fmla="*/ 12518 w 2553838"/>
              <a:gd name="connsiteY0" fmla="*/ 0 h 2185060"/>
              <a:gd name="connsiteX1" fmla="*/ 915043 w 2553838"/>
              <a:gd name="connsiteY1" fmla="*/ 11876 h 2185060"/>
              <a:gd name="connsiteX2" fmla="*/ 998170 w 2553838"/>
              <a:gd name="connsiteY2" fmla="*/ 23751 h 2185060"/>
              <a:gd name="connsiteX3" fmla="*/ 1140674 w 2553838"/>
              <a:gd name="connsiteY3" fmla="*/ 35626 h 2185060"/>
              <a:gd name="connsiteX4" fmla="*/ 1318804 w 2553838"/>
              <a:gd name="connsiteY4" fmla="*/ 59377 h 2185060"/>
              <a:gd name="connsiteX5" fmla="*/ 1461308 w 2553838"/>
              <a:gd name="connsiteY5" fmla="*/ 83128 h 2185060"/>
              <a:gd name="connsiteX6" fmla="*/ 1496934 w 2553838"/>
              <a:gd name="connsiteY6" fmla="*/ 95003 h 2185060"/>
              <a:gd name="connsiteX7" fmla="*/ 1591936 w 2553838"/>
              <a:gd name="connsiteY7" fmla="*/ 142504 h 2185060"/>
              <a:gd name="connsiteX8" fmla="*/ 1639438 w 2553838"/>
              <a:gd name="connsiteY8" fmla="*/ 166255 h 2185060"/>
              <a:gd name="connsiteX9" fmla="*/ 1675064 w 2553838"/>
              <a:gd name="connsiteY9" fmla="*/ 237507 h 2185060"/>
              <a:gd name="connsiteX10" fmla="*/ 1663188 w 2553838"/>
              <a:gd name="connsiteY10" fmla="*/ 296884 h 2185060"/>
              <a:gd name="connsiteX11" fmla="*/ 1580061 w 2553838"/>
              <a:gd name="connsiteY11" fmla="*/ 368135 h 2185060"/>
              <a:gd name="connsiteX12" fmla="*/ 1473183 w 2553838"/>
              <a:gd name="connsiteY12" fmla="*/ 427512 h 2185060"/>
              <a:gd name="connsiteX13" fmla="*/ 1437557 w 2553838"/>
              <a:gd name="connsiteY13" fmla="*/ 451263 h 2185060"/>
              <a:gd name="connsiteX14" fmla="*/ 1318804 w 2553838"/>
              <a:gd name="connsiteY14" fmla="*/ 498764 h 2185060"/>
              <a:gd name="connsiteX15" fmla="*/ 1235677 w 2553838"/>
              <a:gd name="connsiteY15" fmla="*/ 522515 h 2185060"/>
              <a:gd name="connsiteX16" fmla="*/ 1116923 w 2553838"/>
              <a:gd name="connsiteY16" fmla="*/ 546265 h 2185060"/>
              <a:gd name="connsiteX17" fmla="*/ 1069422 w 2553838"/>
              <a:gd name="connsiteY17" fmla="*/ 558141 h 2185060"/>
              <a:gd name="connsiteX18" fmla="*/ 1021921 w 2553838"/>
              <a:gd name="connsiteY18" fmla="*/ 581891 h 2185060"/>
              <a:gd name="connsiteX19" fmla="*/ 974420 w 2553838"/>
              <a:gd name="connsiteY19" fmla="*/ 593767 h 2185060"/>
              <a:gd name="connsiteX20" fmla="*/ 938794 w 2553838"/>
              <a:gd name="connsiteY20" fmla="*/ 605642 h 2185060"/>
              <a:gd name="connsiteX21" fmla="*/ 843791 w 2553838"/>
              <a:gd name="connsiteY21" fmla="*/ 629393 h 2185060"/>
              <a:gd name="connsiteX22" fmla="*/ 796290 w 2553838"/>
              <a:gd name="connsiteY22" fmla="*/ 653143 h 2185060"/>
              <a:gd name="connsiteX23" fmla="*/ 701287 w 2553838"/>
              <a:gd name="connsiteY23" fmla="*/ 676894 h 2185060"/>
              <a:gd name="connsiteX24" fmla="*/ 653786 w 2553838"/>
              <a:gd name="connsiteY24" fmla="*/ 688769 h 2185060"/>
              <a:gd name="connsiteX25" fmla="*/ 618160 w 2553838"/>
              <a:gd name="connsiteY25" fmla="*/ 700645 h 2185060"/>
              <a:gd name="connsiteX26" fmla="*/ 582534 w 2553838"/>
              <a:gd name="connsiteY26" fmla="*/ 724395 h 2185060"/>
              <a:gd name="connsiteX27" fmla="*/ 487531 w 2553838"/>
              <a:gd name="connsiteY27" fmla="*/ 748146 h 2185060"/>
              <a:gd name="connsiteX28" fmla="*/ 404404 w 2553838"/>
              <a:gd name="connsiteY28" fmla="*/ 771896 h 2185060"/>
              <a:gd name="connsiteX29" fmla="*/ 333152 w 2553838"/>
              <a:gd name="connsiteY29" fmla="*/ 807522 h 2185060"/>
              <a:gd name="connsiteX30" fmla="*/ 297526 w 2553838"/>
              <a:gd name="connsiteY30" fmla="*/ 831273 h 2185060"/>
              <a:gd name="connsiteX31" fmla="*/ 202523 w 2553838"/>
              <a:gd name="connsiteY31" fmla="*/ 878774 h 2185060"/>
              <a:gd name="connsiteX32" fmla="*/ 166897 w 2553838"/>
              <a:gd name="connsiteY32" fmla="*/ 914400 h 2185060"/>
              <a:gd name="connsiteX33" fmla="*/ 71895 w 2553838"/>
              <a:gd name="connsiteY33" fmla="*/ 961902 h 2185060"/>
              <a:gd name="connsiteX34" fmla="*/ 24394 w 2553838"/>
              <a:gd name="connsiteY34" fmla="*/ 1033154 h 2185060"/>
              <a:gd name="connsiteX35" fmla="*/ 643 w 2553838"/>
              <a:gd name="connsiteY35" fmla="*/ 1068780 h 2185060"/>
              <a:gd name="connsiteX36" fmla="*/ 12518 w 2553838"/>
              <a:gd name="connsiteY36" fmla="*/ 1151907 h 2185060"/>
              <a:gd name="connsiteX37" fmla="*/ 60020 w 2553838"/>
              <a:gd name="connsiteY37" fmla="*/ 1187533 h 2185060"/>
              <a:gd name="connsiteX38" fmla="*/ 166897 w 2553838"/>
              <a:gd name="connsiteY38" fmla="*/ 1246909 h 2185060"/>
              <a:gd name="connsiteX39" fmla="*/ 202523 w 2553838"/>
              <a:gd name="connsiteY39" fmla="*/ 1258785 h 2185060"/>
              <a:gd name="connsiteX40" fmla="*/ 273775 w 2553838"/>
              <a:gd name="connsiteY40" fmla="*/ 1270660 h 2185060"/>
              <a:gd name="connsiteX41" fmla="*/ 689412 w 2553838"/>
              <a:gd name="connsiteY41" fmla="*/ 1258785 h 2185060"/>
              <a:gd name="connsiteX42" fmla="*/ 867542 w 2553838"/>
              <a:gd name="connsiteY42" fmla="*/ 1235034 h 2185060"/>
              <a:gd name="connsiteX43" fmla="*/ 950669 w 2553838"/>
              <a:gd name="connsiteY43" fmla="*/ 1223159 h 2185060"/>
              <a:gd name="connsiteX44" fmla="*/ 986295 w 2553838"/>
              <a:gd name="connsiteY44" fmla="*/ 1211284 h 2185060"/>
              <a:gd name="connsiteX45" fmla="*/ 1081297 w 2553838"/>
              <a:gd name="connsiteY45" fmla="*/ 1199408 h 2185060"/>
              <a:gd name="connsiteX46" fmla="*/ 1164425 w 2553838"/>
              <a:gd name="connsiteY46" fmla="*/ 1187533 h 2185060"/>
              <a:gd name="connsiteX47" fmla="*/ 1401931 w 2553838"/>
              <a:gd name="connsiteY47" fmla="*/ 1163782 h 2185060"/>
              <a:gd name="connsiteX48" fmla="*/ 1603812 w 2553838"/>
              <a:gd name="connsiteY48" fmla="*/ 1140032 h 2185060"/>
              <a:gd name="connsiteX49" fmla="*/ 1971947 w 2553838"/>
              <a:gd name="connsiteY49" fmla="*/ 1151907 h 2185060"/>
              <a:gd name="connsiteX50" fmla="*/ 2019448 w 2553838"/>
              <a:gd name="connsiteY50" fmla="*/ 1163782 h 2185060"/>
              <a:gd name="connsiteX51" fmla="*/ 2055074 w 2553838"/>
              <a:gd name="connsiteY51" fmla="*/ 1187533 h 2185060"/>
              <a:gd name="connsiteX52" fmla="*/ 2078825 w 2553838"/>
              <a:gd name="connsiteY52" fmla="*/ 1223159 h 2185060"/>
              <a:gd name="connsiteX53" fmla="*/ 1995697 w 2553838"/>
              <a:gd name="connsiteY53" fmla="*/ 1425039 h 2185060"/>
              <a:gd name="connsiteX54" fmla="*/ 1924445 w 2553838"/>
              <a:gd name="connsiteY54" fmla="*/ 1472541 h 2185060"/>
              <a:gd name="connsiteX55" fmla="*/ 1853194 w 2553838"/>
              <a:gd name="connsiteY55" fmla="*/ 1496291 h 2185060"/>
              <a:gd name="connsiteX56" fmla="*/ 1817568 w 2553838"/>
              <a:gd name="connsiteY56" fmla="*/ 1508167 h 2185060"/>
              <a:gd name="connsiteX57" fmla="*/ 1722565 w 2553838"/>
              <a:gd name="connsiteY57" fmla="*/ 1531917 h 2185060"/>
              <a:gd name="connsiteX58" fmla="*/ 1627562 w 2553838"/>
              <a:gd name="connsiteY58" fmla="*/ 1555668 h 2185060"/>
              <a:gd name="connsiteX59" fmla="*/ 1544435 w 2553838"/>
              <a:gd name="connsiteY59" fmla="*/ 1567543 h 2185060"/>
              <a:gd name="connsiteX60" fmla="*/ 1508809 w 2553838"/>
              <a:gd name="connsiteY60" fmla="*/ 1579419 h 2185060"/>
              <a:gd name="connsiteX61" fmla="*/ 1461308 w 2553838"/>
              <a:gd name="connsiteY61" fmla="*/ 1591294 h 2185060"/>
              <a:gd name="connsiteX62" fmla="*/ 1425682 w 2553838"/>
              <a:gd name="connsiteY62" fmla="*/ 1615045 h 2185060"/>
              <a:gd name="connsiteX63" fmla="*/ 1342555 w 2553838"/>
              <a:gd name="connsiteY63" fmla="*/ 1626920 h 2185060"/>
              <a:gd name="connsiteX64" fmla="*/ 1271303 w 2553838"/>
              <a:gd name="connsiteY64" fmla="*/ 1650671 h 2185060"/>
              <a:gd name="connsiteX65" fmla="*/ 1235677 w 2553838"/>
              <a:gd name="connsiteY65" fmla="*/ 1662546 h 2185060"/>
              <a:gd name="connsiteX66" fmla="*/ 1188175 w 2553838"/>
              <a:gd name="connsiteY66" fmla="*/ 1686296 h 2185060"/>
              <a:gd name="connsiteX67" fmla="*/ 1152549 w 2553838"/>
              <a:gd name="connsiteY67" fmla="*/ 1698172 h 2185060"/>
              <a:gd name="connsiteX68" fmla="*/ 1069422 w 2553838"/>
              <a:gd name="connsiteY68" fmla="*/ 1757548 h 2185060"/>
              <a:gd name="connsiteX69" fmla="*/ 1021921 w 2553838"/>
              <a:gd name="connsiteY69" fmla="*/ 1781299 h 2185060"/>
              <a:gd name="connsiteX70" fmla="*/ 986295 w 2553838"/>
              <a:gd name="connsiteY70" fmla="*/ 1816925 h 2185060"/>
              <a:gd name="connsiteX71" fmla="*/ 950669 w 2553838"/>
              <a:gd name="connsiteY71" fmla="*/ 1840676 h 2185060"/>
              <a:gd name="connsiteX72" fmla="*/ 879417 w 2553838"/>
              <a:gd name="connsiteY72" fmla="*/ 1923803 h 2185060"/>
              <a:gd name="connsiteX73" fmla="*/ 820040 w 2553838"/>
              <a:gd name="connsiteY73" fmla="*/ 1995055 h 2185060"/>
              <a:gd name="connsiteX74" fmla="*/ 808165 w 2553838"/>
              <a:gd name="connsiteY74" fmla="*/ 2030681 h 2185060"/>
              <a:gd name="connsiteX75" fmla="*/ 855666 w 2553838"/>
              <a:gd name="connsiteY75" fmla="*/ 2161309 h 2185060"/>
              <a:gd name="connsiteX76" fmla="*/ 903168 w 2553838"/>
              <a:gd name="connsiteY76" fmla="*/ 2185060 h 2185060"/>
              <a:gd name="connsiteX77" fmla="*/ 1342555 w 2553838"/>
              <a:gd name="connsiteY77" fmla="*/ 2173185 h 2185060"/>
              <a:gd name="connsiteX78" fmla="*/ 1378181 w 2553838"/>
              <a:gd name="connsiteY78" fmla="*/ 2161309 h 2185060"/>
              <a:gd name="connsiteX79" fmla="*/ 1425682 w 2553838"/>
              <a:gd name="connsiteY79" fmla="*/ 2149434 h 2185060"/>
              <a:gd name="connsiteX80" fmla="*/ 1615687 w 2553838"/>
              <a:gd name="connsiteY80" fmla="*/ 2113808 h 2185060"/>
              <a:gd name="connsiteX81" fmla="*/ 1734440 w 2553838"/>
              <a:gd name="connsiteY81" fmla="*/ 2078182 h 2185060"/>
              <a:gd name="connsiteX82" fmla="*/ 1770066 w 2553838"/>
              <a:gd name="connsiteY82" fmla="*/ 2066307 h 2185060"/>
              <a:gd name="connsiteX83" fmla="*/ 1841318 w 2553838"/>
              <a:gd name="connsiteY83" fmla="*/ 2054432 h 2185060"/>
              <a:gd name="connsiteX84" fmla="*/ 1924445 w 2553838"/>
              <a:gd name="connsiteY84" fmla="*/ 2030681 h 2185060"/>
              <a:gd name="connsiteX85" fmla="*/ 1960071 w 2553838"/>
              <a:gd name="connsiteY85" fmla="*/ 2018806 h 2185060"/>
              <a:gd name="connsiteX86" fmla="*/ 2150077 w 2553838"/>
              <a:gd name="connsiteY86" fmla="*/ 1983180 h 2185060"/>
              <a:gd name="connsiteX87" fmla="*/ 2197578 w 2553838"/>
              <a:gd name="connsiteY87" fmla="*/ 1971304 h 2185060"/>
              <a:gd name="connsiteX88" fmla="*/ 2233204 w 2553838"/>
              <a:gd name="connsiteY88" fmla="*/ 1959429 h 2185060"/>
              <a:gd name="connsiteX89" fmla="*/ 2304456 w 2553838"/>
              <a:gd name="connsiteY89" fmla="*/ 1947554 h 2185060"/>
              <a:gd name="connsiteX90" fmla="*/ 2553838 w 2553838"/>
              <a:gd name="connsiteY90" fmla="*/ 1935678 h 218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553838" h="2185060">
                <a:moveTo>
                  <a:pt x="12518" y="0"/>
                </a:moveTo>
                <a:lnTo>
                  <a:pt x="915043" y="11876"/>
                </a:lnTo>
                <a:cubicBezTo>
                  <a:pt x="943025" y="12550"/>
                  <a:pt x="970333" y="20821"/>
                  <a:pt x="998170" y="23751"/>
                </a:cubicBezTo>
                <a:cubicBezTo>
                  <a:pt x="1045574" y="28741"/>
                  <a:pt x="1093204" y="31310"/>
                  <a:pt x="1140674" y="35626"/>
                </a:cubicBezTo>
                <a:cubicBezTo>
                  <a:pt x="1348164" y="54489"/>
                  <a:pt x="1185585" y="37174"/>
                  <a:pt x="1318804" y="59377"/>
                </a:cubicBezTo>
                <a:cubicBezTo>
                  <a:pt x="1379144" y="69433"/>
                  <a:pt x="1405325" y="69132"/>
                  <a:pt x="1461308" y="83128"/>
                </a:cubicBezTo>
                <a:cubicBezTo>
                  <a:pt x="1473452" y="86164"/>
                  <a:pt x="1485538" y="89823"/>
                  <a:pt x="1496934" y="95003"/>
                </a:cubicBezTo>
                <a:cubicBezTo>
                  <a:pt x="1529166" y="109654"/>
                  <a:pt x="1560269" y="126670"/>
                  <a:pt x="1591936" y="142504"/>
                </a:cubicBezTo>
                <a:lnTo>
                  <a:pt x="1639438" y="166255"/>
                </a:lnTo>
                <a:cubicBezTo>
                  <a:pt x="1651445" y="184266"/>
                  <a:pt x="1675064" y="212926"/>
                  <a:pt x="1675064" y="237507"/>
                </a:cubicBezTo>
                <a:cubicBezTo>
                  <a:pt x="1675064" y="257691"/>
                  <a:pt x="1672215" y="278831"/>
                  <a:pt x="1663188" y="296884"/>
                </a:cubicBezTo>
                <a:cubicBezTo>
                  <a:pt x="1653727" y="315807"/>
                  <a:pt x="1593668" y="358610"/>
                  <a:pt x="1580061" y="368135"/>
                </a:cubicBezTo>
                <a:cubicBezTo>
                  <a:pt x="1505817" y="420106"/>
                  <a:pt x="1532634" y="407696"/>
                  <a:pt x="1473183" y="427512"/>
                </a:cubicBezTo>
                <a:cubicBezTo>
                  <a:pt x="1461308" y="435429"/>
                  <a:pt x="1449949" y="444182"/>
                  <a:pt x="1437557" y="451263"/>
                </a:cubicBezTo>
                <a:cubicBezTo>
                  <a:pt x="1388636" y="479218"/>
                  <a:pt x="1377191" y="479302"/>
                  <a:pt x="1318804" y="498764"/>
                </a:cubicBezTo>
                <a:cubicBezTo>
                  <a:pt x="1281428" y="511223"/>
                  <a:pt x="1277415" y="513571"/>
                  <a:pt x="1235677" y="522515"/>
                </a:cubicBezTo>
                <a:cubicBezTo>
                  <a:pt x="1196205" y="530973"/>
                  <a:pt x="1156086" y="536474"/>
                  <a:pt x="1116923" y="546265"/>
                </a:cubicBezTo>
                <a:cubicBezTo>
                  <a:pt x="1101089" y="550224"/>
                  <a:pt x="1084704" y="552410"/>
                  <a:pt x="1069422" y="558141"/>
                </a:cubicBezTo>
                <a:cubicBezTo>
                  <a:pt x="1052847" y="564357"/>
                  <a:pt x="1038496" y="575675"/>
                  <a:pt x="1021921" y="581891"/>
                </a:cubicBezTo>
                <a:cubicBezTo>
                  <a:pt x="1006639" y="587622"/>
                  <a:pt x="990113" y="589283"/>
                  <a:pt x="974420" y="593767"/>
                </a:cubicBezTo>
                <a:cubicBezTo>
                  <a:pt x="962384" y="597206"/>
                  <a:pt x="950871" y="602348"/>
                  <a:pt x="938794" y="605642"/>
                </a:cubicBezTo>
                <a:cubicBezTo>
                  <a:pt x="907302" y="614231"/>
                  <a:pt x="872987" y="614795"/>
                  <a:pt x="843791" y="629393"/>
                </a:cubicBezTo>
                <a:cubicBezTo>
                  <a:pt x="827957" y="637310"/>
                  <a:pt x="813084" y="647545"/>
                  <a:pt x="796290" y="653143"/>
                </a:cubicBezTo>
                <a:cubicBezTo>
                  <a:pt x="765323" y="663465"/>
                  <a:pt x="732955" y="668977"/>
                  <a:pt x="701287" y="676894"/>
                </a:cubicBezTo>
                <a:cubicBezTo>
                  <a:pt x="685453" y="680852"/>
                  <a:pt x="669269" y="683608"/>
                  <a:pt x="653786" y="688769"/>
                </a:cubicBezTo>
                <a:cubicBezTo>
                  <a:pt x="641911" y="692728"/>
                  <a:pt x="629356" y="695047"/>
                  <a:pt x="618160" y="700645"/>
                </a:cubicBezTo>
                <a:cubicBezTo>
                  <a:pt x="605395" y="707028"/>
                  <a:pt x="595947" y="719518"/>
                  <a:pt x="582534" y="724395"/>
                </a:cubicBezTo>
                <a:cubicBezTo>
                  <a:pt x="551857" y="735550"/>
                  <a:pt x="518498" y="737824"/>
                  <a:pt x="487531" y="748146"/>
                </a:cubicBezTo>
                <a:cubicBezTo>
                  <a:pt x="436422" y="765182"/>
                  <a:pt x="464049" y="756985"/>
                  <a:pt x="404404" y="771896"/>
                </a:cubicBezTo>
                <a:cubicBezTo>
                  <a:pt x="302304" y="839963"/>
                  <a:pt x="431484" y="758356"/>
                  <a:pt x="333152" y="807522"/>
                </a:cubicBezTo>
                <a:cubicBezTo>
                  <a:pt x="320386" y="813905"/>
                  <a:pt x="310056" y="824439"/>
                  <a:pt x="297526" y="831273"/>
                </a:cubicBezTo>
                <a:cubicBezTo>
                  <a:pt x="266444" y="848227"/>
                  <a:pt x="202523" y="878774"/>
                  <a:pt x="202523" y="878774"/>
                </a:cubicBezTo>
                <a:cubicBezTo>
                  <a:pt x="190648" y="890649"/>
                  <a:pt x="181066" y="905383"/>
                  <a:pt x="166897" y="914400"/>
                </a:cubicBezTo>
                <a:cubicBezTo>
                  <a:pt x="137027" y="933408"/>
                  <a:pt x="71895" y="961902"/>
                  <a:pt x="71895" y="961902"/>
                </a:cubicBezTo>
                <a:lnTo>
                  <a:pt x="24394" y="1033154"/>
                </a:lnTo>
                <a:lnTo>
                  <a:pt x="643" y="1068780"/>
                </a:lnTo>
                <a:cubicBezTo>
                  <a:pt x="4601" y="1096489"/>
                  <a:pt x="0" y="1126872"/>
                  <a:pt x="12518" y="1151907"/>
                </a:cubicBezTo>
                <a:cubicBezTo>
                  <a:pt x="21369" y="1169610"/>
                  <a:pt x="43914" y="1176029"/>
                  <a:pt x="60020" y="1187533"/>
                </a:cubicBezTo>
                <a:cubicBezTo>
                  <a:pt x="98263" y="1214850"/>
                  <a:pt x="119115" y="1225673"/>
                  <a:pt x="166897" y="1246909"/>
                </a:cubicBezTo>
                <a:cubicBezTo>
                  <a:pt x="178336" y="1251993"/>
                  <a:pt x="190303" y="1256069"/>
                  <a:pt x="202523" y="1258785"/>
                </a:cubicBezTo>
                <a:cubicBezTo>
                  <a:pt x="226028" y="1264008"/>
                  <a:pt x="250024" y="1266702"/>
                  <a:pt x="273775" y="1270660"/>
                </a:cubicBezTo>
                <a:lnTo>
                  <a:pt x="689412" y="1258785"/>
                </a:lnTo>
                <a:cubicBezTo>
                  <a:pt x="759747" y="1255588"/>
                  <a:pt x="801554" y="1245186"/>
                  <a:pt x="867542" y="1235034"/>
                </a:cubicBezTo>
                <a:cubicBezTo>
                  <a:pt x="895207" y="1230778"/>
                  <a:pt x="922960" y="1227117"/>
                  <a:pt x="950669" y="1223159"/>
                </a:cubicBezTo>
                <a:cubicBezTo>
                  <a:pt x="962544" y="1219201"/>
                  <a:pt x="973979" y="1213523"/>
                  <a:pt x="986295" y="1211284"/>
                </a:cubicBezTo>
                <a:cubicBezTo>
                  <a:pt x="1017694" y="1205575"/>
                  <a:pt x="1049663" y="1203626"/>
                  <a:pt x="1081297" y="1199408"/>
                </a:cubicBezTo>
                <a:lnTo>
                  <a:pt x="1164425" y="1187533"/>
                </a:lnTo>
                <a:cubicBezTo>
                  <a:pt x="1333785" y="1161479"/>
                  <a:pt x="1111738" y="1189017"/>
                  <a:pt x="1401931" y="1163782"/>
                </a:cubicBezTo>
                <a:cubicBezTo>
                  <a:pt x="1452534" y="1159382"/>
                  <a:pt x="1551584" y="1146560"/>
                  <a:pt x="1603812" y="1140032"/>
                </a:cubicBezTo>
                <a:cubicBezTo>
                  <a:pt x="1726524" y="1143990"/>
                  <a:pt x="1849371" y="1144903"/>
                  <a:pt x="1971947" y="1151907"/>
                </a:cubicBezTo>
                <a:cubicBezTo>
                  <a:pt x="1988241" y="1152838"/>
                  <a:pt x="2004447" y="1157353"/>
                  <a:pt x="2019448" y="1163782"/>
                </a:cubicBezTo>
                <a:cubicBezTo>
                  <a:pt x="2032566" y="1169404"/>
                  <a:pt x="2043199" y="1179616"/>
                  <a:pt x="2055074" y="1187533"/>
                </a:cubicBezTo>
                <a:cubicBezTo>
                  <a:pt x="2062991" y="1199408"/>
                  <a:pt x="2077808" y="1208923"/>
                  <a:pt x="2078825" y="1223159"/>
                </a:cubicBezTo>
                <a:cubicBezTo>
                  <a:pt x="2086311" y="1327972"/>
                  <a:pt x="2080654" y="1368400"/>
                  <a:pt x="1995697" y="1425039"/>
                </a:cubicBezTo>
                <a:cubicBezTo>
                  <a:pt x="1971946" y="1440873"/>
                  <a:pt x="1951525" y="1463514"/>
                  <a:pt x="1924445" y="1472541"/>
                </a:cubicBezTo>
                <a:lnTo>
                  <a:pt x="1853194" y="1496291"/>
                </a:lnTo>
                <a:cubicBezTo>
                  <a:pt x="1841319" y="1500250"/>
                  <a:pt x="1829712" y="1505131"/>
                  <a:pt x="1817568" y="1508167"/>
                </a:cubicBezTo>
                <a:lnTo>
                  <a:pt x="1722565" y="1531917"/>
                </a:lnTo>
                <a:lnTo>
                  <a:pt x="1627562" y="1555668"/>
                </a:lnTo>
                <a:lnTo>
                  <a:pt x="1544435" y="1567543"/>
                </a:lnTo>
                <a:cubicBezTo>
                  <a:pt x="1532560" y="1571502"/>
                  <a:pt x="1520845" y="1575980"/>
                  <a:pt x="1508809" y="1579419"/>
                </a:cubicBezTo>
                <a:cubicBezTo>
                  <a:pt x="1493116" y="1583903"/>
                  <a:pt x="1476309" y="1584865"/>
                  <a:pt x="1461308" y="1591294"/>
                </a:cubicBezTo>
                <a:cubicBezTo>
                  <a:pt x="1448190" y="1596916"/>
                  <a:pt x="1439353" y="1610944"/>
                  <a:pt x="1425682" y="1615045"/>
                </a:cubicBezTo>
                <a:cubicBezTo>
                  <a:pt x="1398872" y="1623088"/>
                  <a:pt x="1370264" y="1622962"/>
                  <a:pt x="1342555" y="1626920"/>
                </a:cubicBezTo>
                <a:lnTo>
                  <a:pt x="1271303" y="1650671"/>
                </a:lnTo>
                <a:cubicBezTo>
                  <a:pt x="1259428" y="1654629"/>
                  <a:pt x="1246873" y="1656948"/>
                  <a:pt x="1235677" y="1662546"/>
                </a:cubicBezTo>
                <a:cubicBezTo>
                  <a:pt x="1219843" y="1670463"/>
                  <a:pt x="1204446" y="1679323"/>
                  <a:pt x="1188175" y="1686296"/>
                </a:cubicBezTo>
                <a:cubicBezTo>
                  <a:pt x="1176669" y="1691227"/>
                  <a:pt x="1163745" y="1692574"/>
                  <a:pt x="1152549" y="1698172"/>
                </a:cubicBezTo>
                <a:cubicBezTo>
                  <a:pt x="1127418" y="1710737"/>
                  <a:pt x="1090949" y="1744094"/>
                  <a:pt x="1069422" y="1757548"/>
                </a:cubicBezTo>
                <a:cubicBezTo>
                  <a:pt x="1054410" y="1766930"/>
                  <a:pt x="1036326" y="1771009"/>
                  <a:pt x="1021921" y="1781299"/>
                </a:cubicBezTo>
                <a:cubicBezTo>
                  <a:pt x="1008255" y="1791061"/>
                  <a:pt x="999197" y="1806174"/>
                  <a:pt x="986295" y="1816925"/>
                </a:cubicBezTo>
                <a:cubicBezTo>
                  <a:pt x="975331" y="1826062"/>
                  <a:pt x="961633" y="1831539"/>
                  <a:pt x="950669" y="1840676"/>
                </a:cubicBezTo>
                <a:cubicBezTo>
                  <a:pt x="906468" y="1877510"/>
                  <a:pt x="918731" y="1877936"/>
                  <a:pt x="879417" y="1923803"/>
                </a:cubicBezTo>
                <a:cubicBezTo>
                  <a:pt x="810839" y="2003810"/>
                  <a:pt x="872534" y="1916315"/>
                  <a:pt x="820040" y="1995055"/>
                </a:cubicBezTo>
                <a:cubicBezTo>
                  <a:pt x="816082" y="2006930"/>
                  <a:pt x="808165" y="2018163"/>
                  <a:pt x="808165" y="2030681"/>
                </a:cubicBezTo>
                <a:cubicBezTo>
                  <a:pt x="808165" y="2100784"/>
                  <a:pt x="804818" y="2124990"/>
                  <a:pt x="855666" y="2161309"/>
                </a:cubicBezTo>
                <a:cubicBezTo>
                  <a:pt x="870072" y="2171598"/>
                  <a:pt x="887334" y="2177143"/>
                  <a:pt x="903168" y="2185060"/>
                </a:cubicBezTo>
                <a:cubicBezTo>
                  <a:pt x="1049630" y="2181102"/>
                  <a:pt x="1196222" y="2180502"/>
                  <a:pt x="1342555" y="2173185"/>
                </a:cubicBezTo>
                <a:cubicBezTo>
                  <a:pt x="1355057" y="2172560"/>
                  <a:pt x="1366145" y="2164748"/>
                  <a:pt x="1378181" y="2161309"/>
                </a:cubicBezTo>
                <a:cubicBezTo>
                  <a:pt x="1393874" y="2156825"/>
                  <a:pt x="1409750" y="2152974"/>
                  <a:pt x="1425682" y="2149434"/>
                </a:cubicBezTo>
                <a:cubicBezTo>
                  <a:pt x="1488662" y="2135439"/>
                  <a:pt x="1552707" y="2127804"/>
                  <a:pt x="1615687" y="2113808"/>
                </a:cubicBezTo>
                <a:cubicBezTo>
                  <a:pt x="1669536" y="2101841"/>
                  <a:pt x="1675224" y="2097921"/>
                  <a:pt x="1734440" y="2078182"/>
                </a:cubicBezTo>
                <a:cubicBezTo>
                  <a:pt x="1746315" y="2074224"/>
                  <a:pt x="1757719" y="2068365"/>
                  <a:pt x="1770066" y="2066307"/>
                </a:cubicBezTo>
                <a:lnTo>
                  <a:pt x="1841318" y="2054432"/>
                </a:lnTo>
                <a:cubicBezTo>
                  <a:pt x="1926717" y="2025964"/>
                  <a:pt x="1820092" y="2060495"/>
                  <a:pt x="1924445" y="2030681"/>
                </a:cubicBezTo>
                <a:cubicBezTo>
                  <a:pt x="1936481" y="2027242"/>
                  <a:pt x="1947874" y="2021621"/>
                  <a:pt x="1960071" y="2018806"/>
                </a:cubicBezTo>
                <a:cubicBezTo>
                  <a:pt x="2161876" y="1972236"/>
                  <a:pt x="2003552" y="2012486"/>
                  <a:pt x="2150077" y="1983180"/>
                </a:cubicBezTo>
                <a:cubicBezTo>
                  <a:pt x="2166081" y="1979979"/>
                  <a:pt x="2181885" y="1975788"/>
                  <a:pt x="2197578" y="1971304"/>
                </a:cubicBezTo>
                <a:cubicBezTo>
                  <a:pt x="2209614" y="1967865"/>
                  <a:pt x="2220984" y="1962144"/>
                  <a:pt x="2233204" y="1959429"/>
                </a:cubicBezTo>
                <a:cubicBezTo>
                  <a:pt x="2256709" y="1954206"/>
                  <a:pt x="2280449" y="1949401"/>
                  <a:pt x="2304456" y="1947554"/>
                </a:cubicBezTo>
                <a:cubicBezTo>
                  <a:pt x="2461412" y="1935480"/>
                  <a:pt x="2466915" y="1935678"/>
                  <a:pt x="2553838" y="1935678"/>
                </a:cubicBezTo>
              </a:path>
            </a:pathLst>
          </a:custGeom>
          <a:ln w="76200">
            <a:solidFill>
              <a:schemeClr val="bg1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rebalwil\Downloads\bread-1281053_1280.jpg"/>
          <p:cNvPicPr>
            <a:picLocks noChangeAspect="1" noChangeArrowheads="1"/>
          </p:cNvPicPr>
          <p:nvPr/>
        </p:nvPicPr>
        <p:blipFill>
          <a:blip r:embed="rId3" cstate="print"/>
          <a:srcRect l="11278" r="24812"/>
          <a:stretch>
            <a:fillRect/>
          </a:stretch>
        </p:blipFill>
        <p:spPr bwMode="auto">
          <a:xfrm>
            <a:off x="2209800" y="3048000"/>
            <a:ext cx="1295400" cy="12446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0" name="Rectangle 29"/>
          <p:cNvSpPr/>
          <p:nvPr/>
        </p:nvSpPr>
        <p:spPr>
          <a:xfrm>
            <a:off x="76200" y="304800"/>
            <a:ext cx="9067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Jesus in the Wilderness</a:t>
            </a:r>
            <a:endParaRPr lang="en-US" sz="6600" b="1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rebalwil\Downloads\desert-1270345_1280.jpg"/>
          <p:cNvPicPr>
            <a:picLocks noChangeAspect="1" noChangeArrowheads="1"/>
          </p:cNvPicPr>
          <p:nvPr/>
        </p:nvPicPr>
        <p:blipFill>
          <a:blip r:embed="rId2" cstate="print"/>
          <a:srcRect t="2250" r="130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343400" y="0"/>
            <a:ext cx="4800600" cy="6858000"/>
          </a:xfrm>
          <a:prstGeom prst="rect">
            <a:avLst/>
          </a:prstGeom>
          <a:solidFill>
            <a:srgbClr val="0070C0">
              <a:alpha val="42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152400"/>
            <a:ext cx="6096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It is written.</a:t>
            </a:r>
            <a:endParaRPr lang="en-US" sz="80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Speech Bubble: Oval 3">
            <a:extLst>
              <a:ext uri="{FF2B5EF4-FFF2-40B4-BE49-F238E27FC236}">
                <a16:creationId xmlns:a16="http://schemas.microsoft.com/office/drawing/2014/main" xmlns="" id="{8FAFFD95-F21F-4300-BE90-2D6C31E9D1D4}"/>
              </a:ext>
            </a:extLst>
          </p:cNvPr>
          <p:cNvSpPr/>
          <p:nvPr/>
        </p:nvSpPr>
        <p:spPr>
          <a:xfrm>
            <a:off x="609600" y="3048000"/>
            <a:ext cx="3485072" cy="3122763"/>
          </a:xfrm>
          <a:prstGeom prst="wedgeEllipseCallout">
            <a:avLst>
              <a:gd name="adj1" fmla="val -67942"/>
              <a:gd name="adj2" fmla="val 69402"/>
            </a:avLst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Physical needs are most important.</a:t>
            </a:r>
          </a:p>
        </p:txBody>
      </p:sp>
      <p:sp>
        <p:nvSpPr>
          <p:cNvPr id="10" name="Speech Bubble: Oval 4">
            <a:extLst>
              <a:ext uri="{FF2B5EF4-FFF2-40B4-BE49-F238E27FC236}">
                <a16:creationId xmlns:a16="http://schemas.microsoft.com/office/drawing/2014/main" xmlns="" id="{2B9DEBB3-D4A3-47D4-A99F-D3EB1CFC6BCF}"/>
              </a:ext>
            </a:extLst>
          </p:cNvPr>
          <p:cNvSpPr/>
          <p:nvPr/>
        </p:nvSpPr>
        <p:spPr>
          <a:xfrm>
            <a:off x="4648200" y="2971800"/>
            <a:ext cx="3485072" cy="3122763"/>
          </a:xfrm>
          <a:prstGeom prst="wedgeEllipseCallout">
            <a:avLst>
              <a:gd name="adj1" fmla="val 66239"/>
              <a:gd name="adj2" fmla="val 74426"/>
            </a:avLst>
          </a:prstGeom>
          <a:solidFill>
            <a:schemeClr val="tx2">
              <a:lumMod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Spiritual needs are most important.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rebalwil\Downloads\desert-1270345_1280.jpg"/>
          <p:cNvPicPr>
            <a:picLocks noChangeAspect="1" noChangeArrowheads="1"/>
          </p:cNvPicPr>
          <p:nvPr/>
        </p:nvPicPr>
        <p:blipFill>
          <a:blip r:embed="rId2" cstate="print"/>
          <a:srcRect t="2250" r="130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42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14400"/>
            <a:ext cx="9525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It is written.</a:t>
            </a:r>
            <a:endParaRPr lang="en-US" sz="80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438400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Spiritual needs are </a:t>
            </a:r>
            <a:r>
              <a:rPr lang="en-US" sz="8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always</a:t>
            </a:r>
            <a:r>
              <a:rPr lang="en-US" sz="80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most important.</a:t>
            </a:r>
            <a:endParaRPr lang="en-US" sz="8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170</Words>
  <Application>Microsoft Office PowerPoint</Application>
  <PresentationFormat>On-screen Show (4:3)</PresentationFormat>
  <Paragraphs>49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Rebekah Williams</dc:creator>
  <cp:lastModifiedBy>Rebekah Williams</cp:lastModifiedBy>
  <cp:revision>32</cp:revision>
  <dcterms:created xsi:type="dcterms:W3CDTF">2018-09-08T18:00:48Z</dcterms:created>
  <dcterms:modified xsi:type="dcterms:W3CDTF">2018-09-09T04:57:02Z</dcterms:modified>
</cp:coreProperties>
</file>