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9" r:id="rId2"/>
    <p:sldId id="308" r:id="rId3"/>
    <p:sldId id="259" r:id="rId4"/>
    <p:sldId id="261" r:id="rId5"/>
    <p:sldId id="258" r:id="rId6"/>
    <p:sldId id="260" r:id="rId7"/>
    <p:sldId id="262" r:id="rId8"/>
    <p:sldId id="263" r:id="rId9"/>
    <p:sldId id="264" r:id="rId10"/>
    <p:sldId id="271" r:id="rId11"/>
    <p:sldId id="265" r:id="rId12"/>
    <p:sldId id="266" r:id="rId13"/>
    <p:sldId id="267" r:id="rId14"/>
    <p:sldId id="268" r:id="rId15"/>
    <p:sldId id="270" r:id="rId16"/>
    <p:sldId id="269" r:id="rId17"/>
    <p:sldId id="289" r:id="rId18"/>
    <p:sldId id="274" r:id="rId19"/>
    <p:sldId id="275" r:id="rId20"/>
    <p:sldId id="312" r:id="rId21"/>
    <p:sldId id="272" r:id="rId22"/>
    <p:sldId id="273" r:id="rId23"/>
    <p:sldId id="276" r:id="rId24"/>
    <p:sldId id="279" r:id="rId25"/>
    <p:sldId id="277" r:id="rId26"/>
    <p:sldId id="278" r:id="rId27"/>
    <p:sldId id="311" r:id="rId28"/>
    <p:sldId id="310" r:id="rId29"/>
    <p:sldId id="280" r:id="rId30"/>
    <p:sldId id="281" r:id="rId31"/>
    <p:sldId id="283" r:id="rId32"/>
    <p:sldId id="282" r:id="rId33"/>
    <p:sldId id="286" r:id="rId34"/>
    <p:sldId id="285" r:id="rId35"/>
    <p:sldId id="284" r:id="rId36"/>
    <p:sldId id="287" r:id="rId37"/>
    <p:sldId id="288" r:id="rId38"/>
    <p:sldId id="290" r:id="rId39"/>
    <p:sldId id="292" r:id="rId40"/>
    <p:sldId id="293" r:id="rId41"/>
    <p:sldId id="301" r:id="rId42"/>
    <p:sldId id="294" r:id="rId43"/>
    <p:sldId id="295" r:id="rId44"/>
    <p:sldId id="302" r:id="rId45"/>
    <p:sldId id="303" r:id="rId46"/>
    <p:sldId id="304" r:id="rId47"/>
    <p:sldId id="305" r:id="rId48"/>
    <p:sldId id="306" r:id="rId49"/>
    <p:sldId id="307"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0" d="100"/>
          <a:sy n="80" d="100"/>
        </p:scale>
        <p:origin x="-11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80B2C8-066E-43DA-AE11-06A1654E4C57}" type="datetimeFigureOut">
              <a:rPr lang="en-US" smtClean="0"/>
              <a:pPr/>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BFE73-8D7D-47A5-BACF-E262D8DF8438}" type="slidenum">
              <a:rPr lang="en-US" smtClean="0"/>
              <a:pPr/>
              <a:t>‹#›</a:t>
            </a:fld>
            <a:endParaRPr lang="en-US"/>
          </a:p>
        </p:txBody>
      </p:sp>
    </p:spTree>
    <p:extLst>
      <p:ext uri="{BB962C8B-B14F-4D97-AF65-F5344CB8AC3E}">
        <p14:creationId xmlns:p14="http://schemas.microsoft.com/office/powerpoint/2010/main" val="402589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80B2C8-066E-43DA-AE11-06A1654E4C57}" type="datetimeFigureOut">
              <a:rPr lang="en-US" smtClean="0"/>
              <a:pPr/>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BFE73-8D7D-47A5-BACF-E262D8DF8438}" type="slidenum">
              <a:rPr lang="en-US" smtClean="0"/>
              <a:pPr/>
              <a:t>‹#›</a:t>
            </a:fld>
            <a:endParaRPr lang="en-US"/>
          </a:p>
        </p:txBody>
      </p:sp>
    </p:spTree>
    <p:extLst>
      <p:ext uri="{BB962C8B-B14F-4D97-AF65-F5344CB8AC3E}">
        <p14:creationId xmlns:p14="http://schemas.microsoft.com/office/powerpoint/2010/main" val="95460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80B2C8-066E-43DA-AE11-06A1654E4C57}" type="datetimeFigureOut">
              <a:rPr lang="en-US" smtClean="0"/>
              <a:pPr/>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BFE73-8D7D-47A5-BACF-E262D8DF8438}" type="slidenum">
              <a:rPr lang="en-US" smtClean="0"/>
              <a:pPr/>
              <a:t>‹#›</a:t>
            </a:fld>
            <a:endParaRPr lang="en-US"/>
          </a:p>
        </p:txBody>
      </p:sp>
    </p:spTree>
    <p:extLst>
      <p:ext uri="{BB962C8B-B14F-4D97-AF65-F5344CB8AC3E}">
        <p14:creationId xmlns:p14="http://schemas.microsoft.com/office/powerpoint/2010/main" val="142552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80B2C8-066E-43DA-AE11-06A1654E4C57}" type="datetimeFigureOut">
              <a:rPr lang="en-US" smtClean="0"/>
              <a:pPr/>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BFE73-8D7D-47A5-BACF-E262D8DF8438}" type="slidenum">
              <a:rPr lang="en-US" smtClean="0"/>
              <a:pPr/>
              <a:t>‹#›</a:t>
            </a:fld>
            <a:endParaRPr lang="en-US"/>
          </a:p>
        </p:txBody>
      </p:sp>
    </p:spTree>
    <p:extLst>
      <p:ext uri="{BB962C8B-B14F-4D97-AF65-F5344CB8AC3E}">
        <p14:creationId xmlns:p14="http://schemas.microsoft.com/office/powerpoint/2010/main" val="56774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80B2C8-066E-43DA-AE11-06A1654E4C57}" type="datetimeFigureOut">
              <a:rPr lang="en-US" smtClean="0"/>
              <a:pPr/>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BFE73-8D7D-47A5-BACF-E262D8DF8438}" type="slidenum">
              <a:rPr lang="en-US" smtClean="0"/>
              <a:pPr/>
              <a:t>‹#›</a:t>
            </a:fld>
            <a:endParaRPr lang="en-US"/>
          </a:p>
        </p:txBody>
      </p:sp>
    </p:spTree>
    <p:extLst>
      <p:ext uri="{BB962C8B-B14F-4D97-AF65-F5344CB8AC3E}">
        <p14:creationId xmlns:p14="http://schemas.microsoft.com/office/powerpoint/2010/main" val="1001835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80B2C8-066E-43DA-AE11-06A1654E4C57}" type="datetimeFigureOut">
              <a:rPr lang="en-US" smtClean="0"/>
              <a:pPr/>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BFE73-8D7D-47A5-BACF-E262D8DF8438}" type="slidenum">
              <a:rPr lang="en-US" smtClean="0"/>
              <a:pPr/>
              <a:t>‹#›</a:t>
            </a:fld>
            <a:endParaRPr lang="en-US"/>
          </a:p>
        </p:txBody>
      </p:sp>
    </p:spTree>
    <p:extLst>
      <p:ext uri="{BB962C8B-B14F-4D97-AF65-F5344CB8AC3E}">
        <p14:creationId xmlns:p14="http://schemas.microsoft.com/office/powerpoint/2010/main" val="254190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80B2C8-066E-43DA-AE11-06A1654E4C57}" type="datetimeFigureOut">
              <a:rPr lang="en-US" smtClean="0"/>
              <a:pPr/>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CBFE73-8D7D-47A5-BACF-E262D8DF8438}" type="slidenum">
              <a:rPr lang="en-US" smtClean="0"/>
              <a:pPr/>
              <a:t>‹#›</a:t>
            </a:fld>
            <a:endParaRPr lang="en-US"/>
          </a:p>
        </p:txBody>
      </p:sp>
    </p:spTree>
    <p:extLst>
      <p:ext uri="{BB962C8B-B14F-4D97-AF65-F5344CB8AC3E}">
        <p14:creationId xmlns:p14="http://schemas.microsoft.com/office/powerpoint/2010/main" val="350049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80B2C8-066E-43DA-AE11-06A1654E4C57}" type="datetimeFigureOut">
              <a:rPr lang="en-US" smtClean="0"/>
              <a:pPr/>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CBFE73-8D7D-47A5-BACF-E262D8DF8438}" type="slidenum">
              <a:rPr lang="en-US" smtClean="0"/>
              <a:pPr/>
              <a:t>‹#›</a:t>
            </a:fld>
            <a:endParaRPr lang="en-US"/>
          </a:p>
        </p:txBody>
      </p:sp>
    </p:spTree>
    <p:extLst>
      <p:ext uri="{BB962C8B-B14F-4D97-AF65-F5344CB8AC3E}">
        <p14:creationId xmlns:p14="http://schemas.microsoft.com/office/powerpoint/2010/main" val="4687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0B2C8-066E-43DA-AE11-06A1654E4C57}" type="datetimeFigureOut">
              <a:rPr lang="en-US" smtClean="0"/>
              <a:pPr/>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CBFE73-8D7D-47A5-BACF-E262D8DF8438}" type="slidenum">
              <a:rPr lang="en-US" smtClean="0"/>
              <a:pPr/>
              <a:t>‹#›</a:t>
            </a:fld>
            <a:endParaRPr lang="en-US"/>
          </a:p>
        </p:txBody>
      </p:sp>
    </p:spTree>
    <p:extLst>
      <p:ext uri="{BB962C8B-B14F-4D97-AF65-F5344CB8AC3E}">
        <p14:creationId xmlns:p14="http://schemas.microsoft.com/office/powerpoint/2010/main" val="406987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80B2C8-066E-43DA-AE11-06A1654E4C57}" type="datetimeFigureOut">
              <a:rPr lang="en-US" smtClean="0"/>
              <a:pPr/>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BFE73-8D7D-47A5-BACF-E262D8DF8438}" type="slidenum">
              <a:rPr lang="en-US" smtClean="0"/>
              <a:pPr/>
              <a:t>‹#›</a:t>
            </a:fld>
            <a:endParaRPr lang="en-US"/>
          </a:p>
        </p:txBody>
      </p:sp>
    </p:spTree>
    <p:extLst>
      <p:ext uri="{BB962C8B-B14F-4D97-AF65-F5344CB8AC3E}">
        <p14:creationId xmlns:p14="http://schemas.microsoft.com/office/powerpoint/2010/main" val="3636385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80B2C8-066E-43DA-AE11-06A1654E4C57}" type="datetimeFigureOut">
              <a:rPr lang="en-US" smtClean="0"/>
              <a:pPr/>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BFE73-8D7D-47A5-BACF-E262D8DF8438}" type="slidenum">
              <a:rPr lang="en-US" smtClean="0"/>
              <a:pPr/>
              <a:t>‹#›</a:t>
            </a:fld>
            <a:endParaRPr lang="en-US"/>
          </a:p>
        </p:txBody>
      </p:sp>
    </p:spTree>
    <p:extLst>
      <p:ext uri="{BB962C8B-B14F-4D97-AF65-F5344CB8AC3E}">
        <p14:creationId xmlns:p14="http://schemas.microsoft.com/office/powerpoint/2010/main" val="139351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0B2C8-066E-43DA-AE11-06A1654E4C57}" type="datetimeFigureOut">
              <a:rPr lang="en-US" smtClean="0"/>
              <a:pPr/>
              <a:t>8/26/2018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BFE73-8D7D-47A5-BACF-E262D8DF8438}" type="slidenum">
              <a:rPr lang="en-US" smtClean="0"/>
              <a:pPr/>
              <a:t>‹#›</a:t>
            </a:fld>
            <a:endParaRPr lang="en-US"/>
          </a:p>
        </p:txBody>
      </p:sp>
    </p:spTree>
    <p:extLst>
      <p:ext uri="{BB962C8B-B14F-4D97-AF65-F5344CB8AC3E}">
        <p14:creationId xmlns:p14="http://schemas.microsoft.com/office/powerpoint/2010/main" val="25370730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91112" y="1184818"/>
            <a:ext cx="3848100" cy="923330"/>
          </a:xfrm>
          <a:prstGeom prst="rect">
            <a:avLst/>
          </a:prstGeom>
          <a:noFill/>
        </p:spPr>
        <p:txBody>
          <a:bodyPr wrap="square" rtlCol="0">
            <a:spAutoFit/>
          </a:bodyPr>
          <a:lstStyle/>
          <a:p>
            <a:pPr algn="ctr"/>
            <a:r>
              <a:rPr lang="en-US" sz="5400" dirty="0" smtClean="0">
                <a:latin typeface="Open Sans" pitchFamily="34" charset="0"/>
                <a:ea typeface="Open Sans" pitchFamily="34" charset="0"/>
                <a:cs typeface="Open Sans" pitchFamily="34" charset="0"/>
              </a:rPr>
              <a:t>2007</a:t>
            </a:r>
            <a:endParaRPr lang="en-US" sz="5400" dirty="0">
              <a:latin typeface="Open Sans" pitchFamily="34" charset="0"/>
              <a:ea typeface="Open Sans" pitchFamily="34" charset="0"/>
              <a:cs typeface="Open Sans" pitchFamily="34" charset="0"/>
            </a:endParaRPr>
          </a:p>
        </p:txBody>
      </p:sp>
      <p:sp>
        <p:nvSpPr>
          <p:cNvPr id="10" name="TextBox 9"/>
          <p:cNvSpPr txBox="1"/>
          <p:nvPr/>
        </p:nvSpPr>
        <p:spPr>
          <a:xfrm>
            <a:off x="2253579" y="2111093"/>
            <a:ext cx="4723167" cy="923330"/>
          </a:xfrm>
          <a:prstGeom prst="rect">
            <a:avLst/>
          </a:prstGeom>
          <a:noFill/>
        </p:spPr>
        <p:txBody>
          <a:bodyPr wrap="square" rtlCol="0">
            <a:spAutoFit/>
          </a:bodyPr>
          <a:lstStyle/>
          <a:p>
            <a:pPr algn="ctr"/>
            <a:r>
              <a:rPr lang="en-US" sz="5400" dirty="0" smtClean="0">
                <a:latin typeface="Open Sans" pitchFamily="34" charset="0"/>
                <a:ea typeface="Open Sans" pitchFamily="34" charset="0"/>
                <a:cs typeface="Open Sans" pitchFamily="34" charset="0"/>
              </a:rPr>
              <a:t>16% - </a:t>
            </a:r>
            <a:r>
              <a:rPr lang="en-US" sz="5400" dirty="0" err="1" smtClean="0">
                <a:latin typeface="Open Sans" pitchFamily="34" charset="0"/>
                <a:ea typeface="Open Sans" pitchFamily="34" charset="0"/>
                <a:cs typeface="Open Sans" pitchFamily="34" charset="0"/>
              </a:rPr>
              <a:t>Nones</a:t>
            </a:r>
            <a:endParaRPr lang="en-US" sz="5400" dirty="0">
              <a:latin typeface="Open Sans" pitchFamily="34" charset="0"/>
              <a:ea typeface="Open Sans" pitchFamily="34" charset="0"/>
              <a:cs typeface="Open Sans" pitchFamily="34" charset="0"/>
            </a:endParaRPr>
          </a:p>
        </p:txBody>
      </p:sp>
      <p:sp>
        <p:nvSpPr>
          <p:cNvPr id="11" name="TextBox 10"/>
          <p:cNvSpPr txBox="1"/>
          <p:nvPr/>
        </p:nvSpPr>
        <p:spPr>
          <a:xfrm>
            <a:off x="2691112" y="3548008"/>
            <a:ext cx="3848100" cy="923330"/>
          </a:xfrm>
          <a:prstGeom prst="rect">
            <a:avLst/>
          </a:prstGeom>
          <a:noFill/>
        </p:spPr>
        <p:txBody>
          <a:bodyPr wrap="square" rtlCol="0">
            <a:spAutoFit/>
          </a:bodyPr>
          <a:lstStyle/>
          <a:p>
            <a:pPr algn="ctr"/>
            <a:r>
              <a:rPr lang="en-US" sz="5400" dirty="0" smtClean="0">
                <a:latin typeface="Open Sans" pitchFamily="34" charset="0"/>
                <a:ea typeface="Open Sans" pitchFamily="34" charset="0"/>
                <a:cs typeface="Open Sans" pitchFamily="34" charset="0"/>
              </a:rPr>
              <a:t>2014</a:t>
            </a:r>
            <a:endParaRPr lang="en-US" sz="5400" dirty="0">
              <a:latin typeface="Open Sans" pitchFamily="34" charset="0"/>
              <a:ea typeface="Open Sans" pitchFamily="34" charset="0"/>
              <a:cs typeface="Open Sans" pitchFamily="34" charset="0"/>
            </a:endParaRPr>
          </a:p>
        </p:txBody>
      </p:sp>
      <p:sp>
        <p:nvSpPr>
          <p:cNvPr id="12" name="TextBox 11"/>
          <p:cNvSpPr txBox="1"/>
          <p:nvPr/>
        </p:nvSpPr>
        <p:spPr>
          <a:xfrm>
            <a:off x="2253579" y="4474283"/>
            <a:ext cx="4723167" cy="923330"/>
          </a:xfrm>
          <a:prstGeom prst="rect">
            <a:avLst/>
          </a:prstGeom>
          <a:noFill/>
        </p:spPr>
        <p:txBody>
          <a:bodyPr wrap="square" rtlCol="0">
            <a:spAutoFit/>
          </a:bodyPr>
          <a:lstStyle/>
          <a:p>
            <a:pPr algn="ctr"/>
            <a:r>
              <a:rPr lang="en-US" sz="5400" dirty="0" smtClean="0">
                <a:latin typeface="Open Sans" pitchFamily="34" charset="0"/>
                <a:ea typeface="Open Sans" pitchFamily="34" charset="0"/>
                <a:cs typeface="Open Sans" pitchFamily="34" charset="0"/>
              </a:rPr>
              <a:t>23% - </a:t>
            </a:r>
            <a:r>
              <a:rPr lang="en-US" sz="5400" dirty="0" err="1" smtClean="0">
                <a:latin typeface="Open Sans" pitchFamily="34" charset="0"/>
                <a:ea typeface="Open Sans" pitchFamily="34" charset="0"/>
                <a:cs typeface="Open Sans" pitchFamily="34" charset="0"/>
              </a:rPr>
              <a:t>Nones</a:t>
            </a:r>
            <a:endParaRPr lang="en-US" sz="5400" dirty="0">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ebalwil\Downloads\dahlias-3614719_1280.jpg"/>
          <p:cNvPicPr>
            <a:picLocks noChangeAspect="1" noChangeArrowheads="1"/>
          </p:cNvPicPr>
          <p:nvPr/>
        </p:nvPicPr>
        <p:blipFill>
          <a:blip r:embed="rId2" cstate="print"/>
          <a:srcRect/>
          <a:stretch>
            <a:fillRect/>
          </a:stretch>
        </p:blipFill>
        <p:spPr bwMode="auto">
          <a:xfrm>
            <a:off x="-484187" y="0"/>
            <a:ext cx="10291187"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rebalwil\Downloads\gouthaman-raveendran-41794-unsplash.jpg"/>
          <p:cNvPicPr>
            <a:picLocks noChangeAspect="1" noChangeArrowheads="1"/>
          </p:cNvPicPr>
          <p:nvPr/>
        </p:nvPicPr>
        <p:blipFill>
          <a:blip r:embed="rId2" cstate="print"/>
          <a:srcRect/>
          <a:stretch>
            <a:fillRect/>
          </a:stretch>
        </p:blipFill>
        <p:spPr bwMode="auto">
          <a:xfrm>
            <a:off x="-1645920" y="0"/>
            <a:ext cx="10789920" cy="719328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ebalwil\Downloads\butterfly-3602110_1280.jpg"/>
          <p:cNvPicPr>
            <a:picLocks noChangeAspect="1" noChangeArrowheads="1"/>
          </p:cNvPicPr>
          <p:nvPr/>
        </p:nvPicPr>
        <p:blipFill>
          <a:blip r:embed="rId2" cstate="print"/>
          <a:srcRect/>
          <a:stretch>
            <a:fillRect/>
          </a:stretch>
        </p:blipFill>
        <p:spPr bwMode="auto">
          <a:xfrm>
            <a:off x="0" y="0"/>
            <a:ext cx="10291187"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rebalwil\Downloads\space-shuttle-discovery-599961_1280.jpg"/>
          <p:cNvPicPr>
            <a:picLocks noChangeAspect="1" noChangeArrowheads="1"/>
          </p:cNvPicPr>
          <p:nvPr/>
        </p:nvPicPr>
        <p:blipFill>
          <a:blip r:embed="rId2" cstate="print"/>
          <a:srcRect/>
          <a:stretch>
            <a:fillRect/>
          </a:stretch>
        </p:blipFill>
        <p:spPr bwMode="auto">
          <a:xfrm>
            <a:off x="0" y="0"/>
            <a:ext cx="9898250" cy="6843713"/>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rebalwil\Downloads\brain-3168269_1280.png"/>
          <p:cNvPicPr>
            <a:picLocks noChangeAspect="1" noChangeArrowheads="1"/>
          </p:cNvPicPr>
          <p:nvPr/>
        </p:nvPicPr>
        <p:blipFill>
          <a:blip r:embed="rId2" cstate="print"/>
          <a:srcRect/>
          <a:stretch>
            <a:fillRect/>
          </a:stretch>
        </p:blipFill>
        <p:spPr bwMode="auto">
          <a:xfrm>
            <a:off x="-228600" y="1028700"/>
            <a:ext cx="9677695" cy="58293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rebalwil\Downloads\blood-1813410_1280.jpg"/>
          <p:cNvPicPr>
            <a:picLocks noChangeAspect="1" noChangeArrowheads="1"/>
          </p:cNvPicPr>
          <p:nvPr/>
        </p:nvPicPr>
        <p:blipFill>
          <a:blip r:embed="rId2" cstate="print"/>
          <a:srcRect/>
          <a:stretch>
            <a:fillRect/>
          </a:stretch>
        </p:blipFill>
        <p:spPr bwMode="auto">
          <a:xfrm>
            <a:off x="-3524250" y="0"/>
            <a:ext cx="13716000"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rebalwil\Downloads\dna-1811955_1280.jpg"/>
          <p:cNvPicPr>
            <a:picLocks noChangeAspect="1" noChangeArrowheads="1"/>
          </p:cNvPicPr>
          <p:nvPr/>
        </p:nvPicPr>
        <p:blipFill>
          <a:blip r:embed="rId2" cstate="print"/>
          <a:srcRect/>
          <a:stretch>
            <a:fillRect/>
          </a:stretch>
        </p:blipFill>
        <p:spPr bwMode="auto">
          <a:xfrm>
            <a:off x="-2952750" y="0"/>
            <a:ext cx="13716000"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5096" y="2012416"/>
            <a:ext cx="8368894" cy="2554545"/>
          </a:xfrm>
          <a:prstGeom prst="rect">
            <a:avLst/>
          </a:prstGeom>
          <a:noFill/>
        </p:spPr>
        <p:txBody>
          <a:bodyPr wrap="square" rtlCol="0">
            <a:spAutoFit/>
          </a:bodyPr>
          <a:lstStyle/>
          <a:p>
            <a:pPr marL="0" lvl="1" algn="ctr"/>
            <a:r>
              <a:rPr lang="en-US" sz="8000" dirty="0" smtClean="0">
                <a:latin typeface="Open Sans" pitchFamily="34" charset="0"/>
                <a:ea typeface="Open Sans" pitchFamily="34" charset="0"/>
                <a:cs typeface="Open Sans" pitchFamily="34" charset="0"/>
              </a:rPr>
              <a:t>The Design</a:t>
            </a:r>
            <a:br>
              <a:rPr lang="en-US" sz="8000" dirty="0" smtClean="0">
                <a:latin typeface="Open Sans" pitchFamily="34" charset="0"/>
                <a:ea typeface="Open Sans" pitchFamily="34" charset="0"/>
                <a:cs typeface="Open Sans" pitchFamily="34" charset="0"/>
              </a:rPr>
            </a:br>
            <a:r>
              <a:rPr lang="en-US" sz="8000" dirty="0" smtClean="0">
                <a:latin typeface="Open Sans" pitchFamily="34" charset="0"/>
                <a:ea typeface="Open Sans" pitchFamily="34" charset="0"/>
                <a:cs typeface="Open Sans" pitchFamily="34" charset="0"/>
              </a:rPr>
              <a:t>of the Universe</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35631" y="1529203"/>
            <a:ext cx="3848100" cy="923330"/>
          </a:xfrm>
          <a:prstGeom prst="rect">
            <a:avLst/>
          </a:prstGeom>
          <a:noFill/>
        </p:spPr>
        <p:txBody>
          <a:bodyPr wrap="square" rtlCol="0">
            <a:spAutoFit/>
          </a:bodyPr>
          <a:lstStyle/>
          <a:p>
            <a:r>
              <a:rPr lang="en-US" sz="5400" dirty="0" smtClean="0">
                <a:latin typeface="Open Sans" pitchFamily="34" charset="0"/>
                <a:ea typeface="Open Sans" pitchFamily="34" charset="0"/>
                <a:cs typeface="Open Sans" pitchFamily="34" charset="0"/>
              </a:rPr>
              <a:t>Design </a:t>
            </a:r>
            <a:endParaRPr lang="en-US" sz="5400" dirty="0">
              <a:latin typeface="Open Sans" pitchFamily="34" charset="0"/>
              <a:ea typeface="Open Sans" pitchFamily="34" charset="0"/>
              <a:cs typeface="Open Sans" pitchFamily="34" charset="0"/>
            </a:endParaRPr>
          </a:p>
        </p:txBody>
      </p:sp>
      <p:sp>
        <p:nvSpPr>
          <p:cNvPr id="5" name="TextBox 4"/>
          <p:cNvSpPr txBox="1"/>
          <p:nvPr/>
        </p:nvSpPr>
        <p:spPr>
          <a:xfrm>
            <a:off x="1119492" y="1493576"/>
            <a:ext cx="3848100" cy="923330"/>
          </a:xfrm>
          <a:prstGeom prst="rect">
            <a:avLst/>
          </a:prstGeom>
          <a:noFill/>
        </p:spPr>
        <p:txBody>
          <a:bodyPr wrap="square" rtlCol="0">
            <a:spAutoFit/>
          </a:bodyPr>
          <a:lstStyle/>
          <a:p>
            <a:r>
              <a:rPr lang="en-US" sz="5400" dirty="0" smtClean="0">
                <a:latin typeface="Open Sans" pitchFamily="34" charset="0"/>
                <a:ea typeface="Open Sans" pitchFamily="34" charset="0"/>
                <a:cs typeface="Open Sans" pitchFamily="34" charset="0"/>
              </a:rPr>
              <a:t>Designer</a:t>
            </a:r>
            <a:endParaRPr lang="en-US" sz="5400" dirty="0">
              <a:latin typeface="Open Sans" pitchFamily="34" charset="0"/>
              <a:ea typeface="Open Sans" pitchFamily="34" charset="0"/>
              <a:cs typeface="Open Sans" pitchFamily="34" charset="0"/>
            </a:endParaRPr>
          </a:p>
        </p:txBody>
      </p:sp>
      <p:sp>
        <p:nvSpPr>
          <p:cNvPr id="6" name="Right Arrow 5"/>
          <p:cNvSpPr/>
          <p:nvPr/>
        </p:nvSpPr>
        <p:spPr>
          <a:xfrm>
            <a:off x="4749880" y="1771904"/>
            <a:ext cx="628650" cy="5334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50475" y="3872600"/>
            <a:ext cx="3848100" cy="923330"/>
          </a:xfrm>
          <a:prstGeom prst="rect">
            <a:avLst/>
          </a:prstGeom>
          <a:noFill/>
        </p:spPr>
        <p:txBody>
          <a:bodyPr wrap="square" rtlCol="0">
            <a:spAutoFit/>
          </a:bodyPr>
          <a:lstStyle/>
          <a:p>
            <a:r>
              <a:rPr lang="en-US" sz="5400" dirty="0" smtClean="0">
                <a:latin typeface="Open Sans" pitchFamily="34" charset="0"/>
                <a:ea typeface="Open Sans" pitchFamily="34" charset="0"/>
                <a:cs typeface="Open Sans" pitchFamily="34" charset="0"/>
              </a:rPr>
              <a:t>Design </a:t>
            </a:r>
            <a:endParaRPr lang="en-US" sz="5400" dirty="0">
              <a:latin typeface="Open Sans" pitchFamily="34" charset="0"/>
              <a:ea typeface="Open Sans" pitchFamily="34" charset="0"/>
              <a:cs typeface="Open Sans" pitchFamily="34" charset="0"/>
            </a:endParaRPr>
          </a:p>
        </p:txBody>
      </p:sp>
      <p:sp>
        <p:nvSpPr>
          <p:cNvPr id="8" name="TextBox 7"/>
          <p:cNvSpPr txBox="1"/>
          <p:nvPr/>
        </p:nvSpPr>
        <p:spPr>
          <a:xfrm>
            <a:off x="1130875" y="3472550"/>
            <a:ext cx="3848100" cy="1754326"/>
          </a:xfrm>
          <a:prstGeom prst="rect">
            <a:avLst/>
          </a:prstGeom>
          <a:noFill/>
        </p:spPr>
        <p:txBody>
          <a:bodyPr wrap="square" rtlCol="0">
            <a:spAutoFit/>
          </a:bodyPr>
          <a:lstStyle/>
          <a:p>
            <a:r>
              <a:rPr lang="en-US" sz="5400" dirty="0" smtClean="0">
                <a:solidFill>
                  <a:srgbClr val="FFFF00"/>
                </a:solidFill>
                <a:latin typeface="Open Sans" pitchFamily="34" charset="0"/>
                <a:ea typeface="Open Sans" pitchFamily="34" charset="0"/>
                <a:cs typeface="Open Sans" pitchFamily="34" charset="0"/>
              </a:rPr>
              <a:t>Natural Processes</a:t>
            </a:r>
            <a:endParaRPr lang="en-US" sz="5400" dirty="0">
              <a:solidFill>
                <a:srgbClr val="FFFF00"/>
              </a:solidFill>
              <a:latin typeface="Open Sans" pitchFamily="34" charset="0"/>
              <a:ea typeface="Open Sans" pitchFamily="34" charset="0"/>
              <a:cs typeface="Open Sans" pitchFamily="34" charset="0"/>
            </a:endParaRPr>
          </a:p>
        </p:txBody>
      </p:sp>
      <p:sp>
        <p:nvSpPr>
          <p:cNvPr id="9" name="Right Arrow 8"/>
          <p:cNvSpPr/>
          <p:nvPr/>
        </p:nvSpPr>
        <p:spPr>
          <a:xfrm>
            <a:off x="4712275" y="4082150"/>
            <a:ext cx="628650" cy="5334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6347" y="219234"/>
            <a:ext cx="8368894" cy="6555641"/>
          </a:xfrm>
          <a:prstGeom prst="rect">
            <a:avLst/>
          </a:prstGeom>
          <a:noFill/>
        </p:spPr>
        <p:txBody>
          <a:bodyPr wrap="square" rtlCol="0">
            <a:spAutoFit/>
          </a:bodyPr>
          <a:lstStyle/>
          <a:p>
            <a:r>
              <a:rPr lang="en-US" sz="3500" dirty="0" smtClean="0">
                <a:latin typeface="Open Sans" pitchFamily="34" charset="0"/>
                <a:ea typeface="Open Sans" pitchFamily="34" charset="0"/>
                <a:cs typeface="Open Sans" pitchFamily="34" charset="0"/>
              </a:rPr>
              <a:t>“Evolution is a fact as much as the "theory of gravity." You can prove it just as easily. You just need to look at your bellybutton that you share with other placental mammals, or your backbone that you share with other vertebrates, or your DNA that you share with all other life on earth. Those traits didn't pop up in humans. They were passed down from different ancestors to all their descendants, not just us.”</a:t>
            </a:r>
          </a:p>
          <a:p>
            <a:pPr algn="r"/>
            <a:r>
              <a:rPr lang="en-US" sz="3500" dirty="0" smtClean="0">
                <a:latin typeface="Open Sans" pitchFamily="34" charset="0"/>
                <a:ea typeface="Open Sans" pitchFamily="34" charset="0"/>
                <a:cs typeface="Open Sans" pitchFamily="34" charset="0"/>
              </a:rPr>
              <a:t>- Dr. </a:t>
            </a:r>
            <a:r>
              <a:rPr lang="en-US" sz="3500" dirty="0" err="1" smtClean="0">
                <a:latin typeface="Open Sans" pitchFamily="34" charset="0"/>
                <a:ea typeface="Open Sans" pitchFamily="34" charset="0"/>
                <a:cs typeface="Open Sans" pitchFamily="34" charset="0"/>
              </a:rPr>
              <a:t>Prosanta</a:t>
            </a:r>
            <a:r>
              <a:rPr lang="en-US" sz="3500" dirty="0" smtClean="0">
                <a:latin typeface="Open Sans" pitchFamily="34" charset="0"/>
                <a:ea typeface="Open Sans" pitchFamily="34" charset="0"/>
                <a:cs typeface="Open Sans" pitchFamily="34" charset="0"/>
              </a:rPr>
              <a:t> </a:t>
            </a:r>
            <a:r>
              <a:rPr lang="en-US" sz="3500" dirty="0" err="1" smtClean="0">
                <a:latin typeface="Open Sans" pitchFamily="34" charset="0"/>
                <a:ea typeface="Open Sans" pitchFamily="34" charset="0"/>
                <a:cs typeface="Open Sans" pitchFamily="34" charset="0"/>
              </a:rPr>
              <a:t>Chakrabarty</a:t>
            </a:r>
            <a:endParaRPr lang="en-US" sz="3500" dirty="0">
              <a:latin typeface="Open Sans" pitchFamily="34" charset="0"/>
              <a:ea typeface="Open Sans" pitchFamily="34" charset="0"/>
              <a:cs typeface="Open Sans" pitchFamily="34" charset="0"/>
            </a:endParaRPr>
          </a:p>
        </p:txBody>
      </p:sp>
      <p:cxnSp>
        <p:nvCxnSpPr>
          <p:cNvPr id="6" name="Straight Connector 5"/>
          <p:cNvCxnSpPr/>
          <p:nvPr/>
        </p:nvCxnSpPr>
        <p:spPr>
          <a:xfrm>
            <a:off x="3550722" y="736270"/>
            <a:ext cx="79564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222670" y="1294411"/>
            <a:ext cx="1603169"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68883" y="2363190"/>
            <a:ext cx="1116281"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86940" y="3420094"/>
            <a:ext cx="1116281"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0764" y="3954483"/>
            <a:ext cx="1116281"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48249" y="5023263"/>
            <a:ext cx="3705102"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rebalwil\Downloads\milky-way-916523_1280.jpg"/>
          <p:cNvPicPr>
            <a:picLocks noChangeAspect="1" noChangeArrowheads="1"/>
          </p:cNvPicPr>
          <p:nvPr/>
        </p:nvPicPr>
        <p:blipFill>
          <a:blip r:embed="rId2" cstate="print"/>
          <a:srcRect/>
          <a:stretch>
            <a:fillRect/>
          </a:stretch>
        </p:blipFill>
        <p:spPr bwMode="auto">
          <a:xfrm>
            <a:off x="-1147019" y="1"/>
            <a:ext cx="10291019" cy="6858000"/>
          </a:xfrm>
          <a:prstGeom prst="rect">
            <a:avLst/>
          </a:prstGeom>
          <a:noFill/>
        </p:spPr>
      </p:pic>
      <p:sp>
        <p:nvSpPr>
          <p:cNvPr id="5" name="TextBox 4"/>
          <p:cNvSpPr txBox="1"/>
          <p:nvPr/>
        </p:nvSpPr>
        <p:spPr>
          <a:xfrm>
            <a:off x="2707576" y="1252387"/>
            <a:ext cx="6436424" cy="2215991"/>
          </a:xfrm>
          <a:prstGeom prst="rect">
            <a:avLst/>
          </a:prstGeom>
          <a:noFill/>
        </p:spPr>
        <p:txBody>
          <a:bodyPr wrap="square" rtlCol="0">
            <a:spAutoFit/>
          </a:bodyPr>
          <a:lstStyle/>
          <a:p>
            <a:pPr marL="0" lvl="1" algn="ctr"/>
            <a:r>
              <a:rPr lang="en-US" sz="13800" dirty="0" smtClean="0">
                <a:effectLst>
                  <a:glow rad="228600">
                    <a:schemeClr val="accent1">
                      <a:satMod val="175000"/>
                      <a:alpha val="40000"/>
                    </a:schemeClr>
                  </a:glow>
                  <a:outerShdw blurRad="63500" sx="102000" sy="102000" algn="ctr" rotWithShape="0">
                    <a:prstClr val="black">
                      <a:alpha val="40000"/>
                    </a:prstClr>
                  </a:outerShdw>
                </a:effectLst>
                <a:latin typeface="Georgia" pitchFamily="18" charset="0"/>
                <a:ea typeface="Open Sans" pitchFamily="34" charset="0"/>
                <a:cs typeface="Open Sans" pitchFamily="34" charset="0"/>
              </a:rPr>
              <a:t>GOD?</a:t>
            </a:r>
            <a:endParaRPr lang="en-US" sz="8000" dirty="0" smtClean="0">
              <a:effectLst>
                <a:glow rad="228600">
                  <a:schemeClr val="accent1">
                    <a:satMod val="175000"/>
                    <a:alpha val="40000"/>
                  </a:schemeClr>
                </a:glow>
                <a:outerShdw blurRad="63500" sx="102000" sy="102000" algn="ctr" rotWithShape="0">
                  <a:prstClr val="black">
                    <a:alpha val="40000"/>
                  </a:prstClr>
                </a:outerShdw>
              </a:effectLst>
              <a:latin typeface="Georgia" pitchFamily="18" charset="0"/>
              <a:ea typeface="Open Sans" pitchFamily="34" charset="0"/>
              <a:cs typeface="Open Sans" pitchFamily="34" charset="0"/>
            </a:endParaRPr>
          </a:p>
        </p:txBody>
      </p:sp>
      <p:sp>
        <p:nvSpPr>
          <p:cNvPr id="7" name="TextBox 6"/>
          <p:cNvSpPr txBox="1"/>
          <p:nvPr/>
        </p:nvSpPr>
        <p:spPr>
          <a:xfrm>
            <a:off x="2588829" y="694243"/>
            <a:ext cx="6436424" cy="1107996"/>
          </a:xfrm>
          <a:prstGeom prst="rect">
            <a:avLst/>
          </a:prstGeom>
          <a:noFill/>
        </p:spPr>
        <p:txBody>
          <a:bodyPr wrap="square" rtlCol="0">
            <a:spAutoFit/>
          </a:bodyPr>
          <a:lstStyle/>
          <a:p>
            <a:pPr marL="0" lvl="1" algn="ctr"/>
            <a:r>
              <a:rPr lang="en-US" sz="6600" dirty="0" smtClean="0">
                <a:effectLst>
                  <a:glow rad="228600">
                    <a:schemeClr val="accent1">
                      <a:satMod val="175000"/>
                      <a:alpha val="40000"/>
                    </a:schemeClr>
                  </a:glow>
                  <a:outerShdw blurRad="63500" sx="102000" sy="102000" algn="ctr" rotWithShape="0">
                    <a:prstClr val="black">
                      <a:alpha val="40000"/>
                    </a:prstClr>
                  </a:outerShdw>
                </a:effectLst>
                <a:latin typeface="Georgia" pitchFamily="18" charset="0"/>
                <a:ea typeface="Open Sans" pitchFamily="34" charset="0"/>
                <a:cs typeface="Open Sans" pitchFamily="34" charset="0"/>
              </a:rPr>
              <a:t>is there a</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ebalwil\Downloads\horse-3611921_1280.jpg"/>
          <p:cNvPicPr>
            <a:picLocks noChangeAspect="1" noChangeArrowheads="1"/>
          </p:cNvPicPr>
          <p:nvPr/>
        </p:nvPicPr>
        <p:blipFill>
          <a:blip r:embed="rId2" cstate="print"/>
          <a:srcRect r="11496"/>
          <a:stretch>
            <a:fillRect/>
          </a:stretch>
        </p:blipFill>
        <p:spPr bwMode="auto">
          <a:xfrm>
            <a:off x="308757" y="1959429"/>
            <a:ext cx="2802577" cy="1989117"/>
          </a:xfrm>
          <a:prstGeom prst="rect">
            <a:avLst/>
          </a:prstGeom>
          <a:noFill/>
        </p:spPr>
      </p:pic>
      <p:pic>
        <p:nvPicPr>
          <p:cNvPr id="16386" name="Picture 2" descr="C:\Users\rebalwil\Downloads\cow-1149204_1280.jpg"/>
          <p:cNvPicPr>
            <a:picLocks noChangeAspect="1" noChangeArrowheads="1"/>
          </p:cNvPicPr>
          <p:nvPr/>
        </p:nvPicPr>
        <p:blipFill>
          <a:blip r:embed="rId3" cstate="print"/>
          <a:srcRect l="14044" t="15407" r="13500"/>
          <a:stretch>
            <a:fillRect/>
          </a:stretch>
        </p:blipFill>
        <p:spPr bwMode="auto">
          <a:xfrm>
            <a:off x="3241961" y="1888179"/>
            <a:ext cx="2695698" cy="2097355"/>
          </a:xfrm>
          <a:prstGeom prst="rect">
            <a:avLst/>
          </a:prstGeom>
          <a:noFill/>
        </p:spPr>
      </p:pic>
      <p:pic>
        <p:nvPicPr>
          <p:cNvPr id="16387" name="Picture 3" descr="C:\Users\rebalwil\Downloads\nature-2634729_1280.jpg"/>
          <p:cNvPicPr>
            <a:picLocks noChangeAspect="1" noChangeArrowheads="1"/>
          </p:cNvPicPr>
          <p:nvPr/>
        </p:nvPicPr>
        <p:blipFill>
          <a:blip r:embed="rId4" cstate="print"/>
          <a:srcRect l="13021" r="9211"/>
          <a:stretch>
            <a:fillRect/>
          </a:stretch>
        </p:blipFill>
        <p:spPr bwMode="auto">
          <a:xfrm flipH="1">
            <a:off x="6080165" y="1710049"/>
            <a:ext cx="2778827" cy="2251610"/>
          </a:xfrm>
          <a:prstGeom prst="rect">
            <a:avLst/>
          </a:prstGeom>
          <a:noFill/>
        </p:spPr>
      </p:pic>
      <p:sp>
        <p:nvSpPr>
          <p:cNvPr id="5" name="TextBox 4"/>
          <p:cNvSpPr txBox="1"/>
          <p:nvPr/>
        </p:nvSpPr>
        <p:spPr>
          <a:xfrm>
            <a:off x="371344" y="4482477"/>
            <a:ext cx="8368894" cy="769441"/>
          </a:xfrm>
          <a:prstGeom prst="rect">
            <a:avLst/>
          </a:prstGeom>
          <a:noFill/>
        </p:spPr>
        <p:txBody>
          <a:bodyPr wrap="square" rtlCol="0">
            <a:spAutoFit/>
          </a:bodyPr>
          <a:lstStyle/>
          <a:p>
            <a:pPr algn="ctr"/>
            <a:r>
              <a:rPr lang="en-US" sz="4400" dirty="0" smtClean="0">
                <a:latin typeface="Open Sans" pitchFamily="34" charset="0"/>
                <a:ea typeface="Open Sans" pitchFamily="34" charset="0"/>
                <a:cs typeface="Open Sans" pitchFamily="34" charset="0"/>
              </a:rPr>
              <a:t>Why are these so similar?</a:t>
            </a: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B7F769F-DF91-48D5-9C81-085B937875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117" y="0"/>
            <a:ext cx="11824447" cy="7198171"/>
          </a:xfrm>
          <a:prstGeom prst="rect">
            <a:avLst/>
          </a:prstGeom>
        </p:spPr>
      </p:pic>
    </p:spTree>
    <p:extLst>
      <p:ext uri="{BB962C8B-B14F-4D97-AF65-F5344CB8AC3E}">
        <p14:creationId xmlns:p14="http://schemas.microsoft.com/office/powerpoint/2010/main" val="469141103"/>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3CEB2F3-F3C0-41D5-8B19-4F791B4300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568704" cy="7037294"/>
          </a:xfrm>
          <a:prstGeom prst="rect">
            <a:avLst/>
          </a:prstGeom>
        </p:spPr>
      </p:pic>
      <p:sp>
        <p:nvSpPr>
          <p:cNvPr id="6" name="Callout: Left Arrow 5">
            <a:extLst>
              <a:ext uri="{FF2B5EF4-FFF2-40B4-BE49-F238E27FC236}">
                <a16:creationId xmlns="" xmlns:a16="http://schemas.microsoft.com/office/drawing/2014/main" id="{A13B2CDF-A9B1-4402-A96E-036119194299}"/>
              </a:ext>
            </a:extLst>
          </p:cNvPr>
          <p:cNvSpPr/>
          <p:nvPr/>
        </p:nvSpPr>
        <p:spPr>
          <a:xfrm>
            <a:off x="1801906" y="-1"/>
            <a:ext cx="2043953" cy="1210235"/>
          </a:xfrm>
          <a:prstGeom prst="leftArrowCallout">
            <a:avLst>
              <a:gd name="adj1" fmla="val 25000"/>
              <a:gd name="adj2" fmla="val 25000"/>
              <a:gd name="adj3" fmla="val 25000"/>
              <a:gd name="adj4" fmla="val 76171"/>
            </a:avLst>
          </a:prstGeom>
          <a:solidFill>
            <a:schemeClr val="accent4">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Flying birds</a:t>
            </a:r>
          </a:p>
        </p:txBody>
      </p:sp>
      <p:sp>
        <p:nvSpPr>
          <p:cNvPr id="7" name="Callout: Left Arrow 6">
            <a:extLst>
              <a:ext uri="{FF2B5EF4-FFF2-40B4-BE49-F238E27FC236}">
                <a16:creationId xmlns="" xmlns:a16="http://schemas.microsoft.com/office/drawing/2014/main" id="{F17DF1A6-A361-4EA2-AFC9-31EF33E8C589}"/>
              </a:ext>
            </a:extLst>
          </p:cNvPr>
          <p:cNvSpPr/>
          <p:nvPr/>
        </p:nvSpPr>
        <p:spPr>
          <a:xfrm flipH="1">
            <a:off x="5109881" y="5880846"/>
            <a:ext cx="1990165" cy="1066800"/>
          </a:xfrm>
          <a:prstGeom prst="leftArrowCallout">
            <a:avLst>
              <a:gd name="adj1" fmla="val 25000"/>
              <a:gd name="adj2" fmla="val 25000"/>
              <a:gd name="adj3" fmla="val 25000"/>
              <a:gd name="adj4" fmla="val 77139"/>
            </a:avLst>
          </a:prstGeom>
          <a:solidFill>
            <a:schemeClr val="accent4">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rPr>
              <a:t>Flying bats</a:t>
            </a:r>
          </a:p>
        </p:txBody>
      </p:sp>
    </p:spTree>
    <p:extLst>
      <p:ext uri="{BB962C8B-B14F-4D97-AF65-F5344CB8AC3E}">
        <p14:creationId xmlns:p14="http://schemas.microsoft.com/office/powerpoint/2010/main" val="396882924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597" y="373614"/>
            <a:ext cx="8368894" cy="6186309"/>
          </a:xfrm>
          <a:prstGeom prst="rect">
            <a:avLst/>
          </a:prstGeom>
          <a:noFill/>
        </p:spPr>
        <p:txBody>
          <a:bodyPr wrap="square" rtlCol="0">
            <a:spAutoFit/>
          </a:bodyPr>
          <a:lstStyle/>
          <a:p>
            <a:r>
              <a:rPr lang="en-US" sz="4400" dirty="0" smtClean="0">
                <a:latin typeface="Open Sans" pitchFamily="34" charset="0"/>
                <a:ea typeface="Open Sans" pitchFamily="34" charset="0"/>
                <a:cs typeface="Open Sans" pitchFamily="34" charset="0"/>
              </a:rPr>
              <a:t>Flying and gliding animals (</a:t>
            </a:r>
            <a:r>
              <a:rPr lang="en-US" sz="4400" dirty="0" err="1" smtClean="0">
                <a:latin typeface="Open Sans" pitchFamily="34" charset="0"/>
                <a:ea typeface="Open Sans" pitchFamily="34" charset="0"/>
                <a:cs typeface="Open Sans" pitchFamily="34" charset="0"/>
              </a:rPr>
              <a:t>volant</a:t>
            </a:r>
            <a:r>
              <a:rPr lang="en-US" sz="4400" dirty="0" smtClean="0">
                <a:latin typeface="Open Sans" pitchFamily="34" charset="0"/>
                <a:ea typeface="Open Sans" pitchFamily="34" charset="0"/>
                <a:cs typeface="Open Sans" pitchFamily="34" charset="0"/>
              </a:rPr>
              <a:t> animals) have evolved separately many times, without any single ancestor. Flight has evolved at least four times, in the insects, pterosaurs, birds, and bats. Gliding has evolved on many more occasions.</a:t>
            </a:r>
          </a:p>
          <a:p>
            <a:pPr algn="r"/>
            <a:r>
              <a:rPr lang="en-US" sz="4400" dirty="0" smtClean="0">
                <a:latin typeface="Open Sans" pitchFamily="34" charset="0"/>
                <a:ea typeface="Open Sans" pitchFamily="34" charset="0"/>
                <a:cs typeface="Open Sans" pitchFamily="34" charset="0"/>
              </a:rPr>
              <a:t>- Wikipedia</a:t>
            </a:r>
          </a:p>
        </p:txBody>
      </p:sp>
      <p:cxnSp>
        <p:nvCxnSpPr>
          <p:cNvPr id="6" name="Straight Connector 5"/>
          <p:cNvCxnSpPr/>
          <p:nvPr/>
        </p:nvCxnSpPr>
        <p:spPr>
          <a:xfrm>
            <a:off x="510639" y="3705102"/>
            <a:ext cx="6828312"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01288" y="5759533"/>
            <a:ext cx="5557652"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22514" y="2386941"/>
            <a:ext cx="268382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187044" y="1710048"/>
            <a:ext cx="197130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2597" y="1953033"/>
            <a:ext cx="8368894" cy="769441"/>
          </a:xfrm>
          <a:prstGeom prst="rect">
            <a:avLst/>
          </a:prstGeom>
          <a:noFill/>
        </p:spPr>
        <p:txBody>
          <a:bodyPr wrap="square" rtlCol="0">
            <a:spAutoFit/>
          </a:bodyPr>
          <a:lstStyle/>
          <a:p>
            <a:pPr algn="ctr"/>
            <a:r>
              <a:rPr lang="en-US" sz="4400" dirty="0" smtClean="0">
                <a:latin typeface="Open Sans" pitchFamily="34" charset="0"/>
                <a:ea typeface="Open Sans" pitchFamily="34" charset="0"/>
                <a:cs typeface="Open Sans" pitchFamily="34" charset="0"/>
              </a:rPr>
              <a:t>Problem #1:</a:t>
            </a:r>
          </a:p>
        </p:txBody>
      </p:sp>
      <p:sp>
        <p:nvSpPr>
          <p:cNvPr id="7" name="TextBox 6"/>
          <p:cNvSpPr txBox="1"/>
          <p:nvPr/>
        </p:nvSpPr>
        <p:spPr>
          <a:xfrm>
            <a:off x="418846" y="2748679"/>
            <a:ext cx="8368894" cy="1938992"/>
          </a:xfrm>
          <a:prstGeom prst="rect">
            <a:avLst/>
          </a:prstGeom>
          <a:noFill/>
        </p:spPr>
        <p:txBody>
          <a:bodyPr wrap="square" rtlCol="0">
            <a:spAutoFit/>
          </a:bodyPr>
          <a:lstStyle/>
          <a:p>
            <a:pPr algn="ctr"/>
            <a:r>
              <a:rPr lang="en-US" sz="6000" dirty="0" smtClean="0">
                <a:latin typeface="Open Sans" pitchFamily="34" charset="0"/>
                <a:ea typeface="Open Sans" pitchFamily="34" charset="0"/>
                <a:cs typeface="Open Sans" pitchFamily="34" charset="0"/>
              </a:rPr>
              <a:t>Parallel and Convergent Evolution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597" y="373614"/>
            <a:ext cx="8368894" cy="6247864"/>
          </a:xfrm>
          <a:prstGeom prst="rect">
            <a:avLst/>
          </a:prstGeom>
          <a:noFill/>
        </p:spPr>
        <p:txBody>
          <a:bodyPr wrap="square" rtlCol="0">
            <a:spAutoFit/>
          </a:bodyPr>
          <a:lstStyle/>
          <a:p>
            <a:r>
              <a:rPr lang="en-US" sz="4000" dirty="0" smtClean="0">
                <a:latin typeface="Open Sans" pitchFamily="34" charset="0"/>
                <a:ea typeface="Open Sans" pitchFamily="34" charset="0"/>
                <a:cs typeface="Open Sans" pitchFamily="34" charset="0"/>
              </a:rPr>
              <a:t>“Venomous animals are not all closely related to each other. The platypus is much more closely related to us, for example, than it is to a centipede. And that means that venom has independently evolved many times over in the history of life.”</a:t>
            </a:r>
          </a:p>
          <a:p>
            <a:pPr algn="r"/>
            <a:r>
              <a:rPr lang="en-US" sz="4000" dirty="0" smtClean="0">
                <a:latin typeface="Open Sans" pitchFamily="34" charset="0"/>
                <a:ea typeface="Open Sans" pitchFamily="34" charset="0"/>
                <a:cs typeface="Open Sans" pitchFamily="34" charset="0"/>
              </a:rPr>
              <a:t>- </a:t>
            </a:r>
            <a:r>
              <a:rPr lang="en-US" sz="4000" i="1" dirty="0" smtClean="0">
                <a:latin typeface="Open Sans" pitchFamily="34" charset="0"/>
                <a:ea typeface="Open Sans" pitchFamily="34" charset="0"/>
                <a:cs typeface="Open Sans" pitchFamily="34" charset="0"/>
              </a:rPr>
              <a:t>On the Origin of Venom</a:t>
            </a:r>
            <a:r>
              <a:rPr lang="en-US" sz="4000" dirty="0" smtClean="0">
                <a:latin typeface="Open Sans" pitchFamily="34" charset="0"/>
                <a:ea typeface="Open Sans" pitchFamily="34" charset="0"/>
                <a:cs typeface="Open Sans" pitchFamily="34" charset="0"/>
              </a:rPr>
              <a:t/>
            </a:r>
            <a:br>
              <a:rPr lang="en-US" sz="4000" dirty="0" smtClean="0">
                <a:latin typeface="Open Sans" pitchFamily="34" charset="0"/>
                <a:ea typeface="Open Sans" pitchFamily="34" charset="0"/>
                <a:cs typeface="Open Sans" pitchFamily="34" charset="0"/>
              </a:rPr>
            </a:br>
            <a:r>
              <a:rPr lang="en-US" sz="4000" dirty="0" smtClean="0">
                <a:latin typeface="Open Sans" pitchFamily="34" charset="0"/>
                <a:ea typeface="Open Sans" pitchFamily="34" charset="0"/>
                <a:cs typeface="Open Sans" pitchFamily="34" charset="0"/>
              </a:rPr>
              <a:t>by Carl Zimmer.</a:t>
            </a:r>
          </a:p>
        </p:txBody>
      </p:sp>
      <p:cxnSp>
        <p:nvCxnSpPr>
          <p:cNvPr id="19" name="Straight Connector 18"/>
          <p:cNvCxnSpPr/>
          <p:nvPr/>
        </p:nvCxnSpPr>
        <p:spPr>
          <a:xfrm>
            <a:off x="6246421" y="997529"/>
            <a:ext cx="1460665"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8140" y="1638796"/>
            <a:ext cx="331321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10742" y="4013861"/>
            <a:ext cx="331321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8763" y="4619503"/>
            <a:ext cx="472638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506" y="373614"/>
            <a:ext cx="8704613" cy="6432530"/>
          </a:xfrm>
          <a:prstGeom prst="rect">
            <a:avLst/>
          </a:prstGeom>
          <a:noFill/>
        </p:spPr>
        <p:txBody>
          <a:bodyPr wrap="square" rtlCol="0">
            <a:spAutoFit/>
          </a:bodyPr>
          <a:lstStyle/>
          <a:p>
            <a:r>
              <a:rPr lang="en-US" sz="3200" dirty="0" smtClean="0">
                <a:latin typeface="Open Sans" pitchFamily="34" charset="0"/>
                <a:ea typeface="Open Sans" pitchFamily="34" charset="0"/>
                <a:cs typeface="Open Sans" pitchFamily="34" charset="0"/>
              </a:rPr>
              <a:t>“While horses are the world’s only living monodactyl, they were not the only animals to evolve only one toe per limb. A now-extinct group of South American animals called </a:t>
            </a:r>
            <a:r>
              <a:rPr lang="en-US" sz="3200" dirty="0" err="1" smtClean="0">
                <a:latin typeface="Open Sans" pitchFamily="34" charset="0"/>
                <a:ea typeface="Open Sans" pitchFamily="34" charset="0"/>
                <a:cs typeface="Open Sans" pitchFamily="34" charset="0"/>
              </a:rPr>
              <a:t>Prototheriidae</a:t>
            </a:r>
            <a:r>
              <a:rPr lang="en-US" sz="3200" dirty="0" smtClean="0">
                <a:latin typeface="Open Sans" pitchFamily="34" charset="0"/>
                <a:ea typeface="Open Sans" pitchFamily="34" charset="0"/>
                <a:cs typeface="Open Sans" pitchFamily="34" charset="0"/>
              </a:rPr>
              <a:t> evolved an even smaller single toe per limb than horses today have. These animals were horse-like in their build and foot structure, but were not closely related to horses. The similarities between them and horses were just</a:t>
            </a:r>
            <a:br>
              <a:rPr lang="en-US" sz="3200" dirty="0" smtClean="0">
                <a:latin typeface="Open Sans" pitchFamily="34" charset="0"/>
                <a:ea typeface="Open Sans" pitchFamily="34" charset="0"/>
                <a:cs typeface="Open Sans" pitchFamily="34" charset="0"/>
              </a:rPr>
            </a:br>
            <a:r>
              <a:rPr lang="en-US" sz="3200" dirty="0" smtClean="0">
                <a:latin typeface="Open Sans" pitchFamily="34" charset="0"/>
                <a:ea typeface="Open Sans" pitchFamily="34" charset="0"/>
                <a:cs typeface="Open Sans" pitchFamily="34" charset="0"/>
              </a:rPr>
              <a:t>a remarkable example of convergent evolution,”</a:t>
            </a:r>
          </a:p>
          <a:p>
            <a:pPr algn="r"/>
            <a:r>
              <a:rPr lang="en-US" sz="2400" dirty="0" smtClean="0">
                <a:latin typeface="Open Sans" pitchFamily="34" charset="0"/>
                <a:ea typeface="Open Sans" pitchFamily="34" charset="0"/>
                <a:cs typeface="Open Sans" pitchFamily="34" charset="0"/>
              </a:rPr>
              <a:t>- Brianna </a:t>
            </a:r>
            <a:r>
              <a:rPr lang="en-US" sz="2400" dirty="0" err="1" smtClean="0">
                <a:latin typeface="Open Sans" pitchFamily="34" charset="0"/>
                <a:ea typeface="Open Sans" pitchFamily="34" charset="0"/>
                <a:cs typeface="Open Sans" pitchFamily="34" charset="0"/>
              </a:rPr>
              <a:t>McHorse</a:t>
            </a:r>
            <a:r>
              <a:rPr lang="en-US" sz="2400" dirty="0" smtClean="0">
                <a:latin typeface="Open Sans" pitchFamily="34" charset="0"/>
                <a:ea typeface="Open Sans" pitchFamily="34" charset="0"/>
                <a:cs typeface="Open Sans" pitchFamily="34" charset="0"/>
              </a:rPr>
              <a:t> (Harvard Doctoral Student)</a:t>
            </a:r>
          </a:p>
        </p:txBody>
      </p:sp>
      <p:cxnSp>
        <p:nvCxnSpPr>
          <p:cNvPr id="11" name="Straight Connector 10"/>
          <p:cNvCxnSpPr/>
          <p:nvPr/>
        </p:nvCxnSpPr>
        <p:spPr>
          <a:xfrm>
            <a:off x="4714503" y="1365664"/>
            <a:ext cx="3918858"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32508" y="4785758"/>
            <a:ext cx="2671949"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808025" y="4298869"/>
            <a:ext cx="706583"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8445" y="5771409"/>
            <a:ext cx="695300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4071" y="6234547"/>
            <a:ext cx="1846615"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ebalwil\Downloads\horse-3611921_1280.jpg"/>
          <p:cNvPicPr>
            <a:picLocks noChangeAspect="1" noChangeArrowheads="1"/>
          </p:cNvPicPr>
          <p:nvPr/>
        </p:nvPicPr>
        <p:blipFill>
          <a:blip r:embed="rId2" cstate="print"/>
          <a:srcRect r="11496"/>
          <a:stretch>
            <a:fillRect/>
          </a:stretch>
        </p:blipFill>
        <p:spPr bwMode="auto">
          <a:xfrm>
            <a:off x="308757" y="1959429"/>
            <a:ext cx="2802577" cy="1989117"/>
          </a:xfrm>
          <a:prstGeom prst="rect">
            <a:avLst/>
          </a:prstGeom>
          <a:noFill/>
        </p:spPr>
      </p:pic>
      <p:pic>
        <p:nvPicPr>
          <p:cNvPr id="16386" name="Picture 2" descr="C:\Users\rebalwil\Downloads\cow-1149204_1280.jpg"/>
          <p:cNvPicPr>
            <a:picLocks noChangeAspect="1" noChangeArrowheads="1"/>
          </p:cNvPicPr>
          <p:nvPr/>
        </p:nvPicPr>
        <p:blipFill>
          <a:blip r:embed="rId3" cstate="print"/>
          <a:srcRect l="14044" t="15407" r="13500"/>
          <a:stretch>
            <a:fillRect/>
          </a:stretch>
        </p:blipFill>
        <p:spPr bwMode="auto">
          <a:xfrm>
            <a:off x="3241961" y="1888179"/>
            <a:ext cx="2695698" cy="2097355"/>
          </a:xfrm>
          <a:prstGeom prst="rect">
            <a:avLst/>
          </a:prstGeom>
          <a:noFill/>
        </p:spPr>
      </p:pic>
      <p:pic>
        <p:nvPicPr>
          <p:cNvPr id="16387" name="Picture 3" descr="C:\Users\rebalwil\Downloads\nature-2634729_1280.jpg"/>
          <p:cNvPicPr>
            <a:picLocks noChangeAspect="1" noChangeArrowheads="1"/>
          </p:cNvPicPr>
          <p:nvPr/>
        </p:nvPicPr>
        <p:blipFill>
          <a:blip r:embed="rId4" cstate="print"/>
          <a:srcRect l="13021" r="9211"/>
          <a:stretch>
            <a:fillRect/>
          </a:stretch>
        </p:blipFill>
        <p:spPr bwMode="auto">
          <a:xfrm flipH="1">
            <a:off x="6080165" y="1710049"/>
            <a:ext cx="2778827" cy="2251610"/>
          </a:xfrm>
          <a:prstGeom prst="rect">
            <a:avLst/>
          </a:prstGeom>
          <a:noFill/>
        </p:spPr>
      </p:pic>
      <p:sp>
        <p:nvSpPr>
          <p:cNvPr id="5" name="TextBox 4"/>
          <p:cNvSpPr txBox="1"/>
          <p:nvPr/>
        </p:nvSpPr>
        <p:spPr>
          <a:xfrm>
            <a:off x="371344" y="4482477"/>
            <a:ext cx="8368894" cy="769441"/>
          </a:xfrm>
          <a:prstGeom prst="rect">
            <a:avLst/>
          </a:prstGeom>
          <a:noFill/>
        </p:spPr>
        <p:txBody>
          <a:bodyPr wrap="square" rtlCol="0">
            <a:spAutoFit/>
          </a:bodyPr>
          <a:lstStyle/>
          <a:p>
            <a:pPr algn="ctr"/>
            <a:r>
              <a:rPr lang="en-US" sz="4400" dirty="0" smtClean="0">
                <a:latin typeface="Open Sans" pitchFamily="34" charset="0"/>
                <a:ea typeface="Open Sans" pitchFamily="34" charset="0"/>
                <a:cs typeface="Open Sans" pitchFamily="34" charset="0"/>
              </a:rPr>
              <a:t>Why are these so similar?</a:t>
            </a: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ebalwil\Pictures\who-owns-picasso-paintings-jacqueline-pablo-picasso-painting-who-owns-picasso-paintings-wcdf.jpg"/>
          <p:cNvPicPr>
            <a:picLocks noChangeAspect="1" noChangeArrowheads="1"/>
          </p:cNvPicPr>
          <p:nvPr/>
        </p:nvPicPr>
        <p:blipFill>
          <a:blip r:embed="rId2" cstate="print"/>
          <a:srcRect/>
          <a:stretch>
            <a:fillRect/>
          </a:stretch>
        </p:blipFill>
        <p:spPr bwMode="auto">
          <a:xfrm>
            <a:off x="571253" y="1258784"/>
            <a:ext cx="2484121" cy="2937473"/>
          </a:xfrm>
          <a:prstGeom prst="rect">
            <a:avLst/>
          </a:prstGeom>
          <a:noFill/>
        </p:spPr>
      </p:pic>
      <p:pic>
        <p:nvPicPr>
          <p:cNvPr id="15362" name="Picture 2" descr="C:\Users\rebalwil\Pictures\01picasso1-superJumbo.jpg"/>
          <p:cNvPicPr>
            <a:picLocks noChangeAspect="1" noChangeArrowheads="1"/>
          </p:cNvPicPr>
          <p:nvPr/>
        </p:nvPicPr>
        <p:blipFill>
          <a:blip r:embed="rId3" cstate="print"/>
          <a:srcRect/>
          <a:stretch>
            <a:fillRect/>
          </a:stretch>
        </p:blipFill>
        <p:spPr bwMode="auto">
          <a:xfrm>
            <a:off x="3518293" y="1235033"/>
            <a:ext cx="2491732" cy="2967139"/>
          </a:xfrm>
          <a:prstGeom prst="rect">
            <a:avLst/>
          </a:prstGeom>
          <a:noFill/>
        </p:spPr>
      </p:pic>
      <p:pic>
        <p:nvPicPr>
          <p:cNvPr id="15365" name="Picture 5" descr="C:\Users\rebalwil\Pictures\Pablo-Picasso-Paintings-46-235x300.jpg"/>
          <p:cNvPicPr>
            <a:picLocks noChangeAspect="1" noChangeArrowheads="1"/>
          </p:cNvPicPr>
          <p:nvPr/>
        </p:nvPicPr>
        <p:blipFill>
          <a:blip r:embed="rId4" cstate="print"/>
          <a:srcRect/>
          <a:stretch>
            <a:fillRect/>
          </a:stretch>
        </p:blipFill>
        <p:spPr bwMode="auto">
          <a:xfrm>
            <a:off x="6385688" y="1290823"/>
            <a:ext cx="2238375" cy="2857500"/>
          </a:xfrm>
          <a:prstGeom prst="rect">
            <a:avLst/>
          </a:prstGeom>
          <a:noFill/>
        </p:spPr>
      </p:pic>
      <p:sp>
        <p:nvSpPr>
          <p:cNvPr id="9" name="TextBox 8"/>
          <p:cNvSpPr txBox="1"/>
          <p:nvPr/>
        </p:nvSpPr>
        <p:spPr>
          <a:xfrm>
            <a:off x="371344" y="4482477"/>
            <a:ext cx="8368894" cy="769441"/>
          </a:xfrm>
          <a:prstGeom prst="rect">
            <a:avLst/>
          </a:prstGeom>
          <a:noFill/>
        </p:spPr>
        <p:txBody>
          <a:bodyPr wrap="square" rtlCol="0">
            <a:spAutoFit/>
          </a:bodyPr>
          <a:lstStyle/>
          <a:p>
            <a:pPr algn="ctr"/>
            <a:r>
              <a:rPr lang="en-US" sz="4400" dirty="0" smtClean="0">
                <a:latin typeface="Open Sans" pitchFamily="34" charset="0"/>
                <a:ea typeface="Open Sans" pitchFamily="34" charset="0"/>
                <a:cs typeface="Open Sans" pitchFamily="34" charset="0"/>
              </a:rPr>
              <a:t>Why are these so similar?</a:t>
            </a: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2597" y="1953033"/>
            <a:ext cx="8368894" cy="769441"/>
          </a:xfrm>
          <a:prstGeom prst="rect">
            <a:avLst/>
          </a:prstGeom>
          <a:noFill/>
        </p:spPr>
        <p:txBody>
          <a:bodyPr wrap="square" rtlCol="0">
            <a:spAutoFit/>
          </a:bodyPr>
          <a:lstStyle/>
          <a:p>
            <a:pPr algn="ctr"/>
            <a:r>
              <a:rPr lang="en-US" sz="4400" dirty="0" smtClean="0">
                <a:latin typeface="Open Sans" pitchFamily="34" charset="0"/>
                <a:ea typeface="Open Sans" pitchFamily="34" charset="0"/>
                <a:cs typeface="Open Sans" pitchFamily="34" charset="0"/>
              </a:rPr>
              <a:t>Problem #2:</a:t>
            </a:r>
          </a:p>
        </p:txBody>
      </p:sp>
      <p:sp>
        <p:nvSpPr>
          <p:cNvPr id="7" name="TextBox 6"/>
          <p:cNvSpPr txBox="1"/>
          <p:nvPr/>
        </p:nvSpPr>
        <p:spPr>
          <a:xfrm>
            <a:off x="418846" y="3081179"/>
            <a:ext cx="8368894" cy="1015663"/>
          </a:xfrm>
          <a:prstGeom prst="rect">
            <a:avLst/>
          </a:prstGeom>
          <a:noFill/>
        </p:spPr>
        <p:txBody>
          <a:bodyPr wrap="square" rtlCol="0">
            <a:spAutoFit/>
          </a:bodyPr>
          <a:lstStyle/>
          <a:p>
            <a:pPr marL="0" lvl="1" algn="ctr"/>
            <a:r>
              <a:rPr lang="en-US" sz="6000" dirty="0" smtClean="0">
                <a:latin typeface="Open Sans" pitchFamily="34" charset="0"/>
                <a:ea typeface="Open Sans" pitchFamily="34" charset="0"/>
                <a:cs typeface="Open Sans" pitchFamily="34" charset="0"/>
              </a:rPr>
              <a:t>Unlikelihood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ebalwil\Pictures\1024px-Van_Gogh_-_Starry_Night_-_Google_Art_Project.jpg"/>
          <p:cNvPicPr>
            <a:picLocks noChangeAspect="1" noChangeArrowheads="1"/>
          </p:cNvPicPr>
          <p:nvPr/>
        </p:nvPicPr>
        <p:blipFill>
          <a:blip r:embed="rId2" cstate="print"/>
          <a:srcRect/>
          <a:stretch>
            <a:fillRect/>
          </a:stretch>
        </p:blipFill>
        <p:spPr bwMode="auto">
          <a:xfrm>
            <a:off x="209550" y="0"/>
            <a:ext cx="8659176"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6346" y="219234"/>
            <a:ext cx="8452023" cy="6740307"/>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“Think about it, on one planet, and possibly only one planet in the entire universe, molecules that would normally make nothing more complicated than a chunk of rock, gather themselves together into chunks of rock-sized matter of such staggering complexity that they are capable of running, jumping, swimming, flying, seeing, hearing, capturing and eating other such animated chunks of complexity; </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346" y="219234"/>
            <a:ext cx="8452023" cy="4524315"/>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capable in some cases of thinking and feeling, and falling in love with yet other chunks of complex matter.</a:t>
            </a:r>
          </a:p>
          <a:p>
            <a:endParaRPr lang="en-US" sz="3600" dirty="0" smtClean="0">
              <a:latin typeface="Open Sans" pitchFamily="34" charset="0"/>
              <a:ea typeface="Open Sans" pitchFamily="34" charset="0"/>
              <a:cs typeface="Open Sans" pitchFamily="34" charset="0"/>
            </a:endParaRPr>
          </a:p>
          <a:p>
            <a:endParaRPr lang="en-US" sz="3600" dirty="0" smtClean="0">
              <a:latin typeface="Open Sans" pitchFamily="34" charset="0"/>
              <a:ea typeface="Open Sans" pitchFamily="34" charset="0"/>
              <a:cs typeface="Open Sans" pitchFamily="34" charset="0"/>
            </a:endParaRPr>
          </a:p>
          <a:p>
            <a:endParaRPr lang="en-US" sz="3600" dirty="0" smtClean="0">
              <a:latin typeface="Open Sans" pitchFamily="34" charset="0"/>
              <a:ea typeface="Open Sans" pitchFamily="34" charset="0"/>
              <a:cs typeface="Open Sans" pitchFamily="34" charset="0"/>
            </a:endParaRPr>
          </a:p>
          <a:p>
            <a:pPr algn="r"/>
            <a:r>
              <a:rPr lang="en-US" sz="3600" dirty="0" smtClean="0">
                <a:latin typeface="Open Sans" pitchFamily="34" charset="0"/>
                <a:ea typeface="Open Sans" pitchFamily="34" charset="0"/>
                <a:cs typeface="Open Sans" pitchFamily="34" charset="0"/>
              </a:rPr>
              <a:t>– </a:t>
            </a:r>
            <a:r>
              <a:rPr lang="en-US" sz="3600" i="1" dirty="0" smtClean="0">
                <a:latin typeface="Open Sans" pitchFamily="34" charset="0"/>
                <a:ea typeface="Open Sans" pitchFamily="34" charset="0"/>
                <a:cs typeface="Open Sans" pitchFamily="34" charset="0"/>
              </a:rPr>
              <a:t>The God Delusion</a:t>
            </a:r>
            <a:br>
              <a:rPr lang="en-US" sz="3600" i="1" dirty="0" smtClean="0">
                <a:latin typeface="Open Sans" pitchFamily="34" charset="0"/>
                <a:ea typeface="Open Sans" pitchFamily="34" charset="0"/>
                <a:cs typeface="Open Sans" pitchFamily="34" charset="0"/>
              </a:rPr>
            </a:br>
            <a:r>
              <a:rPr lang="en-US" sz="3600" dirty="0" smtClean="0">
                <a:latin typeface="Open Sans" pitchFamily="34" charset="0"/>
                <a:ea typeface="Open Sans" pitchFamily="34" charset="0"/>
                <a:cs typeface="Open Sans" pitchFamily="34" charset="0"/>
              </a:rPr>
              <a:t>by Richard Dawkins</a:t>
            </a: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346" y="219234"/>
            <a:ext cx="8452023" cy="4524315"/>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capable in some cases of thinking and feeling, and falling in love with yet other chunks of complex matter. </a:t>
            </a:r>
            <a:r>
              <a:rPr lang="en-US" sz="3600" dirty="0" smtClean="0">
                <a:solidFill>
                  <a:srgbClr val="FFFF00"/>
                </a:solidFill>
                <a:latin typeface="Open Sans" pitchFamily="34" charset="0"/>
                <a:ea typeface="Open Sans" pitchFamily="34" charset="0"/>
                <a:cs typeface="Open Sans" pitchFamily="34" charset="0"/>
              </a:rPr>
              <a:t>We now understand essentially how the trick is done, but only since 1859.”</a:t>
            </a:r>
          </a:p>
          <a:p>
            <a:endParaRPr lang="en-US" sz="3600" dirty="0" smtClean="0">
              <a:latin typeface="Open Sans" pitchFamily="34" charset="0"/>
              <a:ea typeface="Open Sans" pitchFamily="34" charset="0"/>
              <a:cs typeface="Open Sans" pitchFamily="34" charset="0"/>
            </a:endParaRPr>
          </a:p>
          <a:p>
            <a:pPr algn="r"/>
            <a:r>
              <a:rPr lang="en-US" sz="3600" dirty="0" smtClean="0">
                <a:latin typeface="Open Sans" pitchFamily="34" charset="0"/>
                <a:ea typeface="Open Sans" pitchFamily="34" charset="0"/>
                <a:cs typeface="Open Sans" pitchFamily="34" charset="0"/>
              </a:rPr>
              <a:t>– </a:t>
            </a:r>
            <a:r>
              <a:rPr lang="en-US" sz="3600" i="1" dirty="0" smtClean="0">
                <a:latin typeface="Open Sans" pitchFamily="34" charset="0"/>
                <a:ea typeface="Open Sans" pitchFamily="34" charset="0"/>
                <a:cs typeface="Open Sans" pitchFamily="34" charset="0"/>
              </a:rPr>
              <a:t>The God Delusion</a:t>
            </a:r>
            <a:br>
              <a:rPr lang="en-US" sz="3600" i="1" dirty="0" smtClean="0">
                <a:latin typeface="Open Sans" pitchFamily="34" charset="0"/>
                <a:ea typeface="Open Sans" pitchFamily="34" charset="0"/>
                <a:cs typeface="Open Sans" pitchFamily="34" charset="0"/>
              </a:rPr>
            </a:br>
            <a:r>
              <a:rPr lang="en-US" sz="3600" dirty="0" smtClean="0">
                <a:latin typeface="Open Sans" pitchFamily="34" charset="0"/>
                <a:ea typeface="Open Sans" pitchFamily="34" charset="0"/>
                <a:cs typeface="Open Sans" pitchFamily="34" charset="0"/>
              </a:rPr>
              <a:t>by Richard Dawkins</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6346" y="219234"/>
            <a:ext cx="8452023" cy="6617196"/>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“If you took all the carbon in the universe and put it on the face of the earth, allowed it to chemically react at the most rapid rate possible, and left it for a billion years, the odds of creating just one functional protein molecule would be </a:t>
            </a:r>
          </a:p>
          <a:p>
            <a:endParaRPr lang="en-US" sz="3600" dirty="0" smtClean="0">
              <a:latin typeface="Open Sans" pitchFamily="34" charset="0"/>
              <a:ea typeface="Open Sans" pitchFamily="34" charset="0"/>
              <a:cs typeface="Open Sans" pitchFamily="34" charset="0"/>
            </a:endParaRPr>
          </a:p>
          <a:p>
            <a:endParaRPr lang="en-US" sz="3600" dirty="0" smtClean="0">
              <a:latin typeface="Open Sans" pitchFamily="34" charset="0"/>
              <a:ea typeface="Open Sans" pitchFamily="34" charset="0"/>
              <a:cs typeface="Open Sans" pitchFamily="34" charset="0"/>
            </a:endParaRPr>
          </a:p>
          <a:p>
            <a:endParaRPr lang="en-US" sz="3600" dirty="0" smtClean="0">
              <a:latin typeface="Open Sans" pitchFamily="34" charset="0"/>
              <a:ea typeface="Open Sans" pitchFamily="34" charset="0"/>
              <a:cs typeface="Open Sans" pitchFamily="34" charset="0"/>
            </a:endParaRPr>
          </a:p>
          <a:p>
            <a:pPr algn="r"/>
            <a:r>
              <a:rPr lang="en-US" sz="3200" dirty="0" smtClean="0">
                <a:latin typeface="Open Sans" pitchFamily="34" charset="0"/>
                <a:ea typeface="Open Sans" pitchFamily="34" charset="0"/>
                <a:cs typeface="Open Sans" pitchFamily="34" charset="0"/>
              </a:rPr>
              <a:t>- </a:t>
            </a:r>
            <a:r>
              <a:rPr lang="en-US" sz="3200" dirty="0" smtClean="0"/>
              <a:t>Dr Walter Bradley</a:t>
            </a:r>
            <a:br>
              <a:rPr lang="en-US" sz="3200" dirty="0" smtClean="0"/>
            </a:br>
            <a:r>
              <a:rPr lang="en-US" sz="3200" dirty="0" smtClean="0"/>
              <a:t>author of the book </a:t>
            </a:r>
            <a:r>
              <a:rPr lang="en-US" sz="3200" i="1" dirty="0" smtClean="0"/>
              <a:t>The Mystery of Life’s Origin </a:t>
            </a:r>
            <a:endParaRPr lang="en-US" sz="3200" i="1" dirty="0" smtClean="0">
              <a:latin typeface="Open Sans" pitchFamily="34" charset="0"/>
              <a:ea typeface="Open Sans" pitchFamily="34" charset="0"/>
              <a:cs typeface="Open Sans" pitchFamily="34" charset="0"/>
            </a:endParaRP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6346" y="219234"/>
            <a:ext cx="8452023" cy="6617196"/>
          </a:xfrm>
          <a:prstGeom prst="rect">
            <a:avLst/>
          </a:prstGeom>
          <a:noFill/>
        </p:spPr>
        <p:txBody>
          <a:bodyPr wrap="square" rtlCol="0">
            <a:spAutoFit/>
          </a:bodyPr>
          <a:lstStyle/>
          <a:p>
            <a:r>
              <a:rPr lang="en-US" sz="3600" dirty="0" smtClean="0">
                <a:latin typeface="Open Sans" pitchFamily="34" charset="0"/>
                <a:ea typeface="Open Sans" pitchFamily="34" charset="0"/>
                <a:cs typeface="Open Sans" pitchFamily="34" charset="0"/>
              </a:rPr>
              <a:t>“If you took all the carbon in the universe and put it on the face of the earth, allowed it to chemically react at the most rapid rate possible, and left it for a billion years, the odds of creating just one functional protein molecule would be </a:t>
            </a:r>
            <a:r>
              <a:rPr lang="en-US" sz="3600" dirty="0" smtClean="0">
                <a:solidFill>
                  <a:srgbClr val="FFFF00"/>
                </a:solidFill>
                <a:latin typeface="Open Sans" pitchFamily="34" charset="0"/>
                <a:ea typeface="Open Sans" pitchFamily="34" charset="0"/>
                <a:cs typeface="Open Sans" pitchFamily="34" charset="0"/>
              </a:rPr>
              <a:t>1 chance in  1,000,000,000,000,000,000,000,000,000,000,000,000,000,000,000,000,000,000,000,000 (10 followed by 60 zeroes).”</a:t>
            </a:r>
          </a:p>
          <a:p>
            <a:pPr algn="r"/>
            <a:r>
              <a:rPr lang="en-US" sz="3200" dirty="0" smtClean="0">
                <a:latin typeface="Open Sans" pitchFamily="34" charset="0"/>
                <a:ea typeface="Open Sans" pitchFamily="34" charset="0"/>
                <a:cs typeface="Open Sans" pitchFamily="34" charset="0"/>
              </a:rPr>
              <a:t>- </a:t>
            </a:r>
            <a:r>
              <a:rPr lang="en-US" sz="3200" dirty="0" smtClean="0"/>
              <a:t>Dr Walter Bradley</a:t>
            </a:r>
            <a:br>
              <a:rPr lang="en-US" sz="3200" dirty="0" smtClean="0"/>
            </a:br>
            <a:r>
              <a:rPr lang="en-US" sz="3200" dirty="0" smtClean="0"/>
              <a:t>author of the book </a:t>
            </a:r>
            <a:r>
              <a:rPr lang="en-US" sz="3200" i="1" dirty="0" smtClean="0"/>
              <a:t>The Mystery of Life’s Origin </a:t>
            </a:r>
            <a:endParaRPr lang="en-US" sz="3200" i="1" dirty="0" smtClean="0">
              <a:latin typeface="Open Sans" pitchFamily="34" charset="0"/>
              <a:ea typeface="Open Sans" pitchFamily="34" charset="0"/>
              <a:cs typeface="Open Sans" pitchFamily="34"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6972" y="1953033"/>
            <a:ext cx="8368894" cy="769441"/>
          </a:xfrm>
          <a:prstGeom prst="rect">
            <a:avLst/>
          </a:prstGeom>
          <a:noFill/>
        </p:spPr>
        <p:txBody>
          <a:bodyPr wrap="square" rtlCol="0">
            <a:spAutoFit/>
          </a:bodyPr>
          <a:lstStyle/>
          <a:p>
            <a:pPr algn="ctr"/>
            <a:r>
              <a:rPr lang="en-US" sz="4400" dirty="0" smtClean="0">
                <a:latin typeface="Open Sans" pitchFamily="34" charset="0"/>
                <a:ea typeface="Open Sans" pitchFamily="34" charset="0"/>
                <a:cs typeface="Open Sans" pitchFamily="34" charset="0"/>
              </a:rPr>
              <a:t>Problem #3:</a:t>
            </a:r>
          </a:p>
        </p:txBody>
      </p:sp>
      <p:sp>
        <p:nvSpPr>
          <p:cNvPr id="7" name="TextBox 6"/>
          <p:cNvSpPr txBox="1"/>
          <p:nvPr/>
        </p:nvSpPr>
        <p:spPr>
          <a:xfrm>
            <a:off x="383221" y="3081179"/>
            <a:ext cx="8368894" cy="1015663"/>
          </a:xfrm>
          <a:prstGeom prst="rect">
            <a:avLst/>
          </a:prstGeom>
          <a:noFill/>
        </p:spPr>
        <p:txBody>
          <a:bodyPr wrap="square" rtlCol="0">
            <a:spAutoFit/>
          </a:bodyPr>
          <a:lstStyle/>
          <a:p>
            <a:pPr marL="0" lvl="1" algn="ctr"/>
            <a:r>
              <a:rPr lang="en-US" sz="6000" dirty="0" smtClean="0">
                <a:latin typeface="Open Sans" pitchFamily="34" charset="0"/>
                <a:ea typeface="Open Sans" pitchFamily="34" charset="0"/>
                <a:cs typeface="Open Sans" pitchFamily="34" charset="0"/>
              </a:rPr>
              <a:t>Design is Evident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468" y="1810527"/>
            <a:ext cx="8452023" cy="3170099"/>
          </a:xfrm>
          <a:prstGeom prst="rect">
            <a:avLst/>
          </a:prstGeom>
          <a:noFill/>
        </p:spPr>
        <p:txBody>
          <a:bodyPr wrap="square" rtlCol="0">
            <a:spAutoFit/>
          </a:bodyPr>
          <a:lstStyle/>
          <a:p>
            <a:r>
              <a:rPr lang="en-US" sz="4000" dirty="0" smtClean="0">
                <a:latin typeface="Open Sans" pitchFamily="34" charset="0"/>
                <a:ea typeface="Open Sans" pitchFamily="34" charset="0"/>
                <a:cs typeface="Open Sans" pitchFamily="34" charset="0"/>
              </a:rPr>
              <a:t>“So why don't we put some of this embodied intelligence into our robotic machines, to release them from relying on excessive work on computation and sensing? </a:t>
            </a: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6346" y="219234"/>
            <a:ext cx="8452023" cy="6247864"/>
          </a:xfrm>
          <a:prstGeom prst="rect">
            <a:avLst/>
          </a:prstGeom>
          <a:noFill/>
        </p:spPr>
        <p:txBody>
          <a:bodyPr wrap="square" rtlCol="0">
            <a:spAutoFit/>
          </a:bodyPr>
          <a:lstStyle/>
          <a:p>
            <a:r>
              <a:rPr lang="en-US" sz="4000" dirty="0" smtClean="0">
                <a:latin typeface="Open Sans" pitchFamily="34" charset="0"/>
                <a:ea typeface="Open Sans" pitchFamily="34" charset="0"/>
                <a:cs typeface="Open Sans" pitchFamily="34" charset="0"/>
              </a:rPr>
              <a:t>Well, to do that, we can follow the strategy of nature, because with evolution, she's done a pretty good job in designing machines for environment interaction. And it's easy to notice that nature uses soft material frequently and stiff material sparingly.”</a:t>
            </a:r>
          </a:p>
          <a:p>
            <a:endParaRPr lang="en-US" sz="4000" dirty="0" smtClean="0">
              <a:latin typeface="Open Sans" pitchFamily="34" charset="0"/>
              <a:ea typeface="Open Sans" pitchFamily="34" charset="0"/>
              <a:cs typeface="Open Sans" pitchFamily="34" charset="0"/>
            </a:endParaRPr>
          </a:p>
          <a:p>
            <a:pPr algn="r"/>
            <a:r>
              <a:rPr lang="en-US" sz="4000" dirty="0" smtClean="0">
                <a:latin typeface="Open Sans" pitchFamily="34" charset="0"/>
                <a:ea typeface="Open Sans" pitchFamily="34" charset="0"/>
                <a:cs typeface="Open Sans" pitchFamily="34" charset="0"/>
              </a:rPr>
              <a:t>- </a:t>
            </a:r>
            <a:r>
              <a:rPr lang="en-US" sz="4000" dirty="0" err="1" smtClean="0">
                <a:latin typeface="Open Sans" pitchFamily="34" charset="0"/>
                <a:ea typeface="Open Sans" pitchFamily="34" charset="0"/>
                <a:cs typeface="Open Sans" pitchFamily="34" charset="0"/>
              </a:rPr>
              <a:t>Giada</a:t>
            </a:r>
            <a:r>
              <a:rPr lang="en-US" sz="4000" dirty="0" smtClean="0">
                <a:latin typeface="Open Sans" pitchFamily="34" charset="0"/>
                <a:ea typeface="Open Sans" pitchFamily="34" charset="0"/>
                <a:cs typeface="Open Sans" pitchFamily="34" charset="0"/>
              </a:rPr>
              <a:t> </a:t>
            </a:r>
            <a:r>
              <a:rPr lang="en-US" sz="4000" dirty="0" err="1" smtClean="0">
                <a:latin typeface="Open Sans" pitchFamily="34" charset="0"/>
                <a:ea typeface="Open Sans" pitchFamily="34" charset="0"/>
                <a:cs typeface="Open Sans" pitchFamily="34" charset="0"/>
              </a:rPr>
              <a:t>Gerboni</a:t>
            </a:r>
            <a:r>
              <a:rPr lang="en-US" sz="4000" dirty="0" smtClean="0">
                <a:latin typeface="Open Sans" pitchFamily="34" charset="0"/>
                <a:ea typeface="Open Sans" pitchFamily="34" charset="0"/>
                <a:cs typeface="Open Sans" pitchFamily="34" charset="0"/>
              </a:rPr>
              <a:t> at TED2018</a:t>
            </a:r>
          </a:p>
        </p:txBody>
      </p:sp>
      <p:cxnSp>
        <p:nvCxnSpPr>
          <p:cNvPr id="3" name="Straight Connector 2"/>
          <p:cNvCxnSpPr/>
          <p:nvPr/>
        </p:nvCxnSpPr>
        <p:spPr>
          <a:xfrm>
            <a:off x="2968831" y="2030682"/>
            <a:ext cx="87877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95054" y="2660074"/>
            <a:ext cx="2256312"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5096" y="2012416"/>
            <a:ext cx="8368894" cy="2554545"/>
          </a:xfrm>
          <a:prstGeom prst="rect">
            <a:avLst/>
          </a:prstGeom>
          <a:noFill/>
        </p:spPr>
        <p:txBody>
          <a:bodyPr wrap="square" rtlCol="0">
            <a:spAutoFit/>
          </a:bodyPr>
          <a:lstStyle/>
          <a:p>
            <a:pPr marL="0" lvl="1" algn="ctr"/>
            <a:r>
              <a:rPr lang="en-US" sz="8000" dirty="0" smtClean="0">
                <a:latin typeface="Open Sans" pitchFamily="34" charset="0"/>
                <a:ea typeface="Open Sans" pitchFamily="34" charset="0"/>
                <a:cs typeface="Open Sans" pitchFamily="34" charset="0"/>
              </a:rPr>
              <a:t>Our Sense</a:t>
            </a:r>
            <a:br>
              <a:rPr lang="en-US" sz="8000" dirty="0" smtClean="0">
                <a:latin typeface="Open Sans" pitchFamily="34" charset="0"/>
                <a:ea typeface="Open Sans" pitchFamily="34" charset="0"/>
                <a:cs typeface="Open Sans" pitchFamily="34" charset="0"/>
              </a:rPr>
            </a:br>
            <a:r>
              <a:rPr lang="en-US" sz="8000" dirty="0" smtClean="0">
                <a:latin typeface="Open Sans" pitchFamily="34" charset="0"/>
                <a:ea typeface="Open Sans" pitchFamily="34" charset="0"/>
                <a:cs typeface="Open Sans" pitchFamily="34" charset="0"/>
              </a:rPr>
              <a:t>of Justice</a:t>
            </a: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5107" y="1086134"/>
            <a:ext cx="7763255" cy="707886"/>
          </a:xfrm>
          <a:prstGeom prst="rect">
            <a:avLst/>
          </a:prstGeom>
          <a:noFill/>
        </p:spPr>
        <p:txBody>
          <a:bodyPr wrap="square" rtlCol="0">
            <a:spAutoFit/>
          </a:bodyPr>
          <a:lstStyle/>
          <a:p>
            <a:pPr algn="ctr"/>
            <a:r>
              <a:rPr lang="en-US" sz="4000" dirty="0" smtClean="0">
                <a:latin typeface="Open Sans" pitchFamily="34" charset="0"/>
                <a:ea typeface="Open Sans" pitchFamily="34" charset="0"/>
                <a:cs typeface="Open Sans" pitchFamily="34" charset="0"/>
              </a:rPr>
              <a:t>Where do morals come from?</a:t>
            </a:r>
          </a:p>
        </p:txBody>
      </p:sp>
      <p:sp>
        <p:nvSpPr>
          <p:cNvPr id="3" name="Oval 2"/>
          <p:cNvSpPr/>
          <p:nvPr/>
        </p:nvSpPr>
        <p:spPr>
          <a:xfrm>
            <a:off x="-368135" y="4346369"/>
            <a:ext cx="10070275" cy="447699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81444" y="3021813"/>
            <a:ext cx="2846867" cy="1200329"/>
          </a:xfrm>
          <a:prstGeom prst="rect">
            <a:avLst/>
          </a:prstGeom>
          <a:noFill/>
        </p:spPr>
        <p:txBody>
          <a:bodyPr wrap="square" rtlCol="0">
            <a:spAutoFit/>
          </a:bodyPr>
          <a:lstStyle/>
          <a:p>
            <a:pPr algn="ctr"/>
            <a:r>
              <a:rPr lang="en-US" sz="7200" dirty="0" smtClean="0">
                <a:solidFill>
                  <a:srgbClr val="00B0F0"/>
                </a:solidFill>
                <a:latin typeface="Open Sans" pitchFamily="34" charset="0"/>
                <a:ea typeface="Open Sans" pitchFamily="34" charset="0"/>
                <a:cs typeface="Open Sans" pitchFamily="34" charset="0"/>
              </a:rPr>
              <a:t>Me?</a:t>
            </a:r>
          </a:p>
        </p:txBody>
      </p:sp>
      <p:grpSp>
        <p:nvGrpSpPr>
          <p:cNvPr id="6" name="Group 22">
            <a:extLst>
              <a:ext uri="{FF2B5EF4-FFF2-40B4-BE49-F238E27FC236}">
                <a16:creationId xmlns:a16="http://schemas.microsoft.com/office/drawing/2014/main" xmlns="" id="{35C7D451-BD21-4679-8504-329E6E4D90A0}"/>
              </a:ext>
            </a:extLst>
          </p:cNvPr>
          <p:cNvGrpSpPr/>
          <p:nvPr/>
        </p:nvGrpSpPr>
        <p:grpSpPr>
          <a:xfrm>
            <a:off x="3702364" y="3516279"/>
            <a:ext cx="442125" cy="898880"/>
            <a:chOff x="819282" y="3168504"/>
            <a:chExt cx="839896" cy="1707584"/>
          </a:xfrm>
          <a:solidFill>
            <a:schemeClr val="tx1"/>
          </a:solidFill>
        </p:grpSpPr>
        <p:cxnSp>
          <p:nvCxnSpPr>
            <p:cNvPr id="7" name="Straight Connector 6">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2">
            <a:extLst>
              <a:ext uri="{FF2B5EF4-FFF2-40B4-BE49-F238E27FC236}">
                <a16:creationId xmlns:a16="http://schemas.microsoft.com/office/drawing/2014/main" xmlns="" id="{35C7D451-BD21-4679-8504-329E6E4D90A0}"/>
              </a:ext>
            </a:extLst>
          </p:cNvPr>
          <p:cNvGrpSpPr/>
          <p:nvPr/>
        </p:nvGrpSpPr>
        <p:grpSpPr>
          <a:xfrm>
            <a:off x="2906717" y="3551905"/>
            <a:ext cx="442125" cy="898880"/>
            <a:chOff x="819282" y="3168504"/>
            <a:chExt cx="839896" cy="1707584"/>
          </a:xfrm>
          <a:solidFill>
            <a:schemeClr val="tx1"/>
          </a:solidFill>
        </p:grpSpPr>
        <p:cxnSp>
          <p:nvCxnSpPr>
            <p:cNvPr id="21" name="Straight Connector 20">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2">
            <a:extLst>
              <a:ext uri="{FF2B5EF4-FFF2-40B4-BE49-F238E27FC236}">
                <a16:creationId xmlns:a16="http://schemas.microsoft.com/office/drawing/2014/main" xmlns="" id="{35C7D451-BD21-4679-8504-329E6E4D90A0}"/>
              </a:ext>
            </a:extLst>
          </p:cNvPr>
          <p:cNvGrpSpPr/>
          <p:nvPr/>
        </p:nvGrpSpPr>
        <p:grpSpPr>
          <a:xfrm>
            <a:off x="2301076" y="3682534"/>
            <a:ext cx="442125" cy="898880"/>
            <a:chOff x="819282" y="3168504"/>
            <a:chExt cx="839896" cy="1707584"/>
          </a:xfrm>
          <a:solidFill>
            <a:schemeClr val="tx1"/>
          </a:solidFill>
        </p:grpSpPr>
        <p:cxnSp>
          <p:nvCxnSpPr>
            <p:cNvPr id="28" name="Straight Connector 27">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2">
            <a:extLst>
              <a:ext uri="{FF2B5EF4-FFF2-40B4-BE49-F238E27FC236}">
                <a16:creationId xmlns:a16="http://schemas.microsoft.com/office/drawing/2014/main" xmlns="" id="{35C7D451-BD21-4679-8504-329E6E4D90A0}"/>
              </a:ext>
            </a:extLst>
          </p:cNvPr>
          <p:cNvGrpSpPr/>
          <p:nvPr/>
        </p:nvGrpSpPr>
        <p:grpSpPr>
          <a:xfrm>
            <a:off x="1671683" y="3813163"/>
            <a:ext cx="442125" cy="898880"/>
            <a:chOff x="819282" y="3168504"/>
            <a:chExt cx="839896" cy="1707584"/>
          </a:xfrm>
          <a:solidFill>
            <a:schemeClr val="tx1"/>
          </a:solidFill>
        </p:grpSpPr>
        <p:cxnSp>
          <p:nvCxnSpPr>
            <p:cNvPr id="35" name="Straight Connector 34">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3472627" y="3241963"/>
            <a:ext cx="980620" cy="1330037"/>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rebalwil\Pictures\who-owns-picasso-paintings-jacqueline-pablo-picasso-painting-who-owns-picasso-paintings-wcdf.jpg"/>
          <p:cNvPicPr>
            <a:picLocks noChangeAspect="1" noChangeArrowheads="1"/>
          </p:cNvPicPr>
          <p:nvPr/>
        </p:nvPicPr>
        <p:blipFill>
          <a:blip r:embed="rId2" cstate="print"/>
          <a:srcRect/>
          <a:stretch>
            <a:fillRect/>
          </a:stretch>
        </p:blipFill>
        <p:spPr bwMode="auto">
          <a:xfrm>
            <a:off x="2305050" y="718566"/>
            <a:ext cx="4648200" cy="5496497"/>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5107" y="1086134"/>
            <a:ext cx="7763255" cy="707886"/>
          </a:xfrm>
          <a:prstGeom prst="rect">
            <a:avLst/>
          </a:prstGeom>
          <a:noFill/>
        </p:spPr>
        <p:txBody>
          <a:bodyPr wrap="square" rtlCol="0">
            <a:spAutoFit/>
          </a:bodyPr>
          <a:lstStyle/>
          <a:p>
            <a:pPr algn="ctr"/>
            <a:r>
              <a:rPr lang="en-US" sz="4000" dirty="0" smtClean="0">
                <a:latin typeface="Open Sans" pitchFamily="34" charset="0"/>
                <a:ea typeface="Open Sans" pitchFamily="34" charset="0"/>
                <a:cs typeface="Open Sans" pitchFamily="34" charset="0"/>
              </a:rPr>
              <a:t>Where do morals come from?</a:t>
            </a:r>
          </a:p>
        </p:txBody>
      </p:sp>
      <p:sp>
        <p:nvSpPr>
          <p:cNvPr id="3" name="Oval 2"/>
          <p:cNvSpPr/>
          <p:nvPr/>
        </p:nvSpPr>
        <p:spPr>
          <a:xfrm>
            <a:off x="-368135" y="4346369"/>
            <a:ext cx="10070275" cy="447699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68877" y="2214286"/>
            <a:ext cx="2846867" cy="1107996"/>
          </a:xfrm>
          <a:prstGeom prst="rect">
            <a:avLst/>
          </a:prstGeom>
          <a:noFill/>
        </p:spPr>
        <p:txBody>
          <a:bodyPr wrap="square" rtlCol="0">
            <a:spAutoFit/>
          </a:bodyPr>
          <a:lstStyle/>
          <a:p>
            <a:pPr algn="ctr"/>
            <a:r>
              <a:rPr lang="en-US" sz="6600" dirty="0" smtClean="0">
                <a:solidFill>
                  <a:srgbClr val="00B0F0"/>
                </a:solidFill>
                <a:latin typeface="Open Sans" pitchFamily="34" charset="0"/>
                <a:ea typeface="Open Sans" pitchFamily="34" charset="0"/>
                <a:cs typeface="Open Sans" pitchFamily="34" charset="0"/>
              </a:rPr>
              <a:t>Us?</a:t>
            </a:r>
          </a:p>
        </p:txBody>
      </p:sp>
      <p:grpSp>
        <p:nvGrpSpPr>
          <p:cNvPr id="2" name="Group 22">
            <a:extLst>
              <a:ext uri="{FF2B5EF4-FFF2-40B4-BE49-F238E27FC236}">
                <a16:creationId xmlns:a16="http://schemas.microsoft.com/office/drawing/2014/main" xmlns="" id="{35C7D451-BD21-4679-8504-329E6E4D90A0}"/>
              </a:ext>
            </a:extLst>
          </p:cNvPr>
          <p:cNvGrpSpPr/>
          <p:nvPr/>
        </p:nvGrpSpPr>
        <p:grpSpPr>
          <a:xfrm>
            <a:off x="3702364" y="3516279"/>
            <a:ext cx="442125" cy="898880"/>
            <a:chOff x="819282" y="3168504"/>
            <a:chExt cx="839896" cy="1707584"/>
          </a:xfrm>
          <a:solidFill>
            <a:schemeClr val="tx1"/>
          </a:solidFill>
        </p:grpSpPr>
        <p:cxnSp>
          <p:nvCxnSpPr>
            <p:cNvPr id="7" name="Straight Connector 6">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2">
            <a:extLst>
              <a:ext uri="{FF2B5EF4-FFF2-40B4-BE49-F238E27FC236}">
                <a16:creationId xmlns:a16="http://schemas.microsoft.com/office/drawing/2014/main" xmlns="" id="{35C7D451-BD21-4679-8504-329E6E4D90A0}"/>
              </a:ext>
            </a:extLst>
          </p:cNvPr>
          <p:cNvGrpSpPr/>
          <p:nvPr/>
        </p:nvGrpSpPr>
        <p:grpSpPr>
          <a:xfrm>
            <a:off x="2906717" y="3551905"/>
            <a:ext cx="442125" cy="898880"/>
            <a:chOff x="819282" y="3168504"/>
            <a:chExt cx="839896" cy="1707584"/>
          </a:xfrm>
          <a:solidFill>
            <a:schemeClr val="tx1"/>
          </a:solidFill>
        </p:grpSpPr>
        <p:cxnSp>
          <p:nvCxnSpPr>
            <p:cNvPr id="14" name="Straight Connector 13">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2">
            <a:extLst>
              <a:ext uri="{FF2B5EF4-FFF2-40B4-BE49-F238E27FC236}">
                <a16:creationId xmlns:a16="http://schemas.microsoft.com/office/drawing/2014/main" xmlns="" id="{35C7D451-BD21-4679-8504-329E6E4D90A0}"/>
              </a:ext>
            </a:extLst>
          </p:cNvPr>
          <p:cNvGrpSpPr/>
          <p:nvPr/>
        </p:nvGrpSpPr>
        <p:grpSpPr>
          <a:xfrm>
            <a:off x="2301076" y="3682534"/>
            <a:ext cx="442125" cy="898880"/>
            <a:chOff x="819282" y="3168504"/>
            <a:chExt cx="839896" cy="1707584"/>
          </a:xfrm>
          <a:solidFill>
            <a:schemeClr val="tx1"/>
          </a:solidFill>
        </p:grpSpPr>
        <p:cxnSp>
          <p:nvCxnSpPr>
            <p:cNvPr id="21" name="Straight Connector 20">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2">
            <a:extLst>
              <a:ext uri="{FF2B5EF4-FFF2-40B4-BE49-F238E27FC236}">
                <a16:creationId xmlns:a16="http://schemas.microsoft.com/office/drawing/2014/main" xmlns="" id="{35C7D451-BD21-4679-8504-329E6E4D90A0}"/>
              </a:ext>
            </a:extLst>
          </p:cNvPr>
          <p:cNvGrpSpPr/>
          <p:nvPr/>
        </p:nvGrpSpPr>
        <p:grpSpPr>
          <a:xfrm>
            <a:off x="1671683" y="3813163"/>
            <a:ext cx="442125" cy="898880"/>
            <a:chOff x="819282" y="3168504"/>
            <a:chExt cx="839896" cy="1707584"/>
          </a:xfrm>
          <a:solidFill>
            <a:schemeClr val="tx1"/>
          </a:solidFill>
        </p:grpSpPr>
        <p:cxnSp>
          <p:nvCxnSpPr>
            <p:cNvPr id="28" name="Straight Connector 27">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p:cNvSpPr/>
          <p:nvPr/>
        </p:nvSpPr>
        <p:spPr>
          <a:xfrm>
            <a:off x="1306285" y="3194460"/>
            <a:ext cx="3230089" cy="1923803"/>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2">
            <a:extLst>
              <a:ext uri="{FF2B5EF4-FFF2-40B4-BE49-F238E27FC236}">
                <a16:creationId xmlns:a16="http://schemas.microsoft.com/office/drawing/2014/main" xmlns="" id="{35C7D451-BD21-4679-8504-329E6E4D90A0}"/>
              </a:ext>
            </a:extLst>
          </p:cNvPr>
          <p:cNvGrpSpPr/>
          <p:nvPr/>
        </p:nvGrpSpPr>
        <p:grpSpPr>
          <a:xfrm>
            <a:off x="7146208" y="3801288"/>
            <a:ext cx="442125" cy="898880"/>
            <a:chOff x="819282" y="3168504"/>
            <a:chExt cx="839896" cy="1707584"/>
          </a:xfrm>
          <a:solidFill>
            <a:schemeClr val="tx1"/>
          </a:solidFill>
        </p:grpSpPr>
        <p:cxnSp>
          <p:nvCxnSpPr>
            <p:cNvPr id="43" name="Straight Connector 42">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22">
            <a:extLst>
              <a:ext uri="{FF2B5EF4-FFF2-40B4-BE49-F238E27FC236}">
                <a16:creationId xmlns:a16="http://schemas.microsoft.com/office/drawing/2014/main" xmlns="" id="{35C7D451-BD21-4679-8504-329E6E4D90A0}"/>
              </a:ext>
            </a:extLst>
          </p:cNvPr>
          <p:cNvGrpSpPr/>
          <p:nvPr/>
        </p:nvGrpSpPr>
        <p:grpSpPr>
          <a:xfrm>
            <a:off x="6552442" y="3670659"/>
            <a:ext cx="442125" cy="898880"/>
            <a:chOff x="819282" y="3168504"/>
            <a:chExt cx="839896" cy="1707584"/>
          </a:xfrm>
          <a:solidFill>
            <a:schemeClr val="tx1"/>
          </a:solidFill>
        </p:grpSpPr>
        <p:cxnSp>
          <p:nvCxnSpPr>
            <p:cNvPr id="50" name="Straight Connector 49">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22">
            <a:extLst>
              <a:ext uri="{FF2B5EF4-FFF2-40B4-BE49-F238E27FC236}">
                <a16:creationId xmlns:a16="http://schemas.microsoft.com/office/drawing/2014/main" xmlns="" id="{35C7D451-BD21-4679-8504-329E6E4D90A0}"/>
              </a:ext>
            </a:extLst>
          </p:cNvPr>
          <p:cNvGrpSpPr/>
          <p:nvPr/>
        </p:nvGrpSpPr>
        <p:grpSpPr>
          <a:xfrm>
            <a:off x="5899299" y="3599408"/>
            <a:ext cx="442125" cy="898880"/>
            <a:chOff x="819282" y="3168504"/>
            <a:chExt cx="839896" cy="1707584"/>
          </a:xfrm>
          <a:solidFill>
            <a:schemeClr val="tx1"/>
          </a:solidFill>
        </p:grpSpPr>
        <p:cxnSp>
          <p:nvCxnSpPr>
            <p:cNvPr id="57" name="Straight Connector 56">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5940877" y="2523045"/>
            <a:ext cx="2846867" cy="1107996"/>
          </a:xfrm>
          <a:prstGeom prst="rect">
            <a:avLst/>
          </a:prstGeom>
          <a:noFill/>
        </p:spPr>
        <p:txBody>
          <a:bodyPr wrap="square" rtlCol="0">
            <a:spAutoFit/>
          </a:bodyPr>
          <a:lstStyle/>
          <a:p>
            <a:pPr algn="ctr"/>
            <a:r>
              <a:rPr lang="en-US" sz="6600" dirty="0" smtClean="0">
                <a:latin typeface="Open Sans" pitchFamily="34" charset="0"/>
                <a:ea typeface="Open Sans" pitchFamily="34" charset="0"/>
                <a:cs typeface="Open Sans" pitchFamily="34" charset="0"/>
              </a:rPr>
              <a:t>Them?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10"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6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5107" y="1086134"/>
            <a:ext cx="7763255" cy="4401205"/>
          </a:xfrm>
          <a:prstGeom prst="rect">
            <a:avLst/>
          </a:prstGeom>
          <a:noFill/>
        </p:spPr>
        <p:txBody>
          <a:bodyPr wrap="square" rtlCol="0">
            <a:spAutoFit/>
          </a:bodyPr>
          <a:lstStyle/>
          <a:p>
            <a:r>
              <a:rPr lang="en-US" sz="4000" dirty="0" smtClean="0">
                <a:latin typeface="Open Sans" pitchFamily="34" charset="0"/>
                <a:ea typeface="Open Sans" pitchFamily="34" charset="0"/>
                <a:cs typeface="Open Sans" pitchFamily="34" charset="0"/>
              </a:rPr>
              <a:t>“We hold these truths to be self-evident, that all men are created equal, that they are endowed by their Creator with certain unalienable Rights, that among these are Life, Liberty and the pursuit of Happiness.”</a:t>
            </a: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5107" y="1086134"/>
            <a:ext cx="7763255" cy="707886"/>
          </a:xfrm>
          <a:prstGeom prst="rect">
            <a:avLst/>
          </a:prstGeom>
          <a:noFill/>
        </p:spPr>
        <p:txBody>
          <a:bodyPr wrap="square" rtlCol="0">
            <a:spAutoFit/>
          </a:bodyPr>
          <a:lstStyle/>
          <a:p>
            <a:pPr algn="ctr"/>
            <a:r>
              <a:rPr lang="en-US" sz="4000" dirty="0" smtClean="0">
                <a:latin typeface="Open Sans" pitchFamily="34" charset="0"/>
                <a:ea typeface="Open Sans" pitchFamily="34" charset="0"/>
                <a:cs typeface="Open Sans" pitchFamily="34" charset="0"/>
              </a:rPr>
              <a:t>Where do morals come from?</a:t>
            </a:r>
          </a:p>
        </p:txBody>
      </p:sp>
      <p:sp>
        <p:nvSpPr>
          <p:cNvPr id="3" name="Oval 2"/>
          <p:cNvSpPr/>
          <p:nvPr/>
        </p:nvSpPr>
        <p:spPr>
          <a:xfrm>
            <a:off x="-368135" y="4346369"/>
            <a:ext cx="10070275" cy="447699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2">
            <a:extLst>
              <a:ext uri="{FF2B5EF4-FFF2-40B4-BE49-F238E27FC236}">
                <a16:creationId xmlns:a16="http://schemas.microsoft.com/office/drawing/2014/main" xmlns="" id="{35C7D451-BD21-4679-8504-329E6E4D90A0}"/>
              </a:ext>
            </a:extLst>
          </p:cNvPr>
          <p:cNvGrpSpPr/>
          <p:nvPr/>
        </p:nvGrpSpPr>
        <p:grpSpPr>
          <a:xfrm>
            <a:off x="3702364" y="3516279"/>
            <a:ext cx="442125" cy="898880"/>
            <a:chOff x="819282" y="3168504"/>
            <a:chExt cx="839896" cy="1707584"/>
          </a:xfrm>
          <a:solidFill>
            <a:schemeClr val="tx1"/>
          </a:solidFill>
        </p:grpSpPr>
        <p:cxnSp>
          <p:nvCxnSpPr>
            <p:cNvPr id="7" name="Straight Connector 6">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2">
            <a:extLst>
              <a:ext uri="{FF2B5EF4-FFF2-40B4-BE49-F238E27FC236}">
                <a16:creationId xmlns:a16="http://schemas.microsoft.com/office/drawing/2014/main" xmlns="" id="{35C7D451-BD21-4679-8504-329E6E4D90A0}"/>
              </a:ext>
            </a:extLst>
          </p:cNvPr>
          <p:cNvGrpSpPr/>
          <p:nvPr/>
        </p:nvGrpSpPr>
        <p:grpSpPr>
          <a:xfrm>
            <a:off x="2906717" y="3551905"/>
            <a:ext cx="442125" cy="898880"/>
            <a:chOff x="819282" y="3168504"/>
            <a:chExt cx="839896" cy="1707584"/>
          </a:xfrm>
          <a:solidFill>
            <a:schemeClr val="tx1"/>
          </a:solidFill>
        </p:grpSpPr>
        <p:cxnSp>
          <p:nvCxnSpPr>
            <p:cNvPr id="14" name="Straight Connector 13">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2">
            <a:extLst>
              <a:ext uri="{FF2B5EF4-FFF2-40B4-BE49-F238E27FC236}">
                <a16:creationId xmlns:a16="http://schemas.microsoft.com/office/drawing/2014/main" xmlns="" id="{35C7D451-BD21-4679-8504-329E6E4D90A0}"/>
              </a:ext>
            </a:extLst>
          </p:cNvPr>
          <p:cNvGrpSpPr/>
          <p:nvPr/>
        </p:nvGrpSpPr>
        <p:grpSpPr>
          <a:xfrm>
            <a:off x="2301076" y="3682534"/>
            <a:ext cx="442125" cy="898880"/>
            <a:chOff x="819282" y="3168504"/>
            <a:chExt cx="839896" cy="1707584"/>
          </a:xfrm>
          <a:solidFill>
            <a:schemeClr val="tx1"/>
          </a:solidFill>
        </p:grpSpPr>
        <p:cxnSp>
          <p:nvCxnSpPr>
            <p:cNvPr id="21" name="Straight Connector 20">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2">
            <a:extLst>
              <a:ext uri="{FF2B5EF4-FFF2-40B4-BE49-F238E27FC236}">
                <a16:creationId xmlns:a16="http://schemas.microsoft.com/office/drawing/2014/main" xmlns="" id="{35C7D451-BD21-4679-8504-329E6E4D90A0}"/>
              </a:ext>
            </a:extLst>
          </p:cNvPr>
          <p:cNvGrpSpPr/>
          <p:nvPr/>
        </p:nvGrpSpPr>
        <p:grpSpPr>
          <a:xfrm>
            <a:off x="1671683" y="3813163"/>
            <a:ext cx="442125" cy="898880"/>
            <a:chOff x="819282" y="3168504"/>
            <a:chExt cx="839896" cy="1707584"/>
          </a:xfrm>
          <a:solidFill>
            <a:schemeClr val="tx1"/>
          </a:solidFill>
        </p:grpSpPr>
        <p:cxnSp>
          <p:nvCxnSpPr>
            <p:cNvPr id="28" name="Straight Connector 27">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2">
            <a:extLst>
              <a:ext uri="{FF2B5EF4-FFF2-40B4-BE49-F238E27FC236}">
                <a16:creationId xmlns:a16="http://schemas.microsoft.com/office/drawing/2014/main" xmlns="" id="{35C7D451-BD21-4679-8504-329E6E4D90A0}"/>
              </a:ext>
            </a:extLst>
          </p:cNvPr>
          <p:cNvGrpSpPr/>
          <p:nvPr/>
        </p:nvGrpSpPr>
        <p:grpSpPr>
          <a:xfrm>
            <a:off x="7146208" y="3801288"/>
            <a:ext cx="442125" cy="898880"/>
            <a:chOff x="819282" y="3168504"/>
            <a:chExt cx="839896" cy="1707584"/>
          </a:xfrm>
          <a:solidFill>
            <a:schemeClr val="tx1"/>
          </a:solidFill>
        </p:grpSpPr>
        <p:cxnSp>
          <p:nvCxnSpPr>
            <p:cNvPr id="43" name="Straight Connector 42">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22">
            <a:extLst>
              <a:ext uri="{FF2B5EF4-FFF2-40B4-BE49-F238E27FC236}">
                <a16:creationId xmlns:a16="http://schemas.microsoft.com/office/drawing/2014/main" xmlns="" id="{35C7D451-BD21-4679-8504-329E6E4D90A0}"/>
              </a:ext>
            </a:extLst>
          </p:cNvPr>
          <p:cNvGrpSpPr/>
          <p:nvPr/>
        </p:nvGrpSpPr>
        <p:grpSpPr>
          <a:xfrm>
            <a:off x="6552442" y="3670659"/>
            <a:ext cx="442125" cy="898880"/>
            <a:chOff x="819282" y="3168504"/>
            <a:chExt cx="839896" cy="1707584"/>
          </a:xfrm>
          <a:solidFill>
            <a:schemeClr val="tx1"/>
          </a:solidFill>
        </p:grpSpPr>
        <p:cxnSp>
          <p:nvCxnSpPr>
            <p:cNvPr id="50" name="Straight Connector 49">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2">
            <a:extLst>
              <a:ext uri="{FF2B5EF4-FFF2-40B4-BE49-F238E27FC236}">
                <a16:creationId xmlns:a16="http://schemas.microsoft.com/office/drawing/2014/main" xmlns="" id="{35C7D451-BD21-4679-8504-329E6E4D90A0}"/>
              </a:ext>
            </a:extLst>
          </p:cNvPr>
          <p:cNvGrpSpPr/>
          <p:nvPr/>
        </p:nvGrpSpPr>
        <p:grpSpPr>
          <a:xfrm>
            <a:off x="5899299" y="3599408"/>
            <a:ext cx="442125" cy="898880"/>
            <a:chOff x="819282" y="3168504"/>
            <a:chExt cx="839896" cy="1707584"/>
          </a:xfrm>
          <a:solidFill>
            <a:schemeClr val="tx1"/>
          </a:solidFill>
        </p:grpSpPr>
        <p:cxnSp>
          <p:nvCxnSpPr>
            <p:cNvPr id="57" name="Straight Connector 56">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2639543" y="5391399"/>
            <a:ext cx="4022520" cy="1107996"/>
          </a:xfrm>
          <a:prstGeom prst="rect">
            <a:avLst/>
          </a:prstGeom>
          <a:noFill/>
        </p:spPr>
        <p:txBody>
          <a:bodyPr wrap="square" rtlCol="0">
            <a:spAutoFit/>
          </a:bodyPr>
          <a:lstStyle/>
          <a:p>
            <a:pPr algn="ctr"/>
            <a:r>
              <a:rPr lang="en-US" sz="6600" dirty="0" smtClean="0">
                <a:latin typeface="Open Sans" pitchFamily="34" charset="0"/>
                <a:ea typeface="Open Sans" pitchFamily="34" charset="0"/>
                <a:cs typeface="Open Sans" pitchFamily="34" charset="0"/>
              </a:rPr>
              <a:t>Nature?</a:t>
            </a:r>
          </a:p>
        </p:txBody>
      </p:sp>
      <p:sp>
        <p:nvSpPr>
          <p:cNvPr id="65" name="Down Arrow 64"/>
          <p:cNvSpPr/>
          <p:nvPr/>
        </p:nvSpPr>
        <p:spPr>
          <a:xfrm rot="1952606">
            <a:off x="5270437" y="4590672"/>
            <a:ext cx="425742" cy="76695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wn Arrow 65"/>
          <p:cNvSpPr/>
          <p:nvPr/>
        </p:nvSpPr>
        <p:spPr>
          <a:xfrm rot="19981089">
            <a:off x="3382261" y="4602548"/>
            <a:ext cx="425742" cy="76695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5" grpId="0" animBg="1"/>
      <p:bldP spid="6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0" y="676894"/>
            <a:ext cx="9144000" cy="209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68135" y="4346369"/>
            <a:ext cx="10070275" cy="447699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2">
            <a:extLst>
              <a:ext uri="{FF2B5EF4-FFF2-40B4-BE49-F238E27FC236}">
                <a16:creationId xmlns:a16="http://schemas.microsoft.com/office/drawing/2014/main" xmlns="" id="{35C7D451-BD21-4679-8504-329E6E4D90A0}"/>
              </a:ext>
            </a:extLst>
          </p:cNvPr>
          <p:cNvGrpSpPr/>
          <p:nvPr/>
        </p:nvGrpSpPr>
        <p:grpSpPr>
          <a:xfrm>
            <a:off x="3702364" y="3516279"/>
            <a:ext cx="442125" cy="898880"/>
            <a:chOff x="819282" y="3168504"/>
            <a:chExt cx="839896" cy="1707584"/>
          </a:xfrm>
          <a:solidFill>
            <a:schemeClr val="tx1"/>
          </a:solidFill>
        </p:grpSpPr>
        <p:cxnSp>
          <p:nvCxnSpPr>
            <p:cNvPr id="7" name="Straight Connector 6">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2">
            <a:extLst>
              <a:ext uri="{FF2B5EF4-FFF2-40B4-BE49-F238E27FC236}">
                <a16:creationId xmlns:a16="http://schemas.microsoft.com/office/drawing/2014/main" xmlns="" id="{35C7D451-BD21-4679-8504-329E6E4D90A0}"/>
              </a:ext>
            </a:extLst>
          </p:cNvPr>
          <p:cNvGrpSpPr/>
          <p:nvPr/>
        </p:nvGrpSpPr>
        <p:grpSpPr>
          <a:xfrm>
            <a:off x="2906717" y="3551905"/>
            <a:ext cx="442125" cy="898880"/>
            <a:chOff x="819282" y="3168504"/>
            <a:chExt cx="839896" cy="1707584"/>
          </a:xfrm>
          <a:solidFill>
            <a:schemeClr val="tx1"/>
          </a:solidFill>
        </p:grpSpPr>
        <p:cxnSp>
          <p:nvCxnSpPr>
            <p:cNvPr id="14" name="Straight Connector 13">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2">
            <a:extLst>
              <a:ext uri="{FF2B5EF4-FFF2-40B4-BE49-F238E27FC236}">
                <a16:creationId xmlns:a16="http://schemas.microsoft.com/office/drawing/2014/main" xmlns="" id="{35C7D451-BD21-4679-8504-329E6E4D90A0}"/>
              </a:ext>
            </a:extLst>
          </p:cNvPr>
          <p:cNvGrpSpPr/>
          <p:nvPr/>
        </p:nvGrpSpPr>
        <p:grpSpPr>
          <a:xfrm>
            <a:off x="2301076" y="3682534"/>
            <a:ext cx="442125" cy="898880"/>
            <a:chOff x="819282" y="3168504"/>
            <a:chExt cx="839896" cy="1707584"/>
          </a:xfrm>
          <a:solidFill>
            <a:schemeClr val="tx1"/>
          </a:solidFill>
        </p:grpSpPr>
        <p:cxnSp>
          <p:nvCxnSpPr>
            <p:cNvPr id="21" name="Straight Connector 20">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2">
            <a:extLst>
              <a:ext uri="{FF2B5EF4-FFF2-40B4-BE49-F238E27FC236}">
                <a16:creationId xmlns:a16="http://schemas.microsoft.com/office/drawing/2014/main" xmlns="" id="{35C7D451-BD21-4679-8504-329E6E4D90A0}"/>
              </a:ext>
            </a:extLst>
          </p:cNvPr>
          <p:cNvGrpSpPr/>
          <p:nvPr/>
        </p:nvGrpSpPr>
        <p:grpSpPr>
          <a:xfrm>
            <a:off x="1671683" y="3813163"/>
            <a:ext cx="442125" cy="898880"/>
            <a:chOff x="819282" y="3168504"/>
            <a:chExt cx="839896" cy="1707584"/>
          </a:xfrm>
          <a:solidFill>
            <a:schemeClr val="tx1"/>
          </a:solidFill>
        </p:grpSpPr>
        <p:cxnSp>
          <p:nvCxnSpPr>
            <p:cNvPr id="28" name="Straight Connector 27">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2">
            <a:extLst>
              <a:ext uri="{FF2B5EF4-FFF2-40B4-BE49-F238E27FC236}">
                <a16:creationId xmlns:a16="http://schemas.microsoft.com/office/drawing/2014/main" xmlns="" id="{35C7D451-BD21-4679-8504-329E6E4D90A0}"/>
              </a:ext>
            </a:extLst>
          </p:cNvPr>
          <p:cNvGrpSpPr/>
          <p:nvPr/>
        </p:nvGrpSpPr>
        <p:grpSpPr>
          <a:xfrm>
            <a:off x="7146208" y="3801288"/>
            <a:ext cx="442125" cy="898880"/>
            <a:chOff x="819282" y="3168504"/>
            <a:chExt cx="839896" cy="1707584"/>
          </a:xfrm>
          <a:solidFill>
            <a:schemeClr val="tx1"/>
          </a:solidFill>
        </p:grpSpPr>
        <p:cxnSp>
          <p:nvCxnSpPr>
            <p:cNvPr id="43" name="Straight Connector 42">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2">
            <a:extLst>
              <a:ext uri="{FF2B5EF4-FFF2-40B4-BE49-F238E27FC236}">
                <a16:creationId xmlns:a16="http://schemas.microsoft.com/office/drawing/2014/main" xmlns="" id="{35C7D451-BD21-4679-8504-329E6E4D90A0}"/>
              </a:ext>
            </a:extLst>
          </p:cNvPr>
          <p:cNvGrpSpPr/>
          <p:nvPr/>
        </p:nvGrpSpPr>
        <p:grpSpPr>
          <a:xfrm>
            <a:off x="6552442" y="3670659"/>
            <a:ext cx="442125" cy="898880"/>
            <a:chOff x="819282" y="3168504"/>
            <a:chExt cx="839896" cy="1707584"/>
          </a:xfrm>
          <a:solidFill>
            <a:schemeClr val="tx1"/>
          </a:solidFill>
        </p:grpSpPr>
        <p:cxnSp>
          <p:nvCxnSpPr>
            <p:cNvPr id="50" name="Straight Connector 49">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2">
            <a:extLst>
              <a:ext uri="{FF2B5EF4-FFF2-40B4-BE49-F238E27FC236}">
                <a16:creationId xmlns:a16="http://schemas.microsoft.com/office/drawing/2014/main" xmlns="" id="{35C7D451-BD21-4679-8504-329E6E4D90A0}"/>
              </a:ext>
            </a:extLst>
          </p:cNvPr>
          <p:cNvGrpSpPr/>
          <p:nvPr/>
        </p:nvGrpSpPr>
        <p:grpSpPr>
          <a:xfrm>
            <a:off x="5899299" y="3599408"/>
            <a:ext cx="442125" cy="898880"/>
            <a:chOff x="819282" y="3168504"/>
            <a:chExt cx="839896" cy="1707584"/>
          </a:xfrm>
          <a:solidFill>
            <a:schemeClr val="tx1"/>
          </a:solidFill>
        </p:grpSpPr>
        <p:cxnSp>
          <p:nvCxnSpPr>
            <p:cNvPr id="57" name="Straight Connector 56">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546264" y="1080655"/>
            <a:ext cx="8098971" cy="1107996"/>
          </a:xfrm>
          <a:prstGeom prst="rect">
            <a:avLst/>
          </a:prstGeom>
          <a:noFill/>
        </p:spPr>
        <p:txBody>
          <a:bodyPr wrap="square" rtlCol="0">
            <a:spAutoFit/>
          </a:bodyPr>
          <a:lstStyle/>
          <a:p>
            <a:pPr algn="ctr"/>
            <a:r>
              <a:rPr lang="en-US" sz="6600" dirty="0" smtClean="0">
                <a:solidFill>
                  <a:srgbClr val="00B0F0"/>
                </a:solidFill>
                <a:latin typeface="Open Sans" pitchFamily="34" charset="0"/>
                <a:ea typeface="Open Sans" pitchFamily="34" charset="0"/>
                <a:cs typeface="Open Sans" pitchFamily="34" charset="0"/>
              </a:rPr>
              <a:t>Something Higher</a:t>
            </a:r>
          </a:p>
        </p:txBody>
      </p:sp>
      <p:sp>
        <p:nvSpPr>
          <p:cNvPr id="65" name="Down Arrow 64"/>
          <p:cNvSpPr/>
          <p:nvPr/>
        </p:nvSpPr>
        <p:spPr>
          <a:xfrm rot="8978106">
            <a:off x="5828577" y="2548115"/>
            <a:ext cx="425742" cy="766957"/>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wn Arrow 65"/>
          <p:cNvSpPr/>
          <p:nvPr/>
        </p:nvSpPr>
        <p:spPr>
          <a:xfrm rot="12666505">
            <a:off x="3251632" y="2512491"/>
            <a:ext cx="425742" cy="766957"/>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6" grpId="0"/>
      <p:bldP spid="65" grpId="0" animBg="1"/>
      <p:bldP spid="6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5096" y="2012416"/>
            <a:ext cx="8368894" cy="2554545"/>
          </a:xfrm>
          <a:prstGeom prst="rect">
            <a:avLst/>
          </a:prstGeom>
          <a:noFill/>
        </p:spPr>
        <p:txBody>
          <a:bodyPr wrap="square" rtlCol="0">
            <a:spAutoFit/>
          </a:bodyPr>
          <a:lstStyle/>
          <a:p>
            <a:pPr marL="0" lvl="1" algn="ctr"/>
            <a:r>
              <a:rPr lang="en-US" sz="8000" dirty="0" smtClean="0">
                <a:latin typeface="Open Sans" pitchFamily="34" charset="0"/>
                <a:ea typeface="Open Sans" pitchFamily="34" charset="0"/>
                <a:cs typeface="Open Sans" pitchFamily="34" charset="0"/>
              </a:rPr>
              <a:t>The Purpose</a:t>
            </a:r>
            <a:br>
              <a:rPr lang="en-US" sz="8000" dirty="0" smtClean="0">
                <a:latin typeface="Open Sans" pitchFamily="34" charset="0"/>
                <a:ea typeface="Open Sans" pitchFamily="34" charset="0"/>
                <a:cs typeface="Open Sans" pitchFamily="34" charset="0"/>
              </a:rPr>
            </a:br>
            <a:r>
              <a:rPr lang="en-US" sz="8000" dirty="0" smtClean="0">
                <a:latin typeface="Open Sans" pitchFamily="34" charset="0"/>
                <a:ea typeface="Open Sans" pitchFamily="34" charset="0"/>
                <a:cs typeface="Open Sans" pitchFamily="34" charset="0"/>
              </a:rPr>
              <a:t>of Life</a:t>
            </a: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5011" y="1757542"/>
            <a:ext cx="7956471" cy="3785652"/>
          </a:xfrm>
          <a:prstGeom prst="rect">
            <a:avLst/>
          </a:prstGeom>
          <a:noFill/>
        </p:spPr>
        <p:txBody>
          <a:bodyPr wrap="square" rtlCol="0">
            <a:spAutoFit/>
          </a:bodyPr>
          <a:lstStyle/>
          <a:p>
            <a:r>
              <a:rPr lang="en-US" sz="6000" dirty="0" smtClean="0">
                <a:latin typeface="Open Sans" pitchFamily="34" charset="0"/>
                <a:ea typeface="Open Sans" pitchFamily="34" charset="0"/>
                <a:cs typeface="Open Sans" pitchFamily="34" charset="0"/>
              </a:rPr>
              <a:t>“The very purpose of life is to be happy.”</a:t>
            </a:r>
          </a:p>
          <a:p>
            <a:endParaRPr lang="en-US" sz="6000" dirty="0" smtClean="0">
              <a:latin typeface="Open Sans" pitchFamily="34" charset="0"/>
              <a:ea typeface="Open Sans" pitchFamily="34" charset="0"/>
              <a:cs typeface="Open Sans" pitchFamily="34" charset="0"/>
            </a:endParaRPr>
          </a:p>
          <a:p>
            <a:pPr algn="r"/>
            <a:r>
              <a:rPr lang="en-US" sz="6000" dirty="0" smtClean="0">
                <a:latin typeface="Open Sans" pitchFamily="34" charset="0"/>
                <a:ea typeface="Open Sans" pitchFamily="34" charset="0"/>
                <a:cs typeface="Open Sans" pitchFamily="34" charset="0"/>
              </a:rPr>
              <a:t>- The Dalai Lama</a:t>
            </a: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5107" y="1086134"/>
            <a:ext cx="7763255" cy="707886"/>
          </a:xfrm>
          <a:prstGeom prst="rect">
            <a:avLst/>
          </a:prstGeom>
          <a:noFill/>
        </p:spPr>
        <p:txBody>
          <a:bodyPr wrap="square" rtlCol="0">
            <a:spAutoFit/>
          </a:bodyPr>
          <a:lstStyle/>
          <a:p>
            <a:pPr algn="ctr"/>
            <a:r>
              <a:rPr lang="en-US" sz="4000" dirty="0" smtClean="0">
                <a:latin typeface="Open Sans" pitchFamily="34" charset="0"/>
                <a:ea typeface="Open Sans" pitchFamily="34" charset="0"/>
                <a:cs typeface="Open Sans" pitchFamily="34" charset="0"/>
              </a:rPr>
              <a:t>Purpose?</a:t>
            </a:r>
          </a:p>
        </p:txBody>
      </p:sp>
      <p:sp>
        <p:nvSpPr>
          <p:cNvPr id="3" name="Oval 2"/>
          <p:cNvSpPr/>
          <p:nvPr/>
        </p:nvSpPr>
        <p:spPr>
          <a:xfrm>
            <a:off x="-368135" y="4346369"/>
            <a:ext cx="10070275" cy="447699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81444" y="3021813"/>
            <a:ext cx="2846867" cy="1200329"/>
          </a:xfrm>
          <a:prstGeom prst="rect">
            <a:avLst/>
          </a:prstGeom>
          <a:noFill/>
        </p:spPr>
        <p:txBody>
          <a:bodyPr wrap="square" rtlCol="0">
            <a:spAutoFit/>
          </a:bodyPr>
          <a:lstStyle/>
          <a:p>
            <a:pPr algn="ctr"/>
            <a:r>
              <a:rPr lang="en-US" sz="7200" dirty="0" smtClean="0">
                <a:solidFill>
                  <a:srgbClr val="00B0F0"/>
                </a:solidFill>
                <a:latin typeface="Open Sans" pitchFamily="34" charset="0"/>
                <a:ea typeface="Open Sans" pitchFamily="34" charset="0"/>
                <a:cs typeface="Open Sans" pitchFamily="34" charset="0"/>
              </a:rPr>
              <a:t>Me?</a:t>
            </a:r>
          </a:p>
        </p:txBody>
      </p:sp>
      <p:grpSp>
        <p:nvGrpSpPr>
          <p:cNvPr id="2" name="Group 22">
            <a:extLst>
              <a:ext uri="{FF2B5EF4-FFF2-40B4-BE49-F238E27FC236}">
                <a16:creationId xmlns:a16="http://schemas.microsoft.com/office/drawing/2014/main" xmlns="" id="{35C7D451-BD21-4679-8504-329E6E4D90A0}"/>
              </a:ext>
            </a:extLst>
          </p:cNvPr>
          <p:cNvGrpSpPr/>
          <p:nvPr/>
        </p:nvGrpSpPr>
        <p:grpSpPr>
          <a:xfrm>
            <a:off x="3702364" y="3516279"/>
            <a:ext cx="442125" cy="898880"/>
            <a:chOff x="819282" y="3168504"/>
            <a:chExt cx="839896" cy="1707584"/>
          </a:xfrm>
          <a:solidFill>
            <a:schemeClr val="tx1"/>
          </a:solidFill>
        </p:grpSpPr>
        <p:cxnSp>
          <p:nvCxnSpPr>
            <p:cNvPr id="7" name="Straight Connector 6">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2">
            <a:extLst>
              <a:ext uri="{FF2B5EF4-FFF2-40B4-BE49-F238E27FC236}">
                <a16:creationId xmlns:a16="http://schemas.microsoft.com/office/drawing/2014/main" xmlns="" id="{35C7D451-BD21-4679-8504-329E6E4D90A0}"/>
              </a:ext>
            </a:extLst>
          </p:cNvPr>
          <p:cNvGrpSpPr/>
          <p:nvPr/>
        </p:nvGrpSpPr>
        <p:grpSpPr>
          <a:xfrm>
            <a:off x="2906717" y="3551905"/>
            <a:ext cx="442125" cy="898880"/>
            <a:chOff x="819282" y="3168504"/>
            <a:chExt cx="839896" cy="1707584"/>
          </a:xfrm>
          <a:solidFill>
            <a:schemeClr val="tx1"/>
          </a:solidFill>
        </p:grpSpPr>
        <p:cxnSp>
          <p:nvCxnSpPr>
            <p:cNvPr id="21" name="Straight Connector 20">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2">
            <a:extLst>
              <a:ext uri="{FF2B5EF4-FFF2-40B4-BE49-F238E27FC236}">
                <a16:creationId xmlns:a16="http://schemas.microsoft.com/office/drawing/2014/main" xmlns="" id="{35C7D451-BD21-4679-8504-329E6E4D90A0}"/>
              </a:ext>
            </a:extLst>
          </p:cNvPr>
          <p:cNvGrpSpPr/>
          <p:nvPr/>
        </p:nvGrpSpPr>
        <p:grpSpPr>
          <a:xfrm>
            <a:off x="2301076" y="3682534"/>
            <a:ext cx="442125" cy="898880"/>
            <a:chOff x="819282" y="3168504"/>
            <a:chExt cx="839896" cy="1707584"/>
          </a:xfrm>
          <a:solidFill>
            <a:schemeClr val="tx1"/>
          </a:solidFill>
        </p:grpSpPr>
        <p:cxnSp>
          <p:nvCxnSpPr>
            <p:cNvPr id="28" name="Straight Connector 27">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2">
            <a:extLst>
              <a:ext uri="{FF2B5EF4-FFF2-40B4-BE49-F238E27FC236}">
                <a16:creationId xmlns:a16="http://schemas.microsoft.com/office/drawing/2014/main" xmlns="" id="{35C7D451-BD21-4679-8504-329E6E4D90A0}"/>
              </a:ext>
            </a:extLst>
          </p:cNvPr>
          <p:cNvGrpSpPr/>
          <p:nvPr/>
        </p:nvGrpSpPr>
        <p:grpSpPr>
          <a:xfrm>
            <a:off x="1671683" y="3813163"/>
            <a:ext cx="442125" cy="898880"/>
            <a:chOff x="819282" y="3168504"/>
            <a:chExt cx="839896" cy="1707584"/>
          </a:xfrm>
          <a:solidFill>
            <a:schemeClr val="tx1"/>
          </a:solidFill>
        </p:grpSpPr>
        <p:cxnSp>
          <p:nvCxnSpPr>
            <p:cNvPr id="35" name="Straight Connector 34">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3472627" y="3241963"/>
            <a:ext cx="980620" cy="1330037"/>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5107" y="1086134"/>
            <a:ext cx="7763255" cy="707886"/>
          </a:xfrm>
          <a:prstGeom prst="rect">
            <a:avLst/>
          </a:prstGeom>
          <a:noFill/>
        </p:spPr>
        <p:txBody>
          <a:bodyPr wrap="square" rtlCol="0">
            <a:spAutoFit/>
          </a:bodyPr>
          <a:lstStyle/>
          <a:p>
            <a:pPr algn="ctr"/>
            <a:r>
              <a:rPr lang="en-US" sz="4000" dirty="0" smtClean="0">
                <a:latin typeface="Open Sans" pitchFamily="34" charset="0"/>
                <a:ea typeface="Open Sans" pitchFamily="34" charset="0"/>
                <a:cs typeface="Open Sans" pitchFamily="34" charset="0"/>
              </a:rPr>
              <a:t>Purpose?</a:t>
            </a:r>
          </a:p>
        </p:txBody>
      </p:sp>
      <p:sp>
        <p:nvSpPr>
          <p:cNvPr id="3" name="Oval 2"/>
          <p:cNvSpPr/>
          <p:nvPr/>
        </p:nvSpPr>
        <p:spPr>
          <a:xfrm>
            <a:off x="-368135" y="4346369"/>
            <a:ext cx="10070275" cy="447699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68877" y="2214286"/>
            <a:ext cx="2846867" cy="1107996"/>
          </a:xfrm>
          <a:prstGeom prst="rect">
            <a:avLst/>
          </a:prstGeom>
          <a:noFill/>
        </p:spPr>
        <p:txBody>
          <a:bodyPr wrap="square" rtlCol="0">
            <a:spAutoFit/>
          </a:bodyPr>
          <a:lstStyle/>
          <a:p>
            <a:pPr algn="ctr"/>
            <a:r>
              <a:rPr lang="en-US" sz="6600" dirty="0" smtClean="0">
                <a:solidFill>
                  <a:srgbClr val="00B0F0"/>
                </a:solidFill>
                <a:latin typeface="Open Sans" pitchFamily="34" charset="0"/>
                <a:ea typeface="Open Sans" pitchFamily="34" charset="0"/>
                <a:cs typeface="Open Sans" pitchFamily="34" charset="0"/>
              </a:rPr>
              <a:t>Them?</a:t>
            </a:r>
          </a:p>
        </p:txBody>
      </p:sp>
      <p:grpSp>
        <p:nvGrpSpPr>
          <p:cNvPr id="2" name="Group 22">
            <a:extLst>
              <a:ext uri="{FF2B5EF4-FFF2-40B4-BE49-F238E27FC236}">
                <a16:creationId xmlns:a16="http://schemas.microsoft.com/office/drawing/2014/main" xmlns="" id="{35C7D451-BD21-4679-8504-329E6E4D90A0}"/>
              </a:ext>
            </a:extLst>
          </p:cNvPr>
          <p:cNvGrpSpPr/>
          <p:nvPr/>
        </p:nvGrpSpPr>
        <p:grpSpPr>
          <a:xfrm>
            <a:off x="3702364" y="3516279"/>
            <a:ext cx="442125" cy="898880"/>
            <a:chOff x="819282" y="3168504"/>
            <a:chExt cx="839896" cy="1707584"/>
          </a:xfrm>
          <a:solidFill>
            <a:schemeClr val="tx1"/>
          </a:solidFill>
        </p:grpSpPr>
        <p:cxnSp>
          <p:nvCxnSpPr>
            <p:cNvPr id="7" name="Straight Connector 6">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2">
            <a:extLst>
              <a:ext uri="{FF2B5EF4-FFF2-40B4-BE49-F238E27FC236}">
                <a16:creationId xmlns:a16="http://schemas.microsoft.com/office/drawing/2014/main" xmlns="" id="{35C7D451-BD21-4679-8504-329E6E4D90A0}"/>
              </a:ext>
            </a:extLst>
          </p:cNvPr>
          <p:cNvGrpSpPr/>
          <p:nvPr/>
        </p:nvGrpSpPr>
        <p:grpSpPr>
          <a:xfrm>
            <a:off x="2906717" y="3551905"/>
            <a:ext cx="442125" cy="898880"/>
            <a:chOff x="819282" y="3168504"/>
            <a:chExt cx="839896" cy="1707584"/>
          </a:xfrm>
          <a:solidFill>
            <a:schemeClr val="tx1"/>
          </a:solidFill>
        </p:grpSpPr>
        <p:cxnSp>
          <p:nvCxnSpPr>
            <p:cNvPr id="14" name="Straight Connector 13">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2">
            <a:extLst>
              <a:ext uri="{FF2B5EF4-FFF2-40B4-BE49-F238E27FC236}">
                <a16:creationId xmlns:a16="http://schemas.microsoft.com/office/drawing/2014/main" xmlns="" id="{35C7D451-BD21-4679-8504-329E6E4D90A0}"/>
              </a:ext>
            </a:extLst>
          </p:cNvPr>
          <p:cNvGrpSpPr/>
          <p:nvPr/>
        </p:nvGrpSpPr>
        <p:grpSpPr>
          <a:xfrm>
            <a:off x="2301076" y="3682534"/>
            <a:ext cx="442125" cy="898880"/>
            <a:chOff x="819282" y="3168504"/>
            <a:chExt cx="839896" cy="1707584"/>
          </a:xfrm>
          <a:solidFill>
            <a:schemeClr val="tx1"/>
          </a:solidFill>
        </p:grpSpPr>
        <p:cxnSp>
          <p:nvCxnSpPr>
            <p:cNvPr id="21" name="Straight Connector 20">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2">
            <a:extLst>
              <a:ext uri="{FF2B5EF4-FFF2-40B4-BE49-F238E27FC236}">
                <a16:creationId xmlns:a16="http://schemas.microsoft.com/office/drawing/2014/main" xmlns="" id="{35C7D451-BD21-4679-8504-329E6E4D90A0}"/>
              </a:ext>
            </a:extLst>
          </p:cNvPr>
          <p:cNvGrpSpPr/>
          <p:nvPr/>
        </p:nvGrpSpPr>
        <p:grpSpPr>
          <a:xfrm>
            <a:off x="1671683" y="3813163"/>
            <a:ext cx="442125" cy="898880"/>
            <a:chOff x="819282" y="3168504"/>
            <a:chExt cx="839896" cy="1707584"/>
          </a:xfrm>
          <a:solidFill>
            <a:schemeClr val="tx1"/>
          </a:solidFill>
        </p:grpSpPr>
        <p:cxnSp>
          <p:nvCxnSpPr>
            <p:cNvPr id="28" name="Straight Connector 27">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p:cNvSpPr/>
          <p:nvPr/>
        </p:nvSpPr>
        <p:spPr>
          <a:xfrm>
            <a:off x="1306285" y="3135086"/>
            <a:ext cx="2280063" cy="1983177"/>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0" y="676894"/>
            <a:ext cx="9144000" cy="209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68135" y="4346369"/>
            <a:ext cx="10070275" cy="447699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2">
            <a:extLst>
              <a:ext uri="{FF2B5EF4-FFF2-40B4-BE49-F238E27FC236}">
                <a16:creationId xmlns:a16="http://schemas.microsoft.com/office/drawing/2014/main" xmlns="" id="{35C7D451-BD21-4679-8504-329E6E4D90A0}"/>
              </a:ext>
            </a:extLst>
          </p:cNvPr>
          <p:cNvGrpSpPr/>
          <p:nvPr/>
        </p:nvGrpSpPr>
        <p:grpSpPr>
          <a:xfrm>
            <a:off x="3702364" y="3516279"/>
            <a:ext cx="442125" cy="898880"/>
            <a:chOff x="819282" y="3168504"/>
            <a:chExt cx="839896" cy="1707584"/>
          </a:xfrm>
          <a:solidFill>
            <a:schemeClr val="tx1"/>
          </a:solidFill>
        </p:grpSpPr>
        <p:cxnSp>
          <p:nvCxnSpPr>
            <p:cNvPr id="7" name="Straight Connector 6">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2">
            <a:extLst>
              <a:ext uri="{FF2B5EF4-FFF2-40B4-BE49-F238E27FC236}">
                <a16:creationId xmlns:a16="http://schemas.microsoft.com/office/drawing/2014/main" xmlns="" id="{35C7D451-BD21-4679-8504-329E6E4D90A0}"/>
              </a:ext>
            </a:extLst>
          </p:cNvPr>
          <p:cNvGrpSpPr/>
          <p:nvPr/>
        </p:nvGrpSpPr>
        <p:grpSpPr>
          <a:xfrm>
            <a:off x="2906717" y="3551905"/>
            <a:ext cx="442125" cy="898880"/>
            <a:chOff x="819282" y="3168504"/>
            <a:chExt cx="839896" cy="1707584"/>
          </a:xfrm>
          <a:solidFill>
            <a:schemeClr val="tx1"/>
          </a:solidFill>
        </p:grpSpPr>
        <p:cxnSp>
          <p:nvCxnSpPr>
            <p:cNvPr id="14" name="Straight Connector 13">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2">
            <a:extLst>
              <a:ext uri="{FF2B5EF4-FFF2-40B4-BE49-F238E27FC236}">
                <a16:creationId xmlns:a16="http://schemas.microsoft.com/office/drawing/2014/main" xmlns="" id="{35C7D451-BD21-4679-8504-329E6E4D90A0}"/>
              </a:ext>
            </a:extLst>
          </p:cNvPr>
          <p:cNvGrpSpPr/>
          <p:nvPr/>
        </p:nvGrpSpPr>
        <p:grpSpPr>
          <a:xfrm>
            <a:off x="2301076" y="3682534"/>
            <a:ext cx="442125" cy="898880"/>
            <a:chOff x="819282" y="3168504"/>
            <a:chExt cx="839896" cy="1707584"/>
          </a:xfrm>
          <a:solidFill>
            <a:schemeClr val="tx1"/>
          </a:solidFill>
        </p:grpSpPr>
        <p:cxnSp>
          <p:nvCxnSpPr>
            <p:cNvPr id="21" name="Straight Connector 20">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2">
            <a:extLst>
              <a:ext uri="{FF2B5EF4-FFF2-40B4-BE49-F238E27FC236}">
                <a16:creationId xmlns:a16="http://schemas.microsoft.com/office/drawing/2014/main" xmlns="" id="{35C7D451-BD21-4679-8504-329E6E4D90A0}"/>
              </a:ext>
            </a:extLst>
          </p:cNvPr>
          <p:cNvGrpSpPr/>
          <p:nvPr/>
        </p:nvGrpSpPr>
        <p:grpSpPr>
          <a:xfrm>
            <a:off x="1671683" y="3813163"/>
            <a:ext cx="442125" cy="898880"/>
            <a:chOff x="819282" y="3168504"/>
            <a:chExt cx="839896" cy="1707584"/>
          </a:xfrm>
          <a:solidFill>
            <a:schemeClr val="tx1"/>
          </a:solidFill>
        </p:grpSpPr>
        <p:cxnSp>
          <p:nvCxnSpPr>
            <p:cNvPr id="28" name="Straight Connector 27">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2">
            <a:extLst>
              <a:ext uri="{FF2B5EF4-FFF2-40B4-BE49-F238E27FC236}">
                <a16:creationId xmlns:a16="http://schemas.microsoft.com/office/drawing/2014/main" xmlns="" id="{35C7D451-BD21-4679-8504-329E6E4D90A0}"/>
              </a:ext>
            </a:extLst>
          </p:cNvPr>
          <p:cNvGrpSpPr/>
          <p:nvPr/>
        </p:nvGrpSpPr>
        <p:grpSpPr>
          <a:xfrm>
            <a:off x="7146208" y="3801288"/>
            <a:ext cx="442125" cy="898880"/>
            <a:chOff x="819282" y="3168504"/>
            <a:chExt cx="839896" cy="1707584"/>
          </a:xfrm>
          <a:solidFill>
            <a:schemeClr val="tx1"/>
          </a:solidFill>
        </p:grpSpPr>
        <p:cxnSp>
          <p:nvCxnSpPr>
            <p:cNvPr id="43" name="Straight Connector 42">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2">
            <a:extLst>
              <a:ext uri="{FF2B5EF4-FFF2-40B4-BE49-F238E27FC236}">
                <a16:creationId xmlns:a16="http://schemas.microsoft.com/office/drawing/2014/main" xmlns="" id="{35C7D451-BD21-4679-8504-329E6E4D90A0}"/>
              </a:ext>
            </a:extLst>
          </p:cNvPr>
          <p:cNvGrpSpPr/>
          <p:nvPr/>
        </p:nvGrpSpPr>
        <p:grpSpPr>
          <a:xfrm>
            <a:off x="6552442" y="3670659"/>
            <a:ext cx="442125" cy="898880"/>
            <a:chOff x="819282" y="3168504"/>
            <a:chExt cx="839896" cy="1707584"/>
          </a:xfrm>
          <a:solidFill>
            <a:schemeClr val="tx1"/>
          </a:solidFill>
        </p:grpSpPr>
        <p:cxnSp>
          <p:nvCxnSpPr>
            <p:cNvPr id="50" name="Straight Connector 49">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2">
            <a:extLst>
              <a:ext uri="{FF2B5EF4-FFF2-40B4-BE49-F238E27FC236}">
                <a16:creationId xmlns:a16="http://schemas.microsoft.com/office/drawing/2014/main" xmlns="" id="{35C7D451-BD21-4679-8504-329E6E4D90A0}"/>
              </a:ext>
            </a:extLst>
          </p:cNvPr>
          <p:cNvGrpSpPr/>
          <p:nvPr/>
        </p:nvGrpSpPr>
        <p:grpSpPr>
          <a:xfrm>
            <a:off x="5899299" y="3599408"/>
            <a:ext cx="442125" cy="898880"/>
            <a:chOff x="819282" y="3168504"/>
            <a:chExt cx="839896" cy="1707584"/>
          </a:xfrm>
          <a:solidFill>
            <a:schemeClr val="tx1"/>
          </a:solidFill>
        </p:grpSpPr>
        <p:cxnSp>
          <p:nvCxnSpPr>
            <p:cNvPr id="57" name="Straight Connector 56">
              <a:extLst>
                <a:ext uri="{FF2B5EF4-FFF2-40B4-BE49-F238E27FC236}">
                  <a16:creationId xmlns:a16="http://schemas.microsoft.com/office/drawing/2014/main" xmlns="" id="{7E8CAB05-13F5-41E1-B75E-D10FD93CA8A0}"/>
                </a:ext>
              </a:extLst>
            </p:cNvPr>
            <p:cNvCxnSpPr/>
            <p:nvPr/>
          </p:nvCxnSpPr>
          <p:spPr>
            <a:xfrm flipV="1">
              <a:off x="819282" y="4386737"/>
              <a:ext cx="419948" cy="489351"/>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B8AED32C-EC5A-4CF0-A892-6B735DB174F3}"/>
                </a:ext>
              </a:extLst>
            </p:cNvPr>
            <p:cNvCxnSpPr/>
            <p:nvPr/>
          </p:nvCxnSpPr>
          <p:spPr>
            <a:xfrm>
              <a:off x="1239230" y="4407911"/>
              <a:ext cx="279965" cy="46817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98D56482-A418-45EC-9B95-9306B6D8F4D6}"/>
                </a:ext>
              </a:extLst>
            </p:cNvPr>
            <p:cNvCxnSpPr>
              <a:cxnSpLocks/>
            </p:cNvCxnSpPr>
            <p:nvPr/>
          </p:nvCxnSpPr>
          <p:spPr>
            <a:xfrm flipV="1">
              <a:off x="1233376" y="3575859"/>
              <a:ext cx="5854" cy="847286"/>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EA2B5A5F-A505-4202-9171-8A0464667EDC}"/>
                </a:ext>
              </a:extLst>
            </p:cNvPr>
            <p:cNvCxnSpPr/>
            <p:nvPr/>
          </p:nvCxnSpPr>
          <p:spPr>
            <a:xfrm flipH="1">
              <a:off x="819282"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532E8DB1-B80A-4ECB-A99F-93270A6DF9F9}"/>
                </a:ext>
              </a:extLst>
            </p:cNvPr>
            <p:cNvCxnSpPr>
              <a:cxnSpLocks/>
            </p:cNvCxnSpPr>
            <p:nvPr/>
          </p:nvCxnSpPr>
          <p:spPr>
            <a:xfrm>
              <a:off x="1239230" y="3756229"/>
              <a:ext cx="419948" cy="419947"/>
            </a:xfrm>
            <a:prstGeom prst="line">
              <a:avLst/>
            </a:prstGeom>
            <a:grpFill/>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xmlns="" id="{AF82E6EC-1F38-482A-B65D-BD9C05D19785}"/>
                </a:ext>
              </a:extLst>
            </p:cNvPr>
            <p:cNvSpPr/>
            <p:nvPr/>
          </p:nvSpPr>
          <p:spPr>
            <a:xfrm>
              <a:off x="954486" y="3168504"/>
              <a:ext cx="587234" cy="5862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546264" y="1080655"/>
            <a:ext cx="8098971" cy="1107996"/>
          </a:xfrm>
          <a:prstGeom prst="rect">
            <a:avLst/>
          </a:prstGeom>
          <a:noFill/>
        </p:spPr>
        <p:txBody>
          <a:bodyPr wrap="square" rtlCol="0">
            <a:spAutoFit/>
          </a:bodyPr>
          <a:lstStyle/>
          <a:p>
            <a:pPr algn="ctr"/>
            <a:r>
              <a:rPr lang="en-US" sz="6600" dirty="0" smtClean="0">
                <a:solidFill>
                  <a:srgbClr val="00B0F0"/>
                </a:solidFill>
                <a:latin typeface="Open Sans" pitchFamily="34" charset="0"/>
                <a:ea typeface="Open Sans" pitchFamily="34" charset="0"/>
                <a:cs typeface="Open Sans" pitchFamily="34" charset="0"/>
              </a:rPr>
              <a:t>Something Higher</a:t>
            </a:r>
          </a:p>
        </p:txBody>
      </p:sp>
      <p:sp>
        <p:nvSpPr>
          <p:cNvPr id="65" name="Down Arrow 64"/>
          <p:cNvSpPr/>
          <p:nvPr/>
        </p:nvSpPr>
        <p:spPr>
          <a:xfrm rot="8978106">
            <a:off x="5828577" y="2548115"/>
            <a:ext cx="425742" cy="766957"/>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wn Arrow 65"/>
          <p:cNvSpPr/>
          <p:nvPr/>
        </p:nvSpPr>
        <p:spPr>
          <a:xfrm rot="12666505">
            <a:off x="3251632" y="2512491"/>
            <a:ext cx="425742" cy="766957"/>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6" grpId="0"/>
      <p:bldP spid="65" grpId="0" animBg="1"/>
      <p:bldP spid="6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rebalwil\Downloads\bible-1868070_1280.jpg"/>
          <p:cNvPicPr>
            <a:picLocks noChangeAspect="1" noChangeArrowheads="1"/>
          </p:cNvPicPr>
          <p:nvPr/>
        </p:nvPicPr>
        <p:blipFill>
          <a:blip r:embed="rId2" cstate="print">
            <a:lum bright="30000" contrast="-40000"/>
          </a:blip>
          <a:srcRect/>
          <a:stretch>
            <a:fillRect/>
          </a:stretch>
        </p:blipFill>
        <p:spPr bwMode="auto">
          <a:xfrm>
            <a:off x="-2049785" y="-1876301"/>
            <a:ext cx="12232996" cy="8734301"/>
          </a:xfrm>
          <a:prstGeom prst="rect">
            <a:avLst/>
          </a:prstGeom>
          <a:noFill/>
        </p:spPr>
      </p:pic>
      <p:sp>
        <p:nvSpPr>
          <p:cNvPr id="5" name="TextBox 4"/>
          <p:cNvSpPr txBox="1"/>
          <p:nvPr/>
        </p:nvSpPr>
        <p:spPr>
          <a:xfrm>
            <a:off x="724388" y="522508"/>
            <a:ext cx="7956471" cy="1938992"/>
          </a:xfrm>
          <a:prstGeom prst="rect">
            <a:avLst/>
          </a:prstGeom>
          <a:noFill/>
          <a:effectLst>
            <a:glow rad="101600">
              <a:schemeClr val="tx1">
                <a:alpha val="60000"/>
              </a:schemeClr>
            </a:glow>
          </a:effectLst>
        </p:spPr>
        <p:txBody>
          <a:bodyPr wrap="square" rtlCol="0">
            <a:spAutoFit/>
          </a:bodyPr>
          <a:lstStyle/>
          <a:p>
            <a:pPr algn="ctr"/>
            <a:r>
              <a:rPr lang="en-US" sz="6000" dirty="0" smtClean="0">
                <a:solidFill>
                  <a:schemeClr val="bg1"/>
                </a:solidFill>
                <a:effectLst>
                  <a:glow rad="101600">
                    <a:schemeClr val="tx1">
                      <a:alpha val="60000"/>
                    </a:schemeClr>
                  </a:glow>
                </a:effectLst>
                <a:latin typeface="Open Sans" pitchFamily="34" charset="0"/>
                <a:ea typeface="Open Sans" pitchFamily="34" charset="0"/>
                <a:cs typeface="Open Sans" pitchFamily="34" charset="0"/>
              </a:rPr>
              <a:t>What does</a:t>
            </a:r>
            <a:br>
              <a:rPr lang="en-US" sz="6000" dirty="0" smtClean="0">
                <a:solidFill>
                  <a:schemeClr val="bg1"/>
                </a:solidFill>
                <a:effectLst>
                  <a:glow rad="101600">
                    <a:schemeClr val="tx1">
                      <a:alpha val="60000"/>
                    </a:schemeClr>
                  </a:glow>
                </a:effectLst>
                <a:latin typeface="Open Sans" pitchFamily="34" charset="0"/>
                <a:ea typeface="Open Sans" pitchFamily="34" charset="0"/>
                <a:cs typeface="Open Sans" pitchFamily="34" charset="0"/>
              </a:rPr>
            </a:br>
            <a:r>
              <a:rPr lang="en-US" sz="6000" dirty="0" smtClean="0">
                <a:solidFill>
                  <a:schemeClr val="bg1"/>
                </a:solidFill>
                <a:effectLst>
                  <a:glow rad="101600">
                    <a:schemeClr val="tx1">
                      <a:alpha val="60000"/>
                    </a:schemeClr>
                  </a:glow>
                </a:effectLst>
                <a:latin typeface="Open Sans" pitchFamily="34" charset="0"/>
                <a:ea typeface="Open Sans" pitchFamily="34" charset="0"/>
                <a:cs typeface="Open Sans" pitchFamily="34" charset="0"/>
              </a:rPr>
              <a:t>the Bible say?</a:t>
            </a:r>
          </a:p>
        </p:txBody>
      </p:sp>
      <p:sp>
        <p:nvSpPr>
          <p:cNvPr id="6" name="TextBox 5"/>
          <p:cNvSpPr txBox="1"/>
          <p:nvPr/>
        </p:nvSpPr>
        <p:spPr>
          <a:xfrm>
            <a:off x="724388" y="2446311"/>
            <a:ext cx="7956471" cy="3785652"/>
          </a:xfrm>
          <a:prstGeom prst="rect">
            <a:avLst/>
          </a:prstGeom>
          <a:noFill/>
          <a:effectLst>
            <a:glow rad="101600">
              <a:schemeClr val="tx1">
                <a:alpha val="60000"/>
              </a:schemeClr>
            </a:glow>
          </a:effectLst>
        </p:spPr>
        <p:txBody>
          <a:bodyPr wrap="square" rtlCol="0">
            <a:spAutoFit/>
          </a:bodyPr>
          <a:lstStyle/>
          <a:p>
            <a:pPr marL="463550" indent="-463550">
              <a:buFont typeface="Arial" pitchFamily="34" charset="0"/>
              <a:buChar char="•"/>
            </a:pPr>
            <a:r>
              <a:rPr lang="en-US" sz="4800" dirty="0" smtClean="0">
                <a:solidFill>
                  <a:schemeClr val="bg1"/>
                </a:solidFill>
                <a:effectLst>
                  <a:glow rad="101600">
                    <a:schemeClr val="tx1">
                      <a:alpha val="60000"/>
                    </a:schemeClr>
                  </a:glow>
                </a:effectLst>
                <a:latin typeface="Open Sans" pitchFamily="34" charset="0"/>
                <a:ea typeface="Open Sans" pitchFamily="34" charset="0"/>
                <a:cs typeface="Open Sans" pitchFamily="34" charset="0"/>
              </a:rPr>
              <a:t>Design declares</a:t>
            </a:r>
            <a:br>
              <a:rPr lang="en-US" sz="4800" dirty="0" smtClean="0">
                <a:solidFill>
                  <a:schemeClr val="bg1"/>
                </a:solidFill>
                <a:effectLst>
                  <a:glow rad="101600">
                    <a:schemeClr val="tx1">
                      <a:alpha val="60000"/>
                    </a:schemeClr>
                  </a:glow>
                </a:effectLst>
                <a:latin typeface="Open Sans" pitchFamily="34" charset="0"/>
                <a:ea typeface="Open Sans" pitchFamily="34" charset="0"/>
                <a:cs typeface="Open Sans" pitchFamily="34" charset="0"/>
              </a:rPr>
            </a:br>
            <a:r>
              <a:rPr lang="en-US" sz="4800" dirty="0" smtClean="0">
                <a:solidFill>
                  <a:schemeClr val="bg1"/>
                </a:solidFill>
                <a:effectLst>
                  <a:glow rad="101600">
                    <a:schemeClr val="tx1">
                      <a:alpha val="60000"/>
                    </a:schemeClr>
                  </a:glow>
                </a:effectLst>
                <a:latin typeface="Open Sans" pitchFamily="34" charset="0"/>
                <a:ea typeface="Open Sans" pitchFamily="34" charset="0"/>
                <a:cs typeface="Open Sans" pitchFamily="34" charset="0"/>
              </a:rPr>
              <a:t>God’s glory.</a:t>
            </a:r>
          </a:p>
          <a:p>
            <a:pPr marL="463550" indent="-463550">
              <a:buFont typeface="Arial" pitchFamily="34" charset="0"/>
              <a:buChar char="•"/>
            </a:pPr>
            <a:r>
              <a:rPr lang="en-US" sz="4800" dirty="0" smtClean="0">
                <a:solidFill>
                  <a:schemeClr val="bg1"/>
                </a:solidFill>
                <a:effectLst>
                  <a:glow rad="101600">
                    <a:schemeClr val="tx1">
                      <a:alpha val="60000"/>
                    </a:schemeClr>
                  </a:glow>
                </a:effectLst>
                <a:latin typeface="Open Sans" pitchFamily="34" charset="0"/>
                <a:ea typeface="Open Sans" pitchFamily="34" charset="0"/>
                <a:cs typeface="Open Sans" pitchFamily="34" charset="0"/>
              </a:rPr>
              <a:t>God defines</a:t>
            </a:r>
            <a:br>
              <a:rPr lang="en-US" sz="4800" dirty="0" smtClean="0">
                <a:solidFill>
                  <a:schemeClr val="bg1"/>
                </a:solidFill>
                <a:effectLst>
                  <a:glow rad="101600">
                    <a:schemeClr val="tx1">
                      <a:alpha val="60000"/>
                    </a:schemeClr>
                  </a:glow>
                </a:effectLst>
                <a:latin typeface="Open Sans" pitchFamily="34" charset="0"/>
                <a:ea typeface="Open Sans" pitchFamily="34" charset="0"/>
                <a:cs typeface="Open Sans" pitchFamily="34" charset="0"/>
              </a:rPr>
            </a:br>
            <a:r>
              <a:rPr lang="en-US" sz="4800" dirty="0" smtClean="0">
                <a:solidFill>
                  <a:schemeClr val="bg1"/>
                </a:solidFill>
                <a:effectLst>
                  <a:glow rad="101600">
                    <a:schemeClr val="tx1">
                      <a:alpha val="60000"/>
                    </a:schemeClr>
                  </a:glow>
                </a:effectLst>
                <a:latin typeface="Open Sans" pitchFamily="34" charset="0"/>
                <a:ea typeface="Open Sans" pitchFamily="34" charset="0"/>
                <a:cs typeface="Open Sans" pitchFamily="34" charset="0"/>
              </a:rPr>
              <a:t>right &amp; wrong.</a:t>
            </a:r>
          </a:p>
          <a:p>
            <a:pPr marL="463550" indent="-463550">
              <a:buFont typeface="Arial" pitchFamily="34" charset="0"/>
              <a:buChar char="•"/>
            </a:pPr>
            <a:r>
              <a:rPr lang="en-US" sz="4800" dirty="0" smtClean="0">
                <a:solidFill>
                  <a:schemeClr val="bg1"/>
                </a:solidFill>
                <a:effectLst>
                  <a:glow rad="101600">
                    <a:schemeClr val="tx1">
                      <a:alpha val="60000"/>
                    </a:schemeClr>
                  </a:glow>
                </a:effectLst>
                <a:latin typeface="Open Sans" pitchFamily="34" charset="0"/>
                <a:ea typeface="Open Sans" pitchFamily="34" charset="0"/>
                <a:cs typeface="Open Sans" pitchFamily="34" charset="0"/>
              </a:rPr>
              <a:t>God gives us purpose.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balwil\Downloads\mount-rushmore-902483_1280.jpg"/>
          <p:cNvPicPr>
            <a:picLocks noChangeAspect="1" noChangeArrowheads="1"/>
          </p:cNvPicPr>
          <p:nvPr/>
        </p:nvPicPr>
        <p:blipFill>
          <a:blip r:embed="rId2" cstate="print"/>
          <a:srcRect/>
          <a:stretch>
            <a:fillRect/>
          </a:stretch>
        </p:blipFill>
        <p:spPr bwMode="auto">
          <a:xfrm>
            <a:off x="-190500" y="-142875"/>
            <a:ext cx="9334500" cy="700087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ebalwil\Pictures\800px-Fallingwater_-_DSC05639.JPG"/>
          <p:cNvPicPr>
            <a:picLocks noChangeAspect="1" noChangeArrowheads="1"/>
          </p:cNvPicPr>
          <p:nvPr/>
        </p:nvPicPr>
        <p:blipFill>
          <a:blip r:embed="rId2" cstate="print"/>
          <a:srcRect/>
          <a:stretch>
            <a:fillRect/>
          </a:stretch>
        </p:blipFill>
        <p:spPr bwMode="auto">
          <a:xfrm>
            <a:off x="838200" y="-1562100"/>
            <a:ext cx="7620000" cy="11430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ebalwil\Downloads\ara-3601194_1280.jpg"/>
          <p:cNvPicPr>
            <a:picLocks noChangeAspect="1" noChangeArrowheads="1"/>
          </p:cNvPicPr>
          <p:nvPr/>
        </p:nvPicPr>
        <p:blipFill>
          <a:blip r:embed="rId2" cstate="print"/>
          <a:srcRect/>
          <a:stretch>
            <a:fillRect/>
          </a:stretch>
        </p:blipFill>
        <p:spPr bwMode="auto">
          <a:xfrm>
            <a:off x="-407987" y="0"/>
            <a:ext cx="10291187"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ebalwil\Downloads\peacock-3617385_1280.jpg"/>
          <p:cNvPicPr>
            <a:picLocks noChangeAspect="1" noChangeArrowheads="1"/>
          </p:cNvPicPr>
          <p:nvPr/>
        </p:nvPicPr>
        <p:blipFill>
          <a:blip r:embed="rId2" cstate="print"/>
          <a:srcRect/>
          <a:stretch>
            <a:fillRect/>
          </a:stretch>
        </p:blipFill>
        <p:spPr bwMode="auto">
          <a:xfrm>
            <a:off x="-323850" y="0"/>
            <a:ext cx="10316379"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ebalwil\Downloads\horse-3611921_1280.jpg"/>
          <p:cNvPicPr>
            <a:picLocks noChangeAspect="1" noChangeArrowheads="1"/>
          </p:cNvPicPr>
          <p:nvPr/>
        </p:nvPicPr>
        <p:blipFill>
          <a:blip r:embed="rId2" cstate="print"/>
          <a:srcRect/>
          <a:stretch>
            <a:fillRect/>
          </a:stretch>
        </p:blipFill>
        <p:spPr bwMode="auto">
          <a:xfrm>
            <a:off x="-331787" y="0"/>
            <a:ext cx="10917723" cy="6858000"/>
          </a:xfrm>
          <a:prstGeom prst="rect">
            <a:avLst/>
          </a:prstGeom>
          <a:noFill/>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TotalTime>
  <Words>771</Words>
  <Application>Microsoft Office PowerPoint</Application>
  <PresentationFormat>On-screen Show (4:3)</PresentationFormat>
  <Paragraphs>73</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dc:creator>
  <cp:lastModifiedBy>Martinez church</cp:lastModifiedBy>
  <cp:revision>53</cp:revision>
  <dcterms:created xsi:type="dcterms:W3CDTF">2018-08-25T21:26:15Z</dcterms:created>
  <dcterms:modified xsi:type="dcterms:W3CDTF">2018-08-26T12:47:52Z</dcterms:modified>
</cp:coreProperties>
</file>