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583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1788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4033-D011-470F-A01E-FD94815ABFA4}" type="datetimeFigureOut">
              <a:rPr lang="en-US" smtClean="0"/>
              <a:t>7/14/2018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EB83-250A-4337-A61E-CE5702C1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4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4033-D011-470F-A01E-FD94815ABFA4}" type="datetimeFigureOut">
              <a:rPr lang="en-US" smtClean="0"/>
              <a:t>7/14/2018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EB83-250A-4337-A61E-CE5702C1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7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4033-D011-470F-A01E-FD94815ABFA4}" type="datetimeFigureOut">
              <a:rPr lang="en-US" smtClean="0"/>
              <a:t>7/14/2018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EB83-250A-4337-A61E-CE5702C1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4033-D011-470F-A01E-FD94815ABFA4}" type="datetimeFigureOut">
              <a:rPr lang="en-US" smtClean="0"/>
              <a:t>7/14/2018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EB83-250A-4337-A61E-CE5702C1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7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4033-D011-470F-A01E-FD94815ABFA4}" type="datetimeFigureOut">
              <a:rPr lang="en-US" smtClean="0"/>
              <a:t>7/14/2018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EB83-250A-4337-A61E-CE5702C1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0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4033-D011-470F-A01E-FD94815ABFA4}" type="datetimeFigureOut">
              <a:rPr lang="en-US" smtClean="0"/>
              <a:t>7/14/2018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EB83-250A-4337-A61E-CE5702C1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8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4033-D011-470F-A01E-FD94815ABFA4}" type="datetimeFigureOut">
              <a:rPr lang="en-US" smtClean="0"/>
              <a:t>7/14/2018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EB83-250A-4337-A61E-CE5702C1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5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4033-D011-470F-A01E-FD94815ABFA4}" type="datetimeFigureOut">
              <a:rPr lang="en-US" smtClean="0"/>
              <a:t>7/14/2018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EB83-250A-4337-A61E-CE5702C1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4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4033-D011-470F-A01E-FD94815ABFA4}" type="datetimeFigureOut">
              <a:rPr lang="en-US" smtClean="0"/>
              <a:t>7/14/2018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EB83-250A-4337-A61E-CE5702C1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0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4033-D011-470F-A01E-FD94815ABFA4}" type="datetimeFigureOut">
              <a:rPr lang="en-US" smtClean="0"/>
              <a:t>7/14/2018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EB83-250A-4337-A61E-CE5702C1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6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4033-D011-470F-A01E-FD94815ABFA4}" type="datetimeFigureOut">
              <a:rPr lang="en-US" smtClean="0"/>
              <a:t>7/14/2018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EB83-250A-4337-A61E-CE5702C1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3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54033-D011-470F-A01E-FD94815ABFA4}" type="datetimeFigureOut">
              <a:rPr lang="en-US" smtClean="0"/>
              <a:t>7/14/2018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2EB83-250A-4337-A61E-CE5702C1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5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8A8954D7-4F5F-4EB6-92A1-5C5A3484D5D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862" y="-16172"/>
            <a:ext cx="9530863" cy="68503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C633E9-BABC-4045-9B79-4C3618DA55E3}"/>
              </a:ext>
            </a:extLst>
          </p:cNvPr>
          <p:cNvSpPr/>
          <p:nvPr/>
        </p:nvSpPr>
        <p:spPr>
          <a:xfrm>
            <a:off x="0" y="0"/>
            <a:ext cx="9144000" cy="6834136"/>
          </a:xfrm>
          <a:prstGeom prst="rect">
            <a:avLst/>
          </a:prstGeom>
          <a:solidFill>
            <a:schemeClr val="accent5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0E81AFE-11D7-44B0-904B-64758403A0E6}"/>
              </a:ext>
            </a:extLst>
          </p:cNvPr>
          <p:cNvGrpSpPr/>
          <p:nvPr/>
        </p:nvGrpSpPr>
        <p:grpSpPr>
          <a:xfrm flipH="1">
            <a:off x="-386862" y="4330214"/>
            <a:ext cx="9900140" cy="2620389"/>
            <a:chOff x="-1414732" y="4397980"/>
            <a:chExt cx="11352368" cy="262038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178CC8C-66A2-4043-807C-97A52C591AA7}"/>
                </a:ext>
              </a:extLst>
            </p:cNvPr>
            <p:cNvSpPr/>
            <p:nvPr/>
          </p:nvSpPr>
          <p:spPr>
            <a:xfrm>
              <a:off x="-1414732" y="4397980"/>
              <a:ext cx="11352368" cy="2544793"/>
            </a:xfrm>
            <a:custGeom>
              <a:avLst/>
              <a:gdLst>
                <a:gd name="connsiteX0" fmla="*/ 370935 w 11352368"/>
                <a:gd name="connsiteY0" fmla="*/ 664234 h 2544793"/>
                <a:gd name="connsiteX1" fmla="*/ 948905 w 11352368"/>
                <a:gd name="connsiteY1" fmla="*/ 491706 h 2544793"/>
                <a:gd name="connsiteX2" fmla="*/ 1380226 w 11352368"/>
                <a:gd name="connsiteY2" fmla="*/ 370936 h 2544793"/>
                <a:gd name="connsiteX3" fmla="*/ 1570007 w 11352368"/>
                <a:gd name="connsiteY3" fmla="*/ 388189 h 2544793"/>
                <a:gd name="connsiteX4" fmla="*/ 1811547 w 11352368"/>
                <a:gd name="connsiteY4" fmla="*/ 388189 h 2544793"/>
                <a:gd name="connsiteX5" fmla="*/ 2165230 w 11352368"/>
                <a:gd name="connsiteY5" fmla="*/ 301925 h 2544793"/>
                <a:gd name="connsiteX6" fmla="*/ 2234241 w 11352368"/>
                <a:gd name="connsiteY6" fmla="*/ 327804 h 2544793"/>
                <a:gd name="connsiteX7" fmla="*/ 2389517 w 11352368"/>
                <a:gd name="connsiteY7" fmla="*/ 388189 h 2544793"/>
                <a:gd name="connsiteX8" fmla="*/ 2501660 w 11352368"/>
                <a:gd name="connsiteY8" fmla="*/ 396815 h 2544793"/>
                <a:gd name="connsiteX9" fmla="*/ 2579298 w 11352368"/>
                <a:gd name="connsiteY9" fmla="*/ 405442 h 2544793"/>
                <a:gd name="connsiteX10" fmla="*/ 2786332 w 11352368"/>
                <a:gd name="connsiteY10" fmla="*/ 414068 h 2544793"/>
                <a:gd name="connsiteX11" fmla="*/ 2898475 w 11352368"/>
                <a:gd name="connsiteY11" fmla="*/ 414068 h 2544793"/>
                <a:gd name="connsiteX12" fmla="*/ 3209026 w 11352368"/>
                <a:gd name="connsiteY12" fmla="*/ 353683 h 2544793"/>
                <a:gd name="connsiteX13" fmla="*/ 3329796 w 11352368"/>
                <a:gd name="connsiteY13" fmla="*/ 362310 h 2544793"/>
                <a:gd name="connsiteX14" fmla="*/ 3398807 w 11352368"/>
                <a:gd name="connsiteY14" fmla="*/ 370936 h 2544793"/>
                <a:gd name="connsiteX15" fmla="*/ 3623094 w 11352368"/>
                <a:gd name="connsiteY15" fmla="*/ 422695 h 2544793"/>
                <a:gd name="connsiteX16" fmla="*/ 3700732 w 11352368"/>
                <a:gd name="connsiteY16" fmla="*/ 431321 h 2544793"/>
                <a:gd name="connsiteX17" fmla="*/ 3907766 w 11352368"/>
                <a:gd name="connsiteY17" fmla="*/ 422695 h 2544793"/>
                <a:gd name="connsiteX18" fmla="*/ 4045788 w 11352368"/>
                <a:gd name="connsiteY18" fmla="*/ 388189 h 2544793"/>
                <a:gd name="connsiteX19" fmla="*/ 4157932 w 11352368"/>
                <a:gd name="connsiteY19" fmla="*/ 362310 h 2544793"/>
                <a:gd name="connsiteX20" fmla="*/ 4244196 w 11352368"/>
                <a:gd name="connsiteY20" fmla="*/ 534838 h 2544793"/>
                <a:gd name="connsiteX21" fmla="*/ 4468483 w 11352368"/>
                <a:gd name="connsiteY21" fmla="*/ 577970 h 2544793"/>
                <a:gd name="connsiteX22" fmla="*/ 4597879 w 11352368"/>
                <a:gd name="connsiteY22" fmla="*/ 552091 h 2544793"/>
                <a:gd name="connsiteX23" fmla="*/ 4804913 w 11352368"/>
                <a:gd name="connsiteY23" fmla="*/ 646981 h 2544793"/>
                <a:gd name="connsiteX24" fmla="*/ 4942935 w 11352368"/>
                <a:gd name="connsiteY24" fmla="*/ 1017917 h 2544793"/>
                <a:gd name="connsiteX25" fmla="*/ 5080958 w 11352368"/>
                <a:gd name="connsiteY25" fmla="*/ 1276710 h 2544793"/>
                <a:gd name="connsiteX26" fmla="*/ 5141343 w 11352368"/>
                <a:gd name="connsiteY26" fmla="*/ 1328468 h 2544793"/>
                <a:gd name="connsiteX27" fmla="*/ 5175849 w 11352368"/>
                <a:gd name="connsiteY27" fmla="*/ 1337095 h 2544793"/>
                <a:gd name="connsiteX28" fmla="*/ 5270739 w 11352368"/>
                <a:gd name="connsiteY28" fmla="*/ 1466491 h 2544793"/>
                <a:gd name="connsiteX29" fmla="*/ 5279366 w 11352368"/>
                <a:gd name="connsiteY29" fmla="*/ 1544129 h 2544793"/>
                <a:gd name="connsiteX30" fmla="*/ 5296618 w 11352368"/>
                <a:gd name="connsiteY30" fmla="*/ 1570008 h 2544793"/>
                <a:gd name="connsiteX31" fmla="*/ 5322498 w 11352368"/>
                <a:gd name="connsiteY31" fmla="*/ 1578634 h 2544793"/>
                <a:gd name="connsiteX32" fmla="*/ 5365630 w 11352368"/>
                <a:gd name="connsiteY32" fmla="*/ 1699404 h 2544793"/>
                <a:gd name="connsiteX33" fmla="*/ 5426015 w 11352368"/>
                <a:gd name="connsiteY33" fmla="*/ 1811547 h 2544793"/>
                <a:gd name="connsiteX34" fmla="*/ 5451894 w 11352368"/>
                <a:gd name="connsiteY34" fmla="*/ 1811547 h 2544793"/>
                <a:gd name="connsiteX35" fmla="*/ 5546784 w 11352368"/>
                <a:gd name="connsiteY35" fmla="*/ 1871932 h 2544793"/>
                <a:gd name="connsiteX36" fmla="*/ 5693434 w 11352368"/>
                <a:gd name="connsiteY36" fmla="*/ 1880559 h 2544793"/>
                <a:gd name="connsiteX37" fmla="*/ 5736566 w 11352368"/>
                <a:gd name="connsiteY37" fmla="*/ 1889185 h 2544793"/>
                <a:gd name="connsiteX38" fmla="*/ 5857335 w 11352368"/>
                <a:gd name="connsiteY38" fmla="*/ 1889185 h 2544793"/>
                <a:gd name="connsiteX39" fmla="*/ 6038490 w 11352368"/>
                <a:gd name="connsiteY39" fmla="*/ 1880559 h 2544793"/>
                <a:gd name="connsiteX40" fmla="*/ 6124754 w 11352368"/>
                <a:gd name="connsiteY40" fmla="*/ 1837427 h 2544793"/>
                <a:gd name="connsiteX41" fmla="*/ 6167886 w 11352368"/>
                <a:gd name="connsiteY41" fmla="*/ 1820174 h 2544793"/>
                <a:gd name="connsiteX42" fmla="*/ 6202392 w 11352368"/>
                <a:gd name="connsiteY42" fmla="*/ 1794295 h 2544793"/>
                <a:gd name="connsiteX43" fmla="*/ 6228271 w 11352368"/>
                <a:gd name="connsiteY43" fmla="*/ 1777042 h 2544793"/>
                <a:gd name="connsiteX44" fmla="*/ 6271403 w 11352368"/>
                <a:gd name="connsiteY44" fmla="*/ 1733910 h 2544793"/>
                <a:gd name="connsiteX45" fmla="*/ 6305909 w 11352368"/>
                <a:gd name="connsiteY45" fmla="*/ 1604513 h 2544793"/>
                <a:gd name="connsiteX46" fmla="*/ 6323162 w 11352368"/>
                <a:gd name="connsiteY46" fmla="*/ 1587261 h 2544793"/>
                <a:gd name="connsiteX47" fmla="*/ 6340415 w 11352368"/>
                <a:gd name="connsiteY47" fmla="*/ 1561381 h 2544793"/>
                <a:gd name="connsiteX48" fmla="*/ 6366294 w 11352368"/>
                <a:gd name="connsiteY48" fmla="*/ 1328468 h 2544793"/>
                <a:gd name="connsiteX49" fmla="*/ 6357667 w 11352368"/>
                <a:gd name="connsiteY49" fmla="*/ 1190446 h 2544793"/>
                <a:gd name="connsiteX50" fmla="*/ 6374920 w 11352368"/>
                <a:gd name="connsiteY50" fmla="*/ 1112808 h 2544793"/>
                <a:gd name="connsiteX51" fmla="*/ 6443932 w 11352368"/>
                <a:gd name="connsiteY51" fmla="*/ 1043796 h 2544793"/>
                <a:gd name="connsiteX52" fmla="*/ 6469811 w 11352368"/>
                <a:gd name="connsiteY52" fmla="*/ 1035170 h 2544793"/>
                <a:gd name="connsiteX53" fmla="*/ 6530196 w 11352368"/>
                <a:gd name="connsiteY53" fmla="*/ 966159 h 2544793"/>
                <a:gd name="connsiteX54" fmla="*/ 6599207 w 11352368"/>
                <a:gd name="connsiteY54" fmla="*/ 854015 h 2544793"/>
                <a:gd name="connsiteX55" fmla="*/ 6694098 w 11352368"/>
                <a:gd name="connsiteY55" fmla="*/ 733246 h 2544793"/>
                <a:gd name="connsiteX56" fmla="*/ 6711351 w 11352368"/>
                <a:gd name="connsiteY56" fmla="*/ 698740 h 2544793"/>
                <a:gd name="connsiteX57" fmla="*/ 6771735 w 11352368"/>
                <a:gd name="connsiteY57" fmla="*/ 629729 h 2544793"/>
                <a:gd name="connsiteX58" fmla="*/ 6823494 w 11352368"/>
                <a:gd name="connsiteY58" fmla="*/ 552091 h 2544793"/>
                <a:gd name="connsiteX59" fmla="*/ 6866626 w 11352368"/>
                <a:gd name="connsiteY59" fmla="*/ 474453 h 2544793"/>
                <a:gd name="connsiteX60" fmla="*/ 6875252 w 11352368"/>
                <a:gd name="connsiteY60" fmla="*/ 439947 h 2544793"/>
                <a:gd name="connsiteX61" fmla="*/ 6892505 w 11352368"/>
                <a:gd name="connsiteY61" fmla="*/ 422695 h 2544793"/>
                <a:gd name="connsiteX62" fmla="*/ 6961517 w 11352368"/>
                <a:gd name="connsiteY62" fmla="*/ 396815 h 2544793"/>
                <a:gd name="connsiteX63" fmla="*/ 6996022 w 11352368"/>
                <a:gd name="connsiteY63" fmla="*/ 388189 h 2544793"/>
                <a:gd name="connsiteX64" fmla="*/ 7056407 w 11352368"/>
                <a:gd name="connsiteY64" fmla="*/ 353683 h 2544793"/>
                <a:gd name="connsiteX65" fmla="*/ 7263441 w 11352368"/>
                <a:gd name="connsiteY65" fmla="*/ 388189 h 2544793"/>
                <a:gd name="connsiteX66" fmla="*/ 7427343 w 11352368"/>
                <a:gd name="connsiteY66" fmla="*/ 345057 h 2544793"/>
                <a:gd name="connsiteX67" fmla="*/ 7487728 w 11352368"/>
                <a:gd name="connsiteY67" fmla="*/ 405442 h 2544793"/>
                <a:gd name="connsiteX68" fmla="*/ 7513607 w 11352368"/>
                <a:gd name="connsiteY68" fmla="*/ 414068 h 2544793"/>
                <a:gd name="connsiteX69" fmla="*/ 7548113 w 11352368"/>
                <a:gd name="connsiteY69" fmla="*/ 388189 h 2544793"/>
                <a:gd name="connsiteX70" fmla="*/ 7608498 w 11352368"/>
                <a:gd name="connsiteY70" fmla="*/ 336430 h 2544793"/>
                <a:gd name="connsiteX71" fmla="*/ 7781026 w 11352368"/>
                <a:gd name="connsiteY71" fmla="*/ 189781 h 2544793"/>
                <a:gd name="connsiteX72" fmla="*/ 7824158 w 11352368"/>
                <a:gd name="connsiteY72" fmla="*/ 103517 h 2544793"/>
                <a:gd name="connsiteX73" fmla="*/ 7850037 w 11352368"/>
                <a:gd name="connsiteY73" fmla="*/ 86264 h 2544793"/>
                <a:gd name="connsiteX74" fmla="*/ 7901796 w 11352368"/>
                <a:gd name="connsiteY74" fmla="*/ 43132 h 2544793"/>
                <a:gd name="connsiteX75" fmla="*/ 7936301 w 11352368"/>
                <a:gd name="connsiteY75" fmla="*/ 34506 h 2544793"/>
                <a:gd name="connsiteX76" fmla="*/ 7996686 w 11352368"/>
                <a:gd name="connsiteY76" fmla="*/ 8627 h 2544793"/>
                <a:gd name="connsiteX77" fmla="*/ 8169215 w 11352368"/>
                <a:gd name="connsiteY77" fmla="*/ 0 h 2544793"/>
                <a:gd name="connsiteX78" fmla="*/ 8376249 w 11352368"/>
                <a:gd name="connsiteY78" fmla="*/ 103517 h 2544793"/>
                <a:gd name="connsiteX79" fmla="*/ 8402128 w 11352368"/>
                <a:gd name="connsiteY79" fmla="*/ 112144 h 2544793"/>
                <a:gd name="connsiteX80" fmla="*/ 8453886 w 11352368"/>
                <a:gd name="connsiteY80" fmla="*/ 120770 h 2544793"/>
                <a:gd name="connsiteX81" fmla="*/ 8471139 w 11352368"/>
                <a:gd name="connsiteY81" fmla="*/ 120770 h 2544793"/>
                <a:gd name="connsiteX82" fmla="*/ 8600535 w 11352368"/>
                <a:gd name="connsiteY82" fmla="*/ 215661 h 2544793"/>
                <a:gd name="connsiteX83" fmla="*/ 8738558 w 11352368"/>
                <a:gd name="connsiteY83" fmla="*/ 207034 h 2544793"/>
                <a:gd name="connsiteX84" fmla="*/ 8790317 w 11352368"/>
                <a:gd name="connsiteY84" fmla="*/ 189781 h 2544793"/>
                <a:gd name="connsiteX85" fmla="*/ 8850701 w 11352368"/>
                <a:gd name="connsiteY85" fmla="*/ 172529 h 2544793"/>
                <a:gd name="connsiteX86" fmla="*/ 8997351 w 11352368"/>
                <a:gd name="connsiteY86" fmla="*/ 120770 h 2544793"/>
                <a:gd name="connsiteX87" fmla="*/ 9092241 w 11352368"/>
                <a:gd name="connsiteY87" fmla="*/ 34506 h 2544793"/>
                <a:gd name="connsiteX88" fmla="*/ 9213011 w 11352368"/>
                <a:gd name="connsiteY88" fmla="*/ 86264 h 2544793"/>
                <a:gd name="connsiteX89" fmla="*/ 9256143 w 11352368"/>
                <a:gd name="connsiteY89" fmla="*/ 103517 h 2544793"/>
                <a:gd name="connsiteX90" fmla="*/ 9437298 w 11352368"/>
                <a:gd name="connsiteY90" fmla="*/ 207034 h 2544793"/>
                <a:gd name="connsiteX91" fmla="*/ 9463177 w 11352368"/>
                <a:gd name="connsiteY91" fmla="*/ 301925 h 2544793"/>
                <a:gd name="connsiteX92" fmla="*/ 9489056 w 11352368"/>
                <a:gd name="connsiteY92" fmla="*/ 327804 h 2544793"/>
                <a:gd name="connsiteX93" fmla="*/ 9575320 w 11352368"/>
                <a:gd name="connsiteY93" fmla="*/ 353683 h 2544793"/>
                <a:gd name="connsiteX94" fmla="*/ 9644332 w 11352368"/>
                <a:gd name="connsiteY94" fmla="*/ 310551 h 2544793"/>
                <a:gd name="connsiteX95" fmla="*/ 9825486 w 11352368"/>
                <a:gd name="connsiteY95" fmla="*/ 94891 h 2544793"/>
                <a:gd name="connsiteX96" fmla="*/ 9972135 w 11352368"/>
                <a:gd name="connsiteY96" fmla="*/ 86264 h 2544793"/>
                <a:gd name="connsiteX97" fmla="*/ 10015267 w 11352368"/>
                <a:gd name="connsiteY97" fmla="*/ 77638 h 2544793"/>
                <a:gd name="connsiteX98" fmla="*/ 10075652 w 11352368"/>
                <a:gd name="connsiteY98" fmla="*/ 69012 h 2544793"/>
                <a:gd name="connsiteX99" fmla="*/ 10136037 w 11352368"/>
                <a:gd name="connsiteY99" fmla="*/ 129396 h 2544793"/>
                <a:gd name="connsiteX100" fmla="*/ 10170543 w 11352368"/>
                <a:gd name="connsiteY100" fmla="*/ 207034 h 2544793"/>
                <a:gd name="connsiteX101" fmla="*/ 10282686 w 11352368"/>
                <a:gd name="connsiteY101" fmla="*/ 267419 h 2544793"/>
                <a:gd name="connsiteX102" fmla="*/ 10291313 w 11352368"/>
                <a:gd name="connsiteY102" fmla="*/ 267419 h 2544793"/>
                <a:gd name="connsiteX103" fmla="*/ 10748513 w 11352368"/>
                <a:gd name="connsiteY103" fmla="*/ 414068 h 2544793"/>
                <a:gd name="connsiteX104" fmla="*/ 10808898 w 11352368"/>
                <a:gd name="connsiteY104" fmla="*/ 457200 h 2544793"/>
                <a:gd name="connsiteX105" fmla="*/ 10834777 w 11352368"/>
                <a:gd name="connsiteY105" fmla="*/ 465827 h 2544793"/>
                <a:gd name="connsiteX106" fmla="*/ 10886535 w 11352368"/>
                <a:gd name="connsiteY106" fmla="*/ 491706 h 2544793"/>
                <a:gd name="connsiteX107" fmla="*/ 10912415 w 11352368"/>
                <a:gd name="connsiteY107" fmla="*/ 517585 h 2544793"/>
                <a:gd name="connsiteX108" fmla="*/ 10998679 w 11352368"/>
                <a:gd name="connsiteY108" fmla="*/ 698740 h 2544793"/>
                <a:gd name="connsiteX109" fmla="*/ 11007305 w 11352368"/>
                <a:gd name="connsiteY109" fmla="*/ 776378 h 2544793"/>
                <a:gd name="connsiteX110" fmla="*/ 11024558 w 11352368"/>
                <a:gd name="connsiteY110" fmla="*/ 905774 h 2544793"/>
                <a:gd name="connsiteX111" fmla="*/ 11033184 w 11352368"/>
                <a:gd name="connsiteY111" fmla="*/ 931653 h 2544793"/>
                <a:gd name="connsiteX112" fmla="*/ 11059064 w 11352368"/>
                <a:gd name="connsiteY112" fmla="*/ 992038 h 2544793"/>
                <a:gd name="connsiteX113" fmla="*/ 11110822 w 11352368"/>
                <a:gd name="connsiteY113" fmla="*/ 1061049 h 2544793"/>
                <a:gd name="connsiteX114" fmla="*/ 11128075 w 11352368"/>
                <a:gd name="connsiteY114" fmla="*/ 1104181 h 2544793"/>
                <a:gd name="connsiteX115" fmla="*/ 11145328 w 11352368"/>
                <a:gd name="connsiteY115" fmla="*/ 1130061 h 2544793"/>
                <a:gd name="connsiteX116" fmla="*/ 11257471 w 11352368"/>
                <a:gd name="connsiteY116" fmla="*/ 1889185 h 2544793"/>
                <a:gd name="connsiteX117" fmla="*/ 11291977 w 11352368"/>
                <a:gd name="connsiteY117" fmla="*/ 2104846 h 2544793"/>
                <a:gd name="connsiteX118" fmla="*/ 11309230 w 11352368"/>
                <a:gd name="connsiteY118" fmla="*/ 2251495 h 2544793"/>
                <a:gd name="connsiteX119" fmla="*/ 11317856 w 11352368"/>
                <a:gd name="connsiteY119" fmla="*/ 2294627 h 2544793"/>
                <a:gd name="connsiteX120" fmla="*/ 11326483 w 11352368"/>
                <a:gd name="connsiteY120" fmla="*/ 2372264 h 2544793"/>
                <a:gd name="connsiteX121" fmla="*/ 11343735 w 11352368"/>
                <a:gd name="connsiteY121" fmla="*/ 2441276 h 2544793"/>
                <a:gd name="connsiteX122" fmla="*/ 11352362 w 11352368"/>
                <a:gd name="connsiteY122" fmla="*/ 2544793 h 2544793"/>
                <a:gd name="connsiteX123" fmla="*/ 0 w 11352368"/>
                <a:gd name="connsiteY123" fmla="*/ 2518913 h 2544793"/>
                <a:gd name="connsiteX124" fmla="*/ 370935 w 11352368"/>
                <a:gd name="connsiteY124" fmla="*/ 664234 h 254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1352368" h="2544793">
                  <a:moveTo>
                    <a:pt x="370935" y="664234"/>
                  </a:moveTo>
                  <a:lnTo>
                    <a:pt x="948905" y="491706"/>
                  </a:lnTo>
                  <a:lnTo>
                    <a:pt x="1380226" y="370936"/>
                  </a:lnTo>
                  <a:cubicBezTo>
                    <a:pt x="1523768" y="391442"/>
                    <a:pt x="1460331" y="388189"/>
                    <a:pt x="1570007" y="388189"/>
                  </a:cubicBezTo>
                  <a:lnTo>
                    <a:pt x="1811547" y="388189"/>
                  </a:lnTo>
                  <a:lnTo>
                    <a:pt x="2165230" y="301925"/>
                  </a:lnTo>
                  <a:cubicBezTo>
                    <a:pt x="2188234" y="310551"/>
                    <a:pt x="2211733" y="317957"/>
                    <a:pt x="2234241" y="327804"/>
                  </a:cubicBezTo>
                  <a:cubicBezTo>
                    <a:pt x="2307390" y="359807"/>
                    <a:pt x="2305131" y="373513"/>
                    <a:pt x="2389517" y="388189"/>
                  </a:cubicBezTo>
                  <a:cubicBezTo>
                    <a:pt x="2426454" y="394613"/>
                    <a:pt x="2464323" y="393421"/>
                    <a:pt x="2501660" y="396815"/>
                  </a:cubicBezTo>
                  <a:cubicBezTo>
                    <a:pt x="2527592" y="399172"/>
                    <a:pt x="2579298" y="405442"/>
                    <a:pt x="2579298" y="405442"/>
                  </a:cubicBezTo>
                  <a:lnTo>
                    <a:pt x="2786332" y="414068"/>
                  </a:lnTo>
                  <a:lnTo>
                    <a:pt x="2898475" y="414068"/>
                  </a:lnTo>
                  <a:lnTo>
                    <a:pt x="3209026" y="353683"/>
                  </a:lnTo>
                  <a:lnTo>
                    <a:pt x="3329796" y="362310"/>
                  </a:lnTo>
                  <a:cubicBezTo>
                    <a:pt x="3352883" y="364409"/>
                    <a:pt x="3398807" y="370936"/>
                    <a:pt x="3398807" y="370936"/>
                  </a:cubicBezTo>
                  <a:lnTo>
                    <a:pt x="3623094" y="422695"/>
                  </a:lnTo>
                  <a:cubicBezTo>
                    <a:pt x="3648973" y="425570"/>
                    <a:pt x="3674693" y="431321"/>
                    <a:pt x="3700732" y="431321"/>
                  </a:cubicBezTo>
                  <a:cubicBezTo>
                    <a:pt x="3769803" y="431321"/>
                    <a:pt x="3907766" y="422695"/>
                    <a:pt x="3907766" y="422695"/>
                  </a:cubicBezTo>
                  <a:lnTo>
                    <a:pt x="4045788" y="388189"/>
                  </a:lnTo>
                  <a:cubicBezTo>
                    <a:pt x="4128262" y="357262"/>
                    <a:pt x="4090232" y="362310"/>
                    <a:pt x="4157932" y="362310"/>
                  </a:cubicBezTo>
                  <a:lnTo>
                    <a:pt x="4244196" y="534838"/>
                  </a:lnTo>
                  <a:cubicBezTo>
                    <a:pt x="4371611" y="598545"/>
                    <a:pt x="4298311" y="577970"/>
                    <a:pt x="4468483" y="577970"/>
                  </a:cubicBezTo>
                  <a:lnTo>
                    <a:pt x="4597879" y="552091"/>
                  </a:lnTo>
                  <a:lnTo>
                    <a:pt x="4804913" y="646981"/>
                  </a:lnTo>
                  <a:lnTo>
                    <a:pt x="4942935" y="1017917"/>
                  </a:lnTo>
                  <a:lnTo>
                    <a:pt x="5080958" y="1276710"/>
                  </a:lnTo>
                  <a:cubicBezTo>
                    <a:pt x="5101086" y="1293963"/>
                    <a:pt x="5118977" y="1314235"/>
                    <a:pt x="5141343" y="1328468"/>
                  </a:cubicBezTo>
                  <a:cubicBezTo>
                    <a:pt x="5151345" y="1334833"/>
                    <a:pt x="5175849" y="1337095"/>
                    <a:pt x="5175849" y="1337095"/>
                  </a:cubicBezTo>
                  <a:lnTo>
                    <a:pt x="5270739" y="1466491"/>
                  </a:lnTo>
                  <a:cubicBezTo>
                    <a:pt x="5273615" y="1492370"/>
                    <a:pt x="5273051" y="1518868"/>
                    <a:pt x="5279366" y="1544129"/>
                  </a:cubicBezTo>
                  <a:cubicBezTo>
                    <a:pt x="5281880" y="1554187"/>
                    <a:pt x="5288522" y="1563532"/>
                    <a:pt x="5296618" y="1570008"/>
                  </a:cubicBezTo>
                  <a:cubicBezTo>
                    <a:pt x="5303719" y="1575688"/>
                    <a:pt x="5322498" y="1578634"/>
                    <a:pt x="5322498" y="1578634"/>
                  </a:cubicBezTo>
                  <a:lnTo>
                    <a:pt x="5365630" y="1699404"/>
                  </a:lnTo>
                  <a:cubicBezTo>
                    <a:pt x="5379554" y="1737695"/>
                    <a:pt x="5379562" y="1796063"/>
                    <a:pt x="5426015" y="1811547"/>
                  </a:cubicBezTo>
                  <a:cubicBezTo>
                    <a:pt x="5434199" y="1814275"/>
                    <a:pt x="5443268" y="1811547"/>
                    <a:pt x="5451894" y="1811547"/>
                  </a:cubicBezTo>
                  <a:lnTo>
                    <a:pt x="5546784" y="1871932"/>
                  </a:lnTo>
                  <a:cubicBezTo>
                    <a:pt x="5595667" y="1874808"/>
                    <a:pt x="5644667" y="1876126"/>
                    <a:pt x="5693434" y="1880559"/>
                  </a:cubicBezTo>
                  <a:cubicBezTo>
                    <a:pt x="5708036" y="1881886"/>
                    <a:pt x="5721924" y="1888414"/>
                    <a:pt x="5736566" y="1889185"/>
                  </a:cubicBezTo>
                  <a:cubicBezTo>
                    <a:pt x="5776767" y="1891301"/>
                    <a:pt x="5817079" y="1889185"/>
                    <a:pt x="5857335" y="1889185"/>
                  </a:cubicBezTo>
                  <a:lnTo>
                    <a:pt x="6038490" y="1880559"/>
                  </a:lnTo>
                  <a:cubicBezTo>
                    <a:pt x="6067245" y="1866182"/>
                    <a:pt x="6095621" y="1851022"/>
                    <a:pt x="6124754" y="1837427"/>
                  </a:cubicBezTo>
                  <a:cubicBezTo>
                    <a:pt x="6138786" y="1830879"/>
                    <a:pt x="6154350" y="1827694"/>
                    <a:pt x="6167886" y="1820174"/>
                  </a:cubicBezTo>
                  <a:cubicBezTo>
                    <a:pt x="6180454" y="1813192"/>
                    <a:pt x="6190693" y="1802652"/>
                    <a:pt x="6202392" y="1794295"/>
                  </a:cubicBezTo>
                  <a:cubicBezTo>
                    <a:pt x="6210828" y="1788269"/>
                    <a:pt x="6228271" y="1777042"/>
                    <a:pt x="6228271" y="1777042"/>
                  </a:cubicBezTo>
                  <a:lnTo>
                    <a:pt x="6271403" y="1733910"/>
                  </a:lnTo>
                  <a:cubicBezTo>
                    <a:pt x="6283850" y="1659230"/>
                    <a:pt x="6271182" y="1647922"/>
                    <a:pt x="6305909" y="1604513"/>
                  </a:cubicBezTo>
                  <a:cubicBezTo>
                    <a:pt x="6310990" y="1598162"/>
                    <a:pt x="6317411" y="1593012"/>
                    <a:pt x="6323162" y="1587261"/>
                  </a:cubicBezTo>
                  <a:lnTo>
                    <a:pt x="6340415" y="1561381"/>
                  </a:lnTo>
                  <a:cubicBezTo>
                    <a:pt x="6373061" y="1398149"/>
                    <a:pt x="6366294" y="1475971"/>
                    <a:pt x="6366294" y="1328468"/>
                  </a:cubicBezTo>
                  <a:lnTo>
                    <a:pt x="6357667" y="1190446"/>
                  </a:lnTo>
                  <a:cubicBezTo>
                    <a:pt x="6363418" y="1164567"/>
                    <a:pt x="6361479" y="1135658"/>
                    <a:pt x="6374920" y="1112808"/>
                  </a:cubicBezTo>
                  <a:cubicBezTo>
                    <a:pt x="6391415" y="1084767"/>
                    <a:pt x="6413069" y="1054083"/>
                    <a:pt x="6443932" y="1043796"/>
                  </a:cubicBezTo>
                  <a:lnTo>
                    <a:pt x="6469811" y="1035170"/>
                  </a:lnTo>
                  <a:lnTo>
                    <a:pt x="6530196" y="966159"/>
                  </a:lnTo>
                  <a:cubicBezTo>
                    <a:pt x="6613713" y="799124"/>
                    <a:pt x="6537341" y="929138"/>
                    <a:pt x="6599207" y="854015"/>
                  </a:cubicBezTo>
                  <a:cubicBezTo>
                    <a:pt x="6631753" y="814495"/>
                    <a:pt x="6671202" y="779037"/>
                    <a:pt x="6694098" y="733246"/>
                  </a:cubicBezTo>
                  <a:lnTo>
                    <a:pt x="6711351" y="698740"/>
                  </a:lnTo>
                  <a:lnTo>
                    <a:pt x="6771735" y="629729"/>
                  </a:lnTo>
                  <a:cubicBezTo>
                    <a:pt x="6788988" y="603850"/>
                    <a:pt x="6808062" y="579096"/>
                    <a:pt x="6823494" y="552091"/>
                  </a:cubicBezTo>
                  <a:cubicBezTo>
                    <a:pt x="6886757" y="441382"/>
                    <a:pt x="6793695" y="571696"/>
                    <a:pt x="6866626" y="474453"/>
                  </a:cubicBezTo>
                  <a:lnTo>
                    <a:pt x="6875252" y="439947"/>
                  </a:lnTo>
                  <a:lnTo>
                    <a:pt x="6892505" y="422695"/>
                  </a:lnTo>
                  <a:cubicBezTo>
                    <a:pt x="6915509" y="414068"/>
                    <a:pt x="6938209" y="404584"/>
                    <a:pt x="6961517" y="396815"/>
                  </a:cubicBezTo>
                  <a:cubicBezTo>
                    <a:pt x="6972764" y="393066"/>
                    <a:pt x="6996022" y="388189"/>
                    <a:pt x="6996022" y="388189"/>
                  </a:cubicBezTo>
                  <a:lnTo>
                    <a:pt x="7056407" y="353683"/>
                  </a:lnTo>
                  <a:cubicBezTo>
                    <a:pt x="7180048" y="403140"/>
                    <a:pt x="7111701" y="388189"/>
                    <a:pt x="7263441" y="388189"/>
                  </a:cubicBezTo>
                  <a:lnTo>
                    <a:pt x="7427343" y="345057"/>
                  </a:lnTo>
                  <a:cubicBezTo>
                    <a:pt x="7447471" y="365185"/>
                    <a:pt x="7465500" y="387660"/>
                    <a:pt x="7487728" y="405442"/>
                  </a:cubicBezTo>
                  <a:cubicBezTo>
                    <a:pt x="7494828" y="411122"/>
                    <a:pt x="7504864" y="416566"/>
                    <a:pt x="7513607" y="414068"/>
                  </a:cubicBezTo>
                  <a:cubicBezTo>
                    <a:pt x="7527431" y="410118"/>
                    <a:pt x="7536986" y="397293"/>
                    <a:pt x="7548113" y="388189"/>
                  </a:cubicBezTo>
                  <a:cubicBezTo>
                    <a:pt x="7568631" y="371401"/>
                    <a:pt x="7608498" y="336430"/>
                    <a:pt x="7608498" y="336430"/>
                  </a:cubicBezTo>
                  <a:lnTo>
                    <a:pt x="7781026" y="189781"/>
                  </a:lnTo>
                  <a:cubicBezTo>
                    <a:pt x="7795403" y="161026"/>
                    <a:pt x="7806325" y="130266"/>
                    <a:pt x="7824158" y="103517"/>
                  </a:cubicBezTo>
                  <a:cubicBezTo>
                    <a:pt x="7829909" y="94891"/>
                    <a:pt x="7841853" y="92629"/>
                    <a:pt x="7850037" y="86264"/>
                  </a:cubicBezTo>
                  <a:cubicBezTo>
                    <a:pt x="7867764" y="72476"/>
                    <a:pt x="7882538" y="54687"/>
                    <a:pt x="7901796" y="43132"/>
                  </a:cubicBezTo>
                  <a:cubicBezTo>
                    <a:pt x="7911962" y="37032"/>
                    <a:pt x="7925159" y="38558"/>
                    <a:pt x="7936301" y="34506"/>
                  </a:cubicBezTo>
                  <a:cubicBezTo>
                    <a:pt x="7956882" y="27022"/>
                    <a:pt x="7996686" y="8627"/>
                    <a:pt x="7996686" y="8627"/>
                  </a:cubicBezTo>
                  <a:lnTo>
                    <a:pt x="8169215" y="0"/>
                  </a:lnTo>
                  <a:lnTo>
                    <a:pt x="8376249" y="103517"/>
                  </a:lnTo>
                  <a:cubicBezTo>
                    <a:pt x="8384442" y="107462"/>
                    <a:pt x="8393252" y="110171"/>
                    <a:pt x="8402128" y="112144"/>
                  </a:cubicBezTo>
                  <a:cubicBezTo>
                    <a:pt x="8419202" y="115938"/>
                    <a:pt x="8436530" y="118601"/>
                    <a:pt x="8453886" y="120770"/>
                  </a:cubicBezTo>
                  <a:cubicBezTo>
                    <a:pt x="8459593" y="121483"/>
                    <a:pt x="8465388" y="120770"/>
                    <a:pt x="8471139" y="120770"/>
                  </a:cubicBezTo>
                  <a:lnTo>
                    <a:pt x="8600535" y="215661"/>
                  </a:lnTo>
                  <a:cubicBezTo>
                    <a:pt x="8646543" y="212785"/>
                    <a:pt x="8692883" y="213263"/>
                    <a:pt x="8738558" y="207034"/>
                  </a:cubicBezTo>
                  <a:cubicBezTo>
                    <a:pt x="8756577" y="204577"/>
                    <a:pt x="8772935" y="195129"/>
                    <a:pt x="8790317" y="189781"/>
                  </a:cubicBezTo>
                  <a:cubicBezTo>
                    <a:pt x="8810325" y="183625"/>
                    <a:pt x="8830842" y="179149"/>
                    <a:pt x="8850701" y="172529"/>
                  </a:cubicBezTo>
                  <a:cubicBezTo>
                    <a:pt x="8899879" y="156136"/>
                    <a:pt x="8997351" y="120770"/>
                    <a:pt x="8997351" y="120770"/>
                  </a:cubicBezTo>
                  <a:lnTo>
                    <a:pt x="9092241" y="34506"/>
                  </a:lnTo>
                  <a:cubicBezTo>
                    <a:pt x="9232969" y="87279"/>
                    <a:pt x="9097150" y="33600"/>
                    <a:pt x="9213011" y="86264"/>
                  </a:cubicBezTo>
                  <a:cubicBezTo>
                    <a:pt x="9227108" y="92672"/>
                    <a:pt x="9256143" y="103517"/>
                    <a:pt x="9256143" y="103517"/>
                  </a:cubicBezTo>
                  <a:lnTo>
                    <a:pt x="9437298" y="207034"/>
                  </a:lnTo>
                  <a:cubicBezTo>
                    <a:pt x="9445924" y="238664"/>
                    <a:pt x="9450262" y="271790"/>
                    <a:pt x="9463177" y="301925"/>
                  </a:cubicBezTo>
                  <a:cubicBezTo>
                    <a:pt x="9467983" y="313138"/>
                    <a:pt x="9479129" y="320713"/>
                    <a:pt x="9489056" y="327804"/>
                  </a:cubicBezTo>
                  <a:cubicBezTo>
                    <a:pt x="9519583" y="349609"/>
                    <a:pt x="9537568" y="347391"/>
                    <a:pt x="9575320" y="353683"/>
                  </a:cubicBezTo>
                  <a:lnTo>
                    <a:pt x="9644332" y="310551"/>
                  </a:lnTo>
                  <a:lnTo>
                    <a:pt x="9825486" y="94891"/>
                  </a:lnTo>
                  <a:cubicBezTo>
                    <a:pt x="9874369" y="92015"/>
                    <a:pt x="9923369" y="90697"/>
                    <a:pt x="9972135" y="86264"/>
                  </a:cubicBezTo>
                  <a:cubicBezTo>
                    <a:pt x="9986737" y="84937"/>
                    <a:pt x="10000804" y="80048"/>
                    <a:pt x="10015267" y="77638"/>
                  </a:cubicBezTo>
                  <a:cubicBezTo>
                    <a:pt x="10035323" y="74295"/>
                    <a:pt x="10075652" y="69012"/>
                    <a:pt x="10075652" y="69012"/>
                  </a:cubicBezTo>
                  <a:lnTo>
                    <a:pt x="10136037" y="129396"/>
                  </a:lnTo>
                  <a:cubicBezTo>
                    <a:pt x="10147539" y="155275"/>
                    <a:pt x="10152852" y="184920"/>
                    <a:pt x="10170543" y="207034"/>
                  </a:cubicBezTo>
                  <a:cubicBezTo>
                    <a:pt x="10209715" y="256000"/>
                    <a:pt x="10232553" y="259064"/>
                    <a:pt x="10282686" y="267419"/>
                  </a:cubicBezTo>
                  <a:cubicBezTo>
                    <a:pt x="10285523" y="267892"/>
                    <a:pt x="10288437" y="267419"/>
                    <a:pt x="10291313" y="267419"/>
                  </a:cubicBezTo>
                  <a:lnTo>
                    <a:pt x="10748513" y="414068"/>
                  </a:lnTo>
                  <a:cubicBezTo>
                    <a:pt x="10768641" y="428445"/>
                    <a:pt x="10787687" y="444473"/>
                    <a:pt x="10808898" y="457200"/>
                  </a:cubicBezTo>
                  <a:cubicBezTo>
                    <a:pt x="10816695" y="461878"/>
                    <a:pt x="10826644" y="461760"/>
                    <a:pt x="10834777" y="465827"/>
                  </a:cubicBezTo>
                  <a:cubicBezTo>
                    <a:pt x="10901667" y="499272"/>
                    <a:pt x="10821487" y="470022"/>
                    <a:pt x="10886535" y="491706"/>
                  </a:cubicBezTo>
                  <a:lnTo>
                    <a:pt x="10912415" y="517585"/>
                  </a:lnTo>
                  <a:lnTo>
                    <a:pt x="10998679" y="698740"/>
                  </a:lnTo>
                  <a:cubicBezTo>
                    <a:pt x="11001554" y="724619"/>
                    <a:pt x="11004075" y="750540"/>
                    <a:pt x="11007305" y="776378"/>
                  </a:cubicBezTo>
                  <a:cubicBezTo>
                    <a:pt x="11012702" y="819556"/>
                    <a:pt x="11017404" y="862852"/>
                    <a:pt x="11024558" y="905774"/>
                  </a:cubicBezTo>
                  <a:cubicBezTo>
                    <a:pt x="11026053" y="914743"/>
                    <a:pt x="11029807" y="923210"/>
                    <a:pt x="11033184" y="931653"/>
                  </a:cubicBezTo>
                  <a:cubicBezTo>
                    <a:pt x="11041317" y="951986"/>
                    <a:pt x="11047797" y="973260"/>
                    <a:pt x="11059064" y="992038"/>
                  </a:cubicBezTo>
                  <a:cubicBezTo>
                    <a:pt x="11073858" y="1016695"/>
                    <a:pt x="11100143" y="1034351"/>
                    <a:pt x="11110822" y="1061049"/>
                  </a:cubicBezTo>
                  <a:cubicBezTo>
                    <a:pt x="11116573" y="1075426"/>
                    <a:pt x="11121150" y="1090331"/>
                    <a:pt x="11128075" y="1104181"/>
                  </a:cubicBezTo>
                  <a:cubicBezTo>
                    <a:pt x="11132712" y="1113454"/>
                    <a:pt x="11145328" y="1130061"/>
                    <a:pt x="11145328" y="1130061"/>
                  </a:cubicBezTo>
                  <a:lnTo>
                    <a:pt x="11257471" y="1889185"/>
                  </a:lnTo>
                  <a:cubicBezTo>
                    <a:pt x="11268973" y="1961072"/>
                    <a:pt x="11281681" y="2032776"/>
                    <a:pt x="11291977" y="2104846"/>
                  </a:cubicBezTo>
                  <a:cubicBezTo>
                    <a:pt x="11298938" y="2153571"/>
                    <a:pt x="11302580" y="2202726"/>
                    <a:pt x="11309230" y="2251495"/>
                  </a:cubicBezTo>
                  <a:cubicBezTo>
                    <a:pt x="11311211" y="2266023"/>
                    <a:pt x="11315782" y="2280112"/>
                    <a:pt x="11317856" y="2294627"/>
                  </a:cubicBezTo>
                  <a:cubicBezTo>
                    <a:pt x="11321538" y="2320404"/>
                    <a:pt x="11321958" y="2346622"/>
                    <a:pt x="11326483" y="2372264"/>
                  </a:cubicBezTo>
                  <a:cubicBezTo>
                    <a:pt x="11330604" y="2395615"/>
                    <a:pt x="11337984" y="2418272"/>
                    <a:pt x="11343735" y="2441276"/>
                  </a:cubicBezTo>
                  <a:cubicBezTo>
                    <a:pt x="11352934" y="2533262"/>
                    <a:pt x="11352362" y="2498642"/>
                    <a:pt x="11352362" y="2544793"/>
                  </a:cubicBezTo>
                  <a:lnTo>
                    <a:pt x="0" y="2518913"/>
                  </a:lnTo>
                  <a:lnTo>
                    <a:pt x="370935" y="664234"/>
                  </a:lnTo>
                  <a:close/>
                </a:path>
              </a:pathLst>
            </a:custGeom>
            <a:solidFill>
              <a:schemeClr val="accent6">
                <a:lumMod val="75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3A0A29-91A3-4125-BF1A-3950F8ECBD1E}"/>
                </a:ext>
              </a:extLst>
            </p:cNvPr>
            <p:cNvSpPr/>
            <p:nvPr/>
          </p:nvSpPr>
          <p:spPr>
            <a:xfrm>
              <a:off x="-1414732" y="4473576"/>
              <a:ext cx="11352368" cy="2544793"/>
            </a:xfrm>
            <a:custGeom>
              <a:avLst/>
              <a:gdLst>
                <a:gd name="connsiteX0" fmla="*/ 370935 w 11352368"/>
                <a:gd name="connsiteY0" fmla="*/ 664234 h 2544793"/>
                <a:gd name="connsiteX1" fmla="*/ 948905 w 11352368"/>
                <a:gd name="connsiteY1" fmla="*/ 491706 h 2544793"/>
                <a:gd name="connsiteX2" fmla="*/ 1380226 w 11352368"/>
                <a:gd name="connsiteY2" fmla="*/ 370936 h 2544793"/>
                <a:gd name="connsiteX3" fmla="*/ 1570007 w 11352368"/>
                <a:gd name="connsiteY3" fmla="*/ 388189 h 2544793"/>
                <a:gd name="connsiteX4" fmla="*/ 1811547 w 11352368"/>
                <a:gd name="connsiteY4" fmla="*/ 388189 h 2544793"/>
                <a:gd name="connsiteX5" fmla="*/ 2165230 w 11352368"/>
                <a:gd name="connsiteY5" fmla="*/ 301925 h 2544793"/>
                <a:gd name="connsiteX6" fmla="*/ 2234241 w 11352368"/>
                <a:gd name="connsiteY6" fmla="*/ 327804 h 2544793"/>
                <a:gd name="connsiteX7" fmla="*/ 2389517 w 11352368"/>
                <a:gd name="connsiteY7" fmla="*/ 388189 h 2544793"/>
                <a:gd name="connsiteX8" fmla="*/ 2501660 w 11352368"/>
                <a:gd name="connsiteY8" fmla="*/ 396815 h 2544793"/>
                <a:gd name="connsiteX9" fmla="*/ 2579298 w 11352368"/>
                <a:gd name="connsiteY9" fmla="*/ 405442 h 2544793"/>
                <a:gd name="connsiteX10" fmla="*/ 2786332 w 11352368"/>
                <a:gd name="connsiteY10" fmla="*/ 414068 h 2544793"/>
                <a:gd name="connsiteX11" fmla="*/ 2898475 w 11352368"/>
                <a:gd name="connsiteY11" fmla="*/ 414068 h 2544793"/>
                <a:gd name="connsiteX12" fmla="*/ 3209026 w 11352368"/>
                <a:gd name="connsiteY12" fmla="*/ 353683 h 2544793"/>
                <a:gd name="connsiteX13" fmla="*/ 3329796 w 11352368"/>
                <a:gd name="connsiteY13" fmla="*/ 362310 h 2544793"/>
                <a:gd name="connsiteX14" fmla="*/ 3398807 w 11352368"/>
                <a:gd name="connsiteY14" fmla="*/ 370936 h 2544793"/>
                <a:gd name="connsiteX15" fmla="*/ 3623094 w 11352368"/>
                <a:gd name="connsiteY15" fmla="*/ 422695 h 2544793"/>
                <a:gd name="connsiteX16" fmla="*/ 3700732 w 11352368"/>
                <a:gd name="connsiteY16" fmla="*/ 431321 h 2544793"/>
                <a:gd name="connsiteX17" fmla="*/ 3907766 w 11352368"/>
                <a:gd name="connsiteY17" fmla="*/ 422695 h 2544793"/>
                <a:gd name="connsiteX18" fmla="*/ 4045788 w 11352368"/>
                <a:gd name="connsiteY18" fmla="*/ 388189 h 2544793"/>
                <a:gd name="connsiteX19" fmla="*/ 4157932 w 11352368"/>
                <a:gd name="connsiteY19" fmla="*/ 362310 h 2544793"/>
                <a:gd name="connsiteX20" fmla="*/ 4244196 w 11352368"/>
                <a:gd name="connsiteY20" fmla="*/ 534838 h 2544793"/>
                <a:gd name="connsiteX21" fmla="*/ 4468483 w 11352368"/>
                <a:gd name="connsiteY21" fmla="*/ 577970 h 2544793"/>
                <a:gd name="connsiteX22" fmla="*/ 4597879 w 11352368"/>
                <a:gd name="connsiteY22" fmla="*/ 552091 h 2544793"/>
                <a:gd name="connsiteX23" fmla="*/ 4804913 w 11352368"/>
                <a:gd name="connsiteY23" fmla="*/ 646981 h 2544793"/>
                <a:gd name="connsiteX24" fmla="*/ 4942935 w 11352368"/>
                <a:gd name="connsiteY24" fmla="*/ 1017917 h 2544793"/>
                <a:gd name="connsiteX25" fmla="*/ 5080958 w 11352368"/>
                <a:gd name="connsiteY25" fmla="*/ 1276710 h 2544793"/>
                <a:gd name="connsiteX26" fmla="*/ 5141343 w 11352368"/>
                <a:gd name="connsiteY26" fmla="*/ 1328468 h 2544793"/>
                <a:gd name="connsiteX27" fmla="*/ 5175849 w 11352368"/>
                <a:gd name="connsiteY27" fmla="*/ 1337095 h 2544793"/>
                <a:gd name="connsiteX28" fmla="*/ 5270739 w 11352368"/>
                <a:gd name="connsiteY28" fmla="*/ 1466491 h 2544793"/>
                <a:gd name="connsiteX29" fmla="*/ 5279366 w 11352368"/>
                <a:gd name="connsiteY29" fmla="*/ 1544129 h 2544793"/>
                <a:gd name="connsiteX30" fmla="*/ 5296618 w 11352368"/>
                <a:gd name="connsiteY30" fmla="*/ 1570008 h 2544793"/>
                <a:gd name="connsiteX31" fmla="*/ 5322498 w 11352368"/>
                <a:gd name="connsiteY31" fmla="*/ 1578634 h 2544793"/>
                <a:gd name="connsiteX32" fmla="*/ 5365630 w 11352368"/>
                <a:gd name="connsiteY32" fmla="*/ 1699404 h 2544793"/>
                <a:gd name="connsiteX33" fmla="*/ 5426015 w 11352368"/>
                <a:gd name="connsiteY33" fmla="*/ 1811547 h 2544793"/>
                <a:gd name="connsiteX34" fmla="*/ 5451894 w 11352368"/>
                <a:gd name="connsiteY34" fmla="*/ 1811547 h 2544793"/>
                <a:gd name="connsiteX35" fmla="*/ 5546784 w 11352368"/>
                <a:gd name="connsiteY35" fmla="*/ 1871932 h 2544793"/>
                <a:gd name="connsiteX36" fmla="*/ 5693434 w 11352368"/>
                <a:gd name="connsiteY36" fmla="*/ 1880559 h 2544793"/>
                <a:gd name="connsiteX37" fmla="*/ 5736566 w 11352368"/>
                <a:gd name="connsiteY37" fmla="*/ 1889185 h 2544793"/>
                <a:gd name="connsiteX38" fmla="*/ 5857335 w 11352368"/>
                <a:gd name="connsiteY38" fmla="*/ 1889185 h 2544793"/>
                <a:gd name="connsiteX39" fmla="*/ 6038490 w 11352368"/>
                <a:gd name="connsiteY39" fmla="*/ 1880559 h 2544793"/>
                <a:gd name="connsiteX40" fmla="*/ 6124754 w 11352368"/>
                <a:gd name="connsiteY40" fmla="*/ 1837427 h 2544793"/>
                <a:gd name="connsiteX41" fmla="*/ 6167886 w 11352368"/>
                <a:gd name="connsiteY41" fmla="*/ 1820174 h 2544793"/>
                <a:gd name="connsiteX42" fmla="*/ 6202392 w 11352368"/>
                <a:gd name="connsiteY42" fmla="*/ 1794295 h 2544793"/>
                <a:gd name="connsiteX43" fmla="*/ 6228271 w 11352368"/>
                <a:gd name="connsiteY43" fmla="*/ 1777042 h 2544793"/>
                <a:gd name="connsiteX44" fmla="*/ 6271403 w 11352368"/>
                <a:gd name="connsiteY44" fmla="*/ 1733910 h 2544793"/>
                <a:gd name="connsiteX45" fmla="*/ 6305909 w 11352368"/>
                <a:gd name="connsiteY45" fmla="*/ 1604513 h 2544793"/>
                <a:gd name="connsiteX46" fmla="*/ 6323162 w 11352368"/>
                <a:gd name="connsiteY46" fmla="*/ 1587261 h 2544793"/>
                <a:gd name="connsiteX47" fmla="*/ 6340415 w 11352368"/>
                <a:gd name="connsiteY47" fmla="*/ 1561381 h 2544793"/>
                <a:gd name="connsiteX48" fmla="*/ 6366294 w 11352368"/>
                <a:gd name="connsiteY48" fmla="*/ 1328468 h 2544793"/>
                <a:gd name="connsiteX49" fmla="*/ 6357667 w 11352368"/>
                <a:gd name="connsiteY49" fmla="*/ 1190446 h 2544793"/>
                <a:gd name="connsiteX50" fmla="*/ 6374920 w 11352368"/>
                <a:gd name="connsiteY50" fmla="*/ 1112808 h 2544793"/>
                <a:gd name="connsiteX51" fmla="*/ 6443932 w 11352368"/>
                <a:gd name="connsiteY51" fmla="*/ 1043796 h 2544793"/>
                <a:gd name="connsiteX52" fmla="*/ 6469811 w 11352368"/>
                <a:gd name="connsiteY52" fmla="*/ 1035170 h 2544793"/>
                <a:gd name="connsiteX53" fmla="*/ 6530196 w 11352368"/>
                <a:gd name="connsiteY53" fmla="*/ 966159 h 2544793"/>
                <a:gd name="connsiteX54" fmla="*/ 6599207 w 11352368"/>
                <a:gd name="connsiteY54" fmla="*/ 854015 h 2544793"/>
                <a:gd name="connsiteX55" fmla="*/ 6694098 w 11352368"/>
                <a:gd name="connsiteY55" fmla="*/ 733246 h 2544793"/>
                <a:gd name="connsiteX56" fmla="*/ 6711351 w 11352368"/>
                <a:gd name="connsiteY56" fmla="*/ 698740 h 2544793"/>
                <a:gd name="connsiteX57" fmla="*/ 6771735 w 11352368"/>
                <a:gd name="connsiteY57" fmla="*/ 629729 h 2544793"/>
                <a:gd name="connsiteX58" fmla="*/ 6823494 w 11352368"/>
                <a:gd name="connsiteY58" fmla="*/ 552091 h 2544793"/>
                <a:gd name="connsiteX59" fmla="*/ 6866626 w 11352368"/>
                <a:gd name="connsiteY59" fmla="*/ 474453 h 2544793"/>
                <a:gd name="connsiteX60" fmla="*/ 6875252 w 11352368"/>
                <a:gd name="connsiteY60" fmla="*/ 439947 h 2544793"/>
                <a:gd name="connsiteX61" fmla="*/ 6892505 w 11352368"/>
                <a:gd name="connsiteY61" fmla="*/ 422695 h 2544793"/>
                <a:gd name="connsiteX62" fmla="*/ 6961517 w 11352368"/>
                <a:gd name="connsiteY62" fmla="*/ 396815 h 2544793"/>
                <a:gd name="connsiteX63" fmla="*/ 6996022 w 11352368"/>
                <a:gd name="connsiteY63" fmla="*/ 388189 h 2544793"/>
                <a:gd name="connsiteX64" fmla="*/ 7056407 w 11352368"/>
                <a:gd name="connsiteY64" fmla="*/ 353683 h 2544793"/>
                <a:gd name="connsiteX65" fmla="*/ 7263441 w 11352368"/>
                <a:gd name="connsiteY65" fmla="*/ 388189 h 2544793"/>
                <a:gd name="connsiteX66" fmla="*/ 7427343 w 11352368"/>
                <a:gd name="connsiteY66" fmla="*/ 345057 h 2544793"/>
                <a:gd name="connsiteX67" fmla="*/ 7487728 w 11352368"/>
                <a:gd name="connsiteY67" fmla="*/ 405442 h 2544793"/>
                <a:gd name="connsiteX68" fmla="*/ 7513607 w 11352368"/>
                <a:gd name="connsiteY68" fmla="*/ 414068 h 2544793"/>
                <a:gd name="connsiteX69" fmla="*/ 7548113 w 11352368"/>
                <a:gd name="connsiteY69" fmla="*/ 388189 h 2544793"/>
                <a:gd name="connsiteX70" fmla="*/ 7608498 w 11352368"/>
                <a:gd name="connsiteY70" fmla="*/ 336430 h 2544793"/>
                <a:gd name="connsiteX71" fmla="*/ 7781026 w 11352368"/>
                <a:gd name="connsiteY71" fmla="*/ 189781 h 2544793"/>
                <a:gd name="connsiteX72" fmla="*/ 7824158 w 11352368"/>
                <a:gd name="connsiteY72" fmla="*/ 103517 h 2544793"/>
                <a:gd name="connsiteX73" fmla="*/ 7850037 w 11352368"/>
                <a:gd name="connsiteY73" fmla="*/ 86264 h 2544793"/>
                <a:gd name="connsiteX74" fmla="*/ 7901796 w 11352368"/>
                <a:gd name="connsiteY74" fmla="*/ 43132 h 2544793"/>
                <a:gd name="connsiteX75" fmla="*/ 7936301 w 11352368"/>
                <a:gd name="connsiteY75" fmla="*/ 34506 h 2544793"/>
                <a:gd name="connsiteX76" fmla="*/ 7996686 w 11352368"/>
                <a:gd name="connsiteY76" fmla="*/ 8627 h 2544793"/>
                <a:gd name="connsiteX77" fmla="*/ 8169215 w 11352368"/>
                <a:gd name="connsiteY77" fmla="*/ 0 h 2544793"/>
                <a:gd name="connsiteX78" fmla="*/ 8376249 w 11352368"/>
                <a:gd name="connsiteY78" fmla="*/ 103517 h 2544793"/>
                <a:gd name="connsiteX79" fmla="*/ 8402128 w 11352368"/>
                <a:gd name="connsiteY79" fmla="*/ 112144 h 2544793"/>
                <a:gd name="connsiteX80" fmla="*/ 8453886 w 11352368"/>
                <a:gd name="connsiteY80" fmla="*/ 120770 h 2544793"/>
                <a:gd name="connsiteX81" fmla="*/ 8471139 w 11352368"/>
                <a:gd name="connsiteY81" fmla="*/ 120770 h 2544793"/>
                <a:gd name="connsiteX82" fmla="*/ 8600535 w 11352368"/>
                <a:gd name="connsiteY82" fmla="*/ 215661 h 2544793"/>
                <a:gd name="connsiteX83" fmla="*/ 8738558 w 11352368"/>
                <a:gd name="connsiteY83" fmla="*/ 207034 h 2544793"/>
                <a:gd name="connsiteX84" fmla="*/ 8790317 w 11352368"/>
                <a:gd name="connsiteY84" fmla="*/ 189781 h 2544793"/>
                <a:gd name="connsiteX85" fmla="*/ 8850701 w 11352368"/>
                <a:gd name="connsiteY85" fmla="*/ 172529 h 2544793"/>
                <a:gd name="connsiteX86" fmla="*/ 8997351 w 11352368"/>
                <a:gd name="connsiteY86" fmla="*/ 120770 h 2544793"/>
                <a:gd name="connsiteX87" fmla="*/ 9092241 w 11352368"/>
                <a:gd name="connsiteY87" fmla="*/ 34506 h 2544793"/>
                <a:gd name="connsiteX88" fmla="*/ 9213011 w 11352368"/>
                <a:gd name="connsiteY88" fmla="*/ 86264 h 2544793"/>
                <a:gd name="connsiteX89" fmla="*/ 9256143 w 11352368"/>
                <a:gd name="connsiteY89" fmla="*/ 103517 h 2544793"/>
                <a:gd name="connsiteX90" fmla="*/ 9437298 w 11352368"/>
                <a:gd name="connsiteY90" fmla="*/ 207034 h 2544793"/>
                <a:gd name="connsiteX91" fmla="*/ 9463177 w 11352368"/>
                <a:gd name="connsiteY91" fmla="*/ 301925 h 2544793"/>
                <a:gd name="connsiteX92" fmla="*/ 9489056 w 11352368"/>
                <a:gd name="connsiteY92" fmla="*/ 327804 h 2544793"/>
                <a:gd name="connsiteX93" fmla="*/ 9575320 w 11352368"/>
                <a:gd name="connsiteY93" fmla="*/ 353683 h 2544793"/>
                <a:gd name="connsiteX94" fmla="*/ 9644332 w 11352368"/>
                <a:gd name="connsiteY94" fmla="*/ 310551 h 2544793"/>
                <a:gd name="connsiteX95" fmla="*/ 9825486 w 11352368"/>
                <a:gd name="connsiteY95" fmla="*/ 94891 h 2544793"/>
                <a:gd name="connsiteX96" fmla="*/ 9972135 w 11352368"/>
                <a:gd name="connsiteY96" fmla="*/ 86264 h 2544793"/>
                <a:gd name="connsiteX97" fmla="*/ 10015267 w 11352368"/>
                <a:gd name="connsiteY97" fmla="*/ 77638 h 2544793"/>
                <a:gd name="connsiteX98" fmla="*/ 10075652 w 11352368"/>
                <a:gd name="connsiteY98" fmla="*/ 69012 h 2544793"/>
                <a:gd name="connsiteX99" fmla="*/ 10136037 w 11352368"/>
                <a:gd name="connsiteY99" fmla="*/ 129396 h 2544793"/>
                <a:gd name="connsiteX100" fmla="*/ 10170543 w 11352368"/>
                <a:gd name="connsiteY100" fmla="*/ 207034 h 2544793"/>
                <a:gd name="connsiteX101" fmla="*/ 10282686 w 11352368"/>
                <a:gd name="connsiteY101" fmla="*/ 267419 h 2544793"/>
                <a:gd name="connsiteX102" fmla="*/ 10291313 w 11352368"/>
                <a:gd name="connsiteY102" fmla="*/ 267419 h 2544793"/>
                <a:gd name="connsiteX103" fmla="*/ 10748513 w 11352368"/>
                <a:gd name="connsiteY103" fmla="*/ 414068 h 2544793"/>
                <a:gd name="connsiteX104" fmla="*/ 10808898 w 11352368"/>
                <a:gd name="connsiteY104" fmla="*/ 457200 h 2544793"/>
                <a:gd name="connsiteX105" fmla="*/ 10834777 w 11352368"/>
                <a:gd name="connsiteY105" fmla="*/ 465827 h 2544793"/>
                <a:gd name="connsiteX106" fmla="*/ 10886535 w 11352368"/>
                <a:gd name="connsiteY106" fmla="*/ 491706 h 2544793"/>
                <a:gd name="connsiteX107" fmla="*/ 10912415 w 11352368"/>
                <a:gd name="connsiteY107" fmla="*/ 517585 h 2544793"/>
                <a:gd name="connsiteX108" fmla="*/ 10998679 w 11352368"/>
                <a:gd name="connsiteY108" fmla="*/ 698740 h 2544793"/>
                <a:gd name="connsiteX109" fmla="*/ 11007305 w 11352368"/>
                <a:gd name="connsiteY109" fmla="*/ 776378 h 2544793"/>
                <a:gd name="connsiteX110" fmla="*/ 11024558 w 11352368"/>
                <a:gd name="connsiteY110" fmla="*/ 905774 h 2544793"/>
                <a:gd name="connsiteX111" fmla="*/ 11033184 w 11352368"/>
                <a:gd name="connsiteY111" fmla="*/ 931653 h 2544793"/>
                <a:gd name="connsiteX112" fmla="*/ 11059064 w 11352368"/>
                <a:gd name="connsiteY112" fmla="*/ 992038 h 2544793"/>
                <a:gd name="connsiteX113" fmla="*/ 11110822 w 11352368"/>
                <a:gd name="connsiteY113" fmla="*/ 1061049 h 2544793"/>
                <a:gd name="connsiteX114" fmla="*/ 11128075 w 11352368"/>
                <a:gd name="connsiteY114" fmla="*/ 1104181 h 2544793"/>
                <a:gd name="connsiteX115" fmla="*/ 11145328 w 11352368"/>
                <a:gd name="connsiteY115" fmla="*/ 1130061 h 2544793"/>
                <a:gd name="connsiteX116" fmla="*/ 11257471 w 11352368"/>
                <a:gd name="connsiteY116" fmla="*/ 1889185 h 2544793"/>
                <a:gd name="connsiteX117" fmla="*/ 11291977 w 11352368"/>
                <a:gd name="connsiteY117" fmla="*/ 2104846 h 2544793"/>
                <a:gd name="connsiteX118" fmla="*/ 11309230 w 11352368"/>
                <a:gd name="connsiteY118" fmla="*/ 2251495 h 2544793"/>
                <a:gd name="connsiteX119" fmla="*/ 11317856 w 11352368"/>
                <a:gd name="connsiteY119" fmla="*/ 2294627 h 2544793"/>
                <a:gd name="connsiteX120" fmla="*/ 11326483 w 11352368"/>
                <a:gd name="connsiteY120" fmla="*/ 2372264 h 2544793"/>
                <a:gd name="connsiteX121" fmla="*/ 11343735 w 11352368"/>
                <a:gd name="connsiteY121" fmla="*/ 2441276 h 2544793"/>
                <a:gd name="connsiteX122" fmla="*/ 11352362 w 11352368"/>
                <a:gd name="connsiteY122" fmla="*/ 2544793 h 2544793"/>
                <a:gd name="connsiteX123" fmla="*/ 0 w 11352368"/>
                <a:gd name="connsiteY123" fmla="*/ 2518913 h 2544793"/>
                <a:gd name="connsiteX124" fmla="*/ 370935 w 11352368"/>
                <a:gd name="connsiteY124" fmla="*/ 664234 h 254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1352368" h="2544793">
                  <a:moveTo>
                    <a:pt x="370935" y="664234"/>
                  </a:moveTo>
                  <a:lnTo>
                    <a:pt x="948905" y="491706"/>
                  </a:lnTo>
                  <a:lnTo>
                    <a:pt x="1380226" y="370936"/>
                  </a:lnTo>
                  <a:cubicBezTo>
                    <a:pt x="1523768" y="391442"/>
                    <a:pt x="1460331" y="388189"/>
                    <a:pt x="1570007" y="388189"/>
                  </a:cubicBezTo>
                  <a:lnTo>
                    <a:pt x="1811547" y="388189"/>
                  </a:lnTo>
                  <a:lnTo>
                    <a:pt x="2165230" y="301925"/>
                  </a:lnTo>
                  <a:cubicBezTo>
                    <a:pt x="2188234" y="310551"/>
                    <a:pt x="2211733" y="317957"/>
                    <a:pt x="2234241" y="327804"/>
                  </a:cubicBezTo>
                  <a:cubicBezTo>
                    <a:pt x="2307390" y="359807"/>
                    <a:pt x="2305131" y="373513"/>
                    <a:pt x="2389517" y="388189"/>
                  </a:cubicBezTo>
                  <a:cubicBezTo>
                    <a:pt x="2426454" y="394613"/>
                    <a:pt x="2464323" y="393421"/>
                    <a:pt x="2501660" y="396815"/>
                  </a:cubicBezTo>
                  <a:cubicBezTo>
                    <a:pt x="2527592" y="399172"/>
                    <a:pt x="2579298" y="405442"/>
                    <a:pt x="2579298" y="405442"/>
                  </a:cubicBezTo>
                  <a:lnTo>
                    <a:pt x="2786332" y="414068"/>
                  </a:lnTo>
                  <a:lnTo>
                    <a:pt x="2898475" y="414068"/>
                  </a:lnTo>
                  <a:lnTo>
                    <a:pt x="3209026" y="353683"/>
                  </a:lnTo>
                  <a:lnTo>
                    <a:pt x="3329796" y="362310"/>
                  </a:lnTo>
                  <a:cubicBezTo>
                    <a:pt x="3352883" y="364409"/>
                    <a:pt x="3398807" y="370936"/>
                    <a:pt x="3398807" y="370936"/>
                  </a:cubicBezTo>
                  <a:lnTo>
                    <a:pt x="3623094" y="422695"/>
                  </a:lnTo>
                  <a:cubicBezTo>
                    <a:pt x="3648973" y="425570"/>
                    <a:pt x="3674693" y="431321"/>
                    <a:pt x="3700732" y="431321"/>
                  </a:cubicBezTo>
                  <a:cubicBezTo>
                    <a:pt x="3769803" y="431321"/>
                    <a:pt x="3907766" y="422695"/>
                    <a:pt x="3907766" y="422695"/>
                  </a:cubicBezTo>
                  <a:lnTo>
                    <a:pt x="4045788" y="388189"/>
                  </a:lnTo>
                  <a:cubicBezTo>
                    <a:pt x="4128262" y="357262"/>
                    <a:pt x="4090232" y="362310"/>
                    <a:pt x="4157932" y="362310"/>
                  </a:cubicBezTo>
                  <a:lnTo>
                    <a:pt x="4244196" y="534838"/>
                  </a:lnTo>
                  <a:cubicBezTo>
                    <a:pt x="4371611" y="598545"/>
                    <a:pt x="4298311" y="577970"/>
                    <a:pt x="4468483" y="577970"/>
                  </a:cubicBezTo>
                  <a:lnTo>
                    <a:pt x="4597879" y="552091"/>
                  </a:lnTo>
                  <a:lnTo>
                    <a:pt x="4804913" y="646981"/>
                  </a:lnTo>
                  <a:lnTo>
                    <a:pt x="4942935" y="1017917"/>
                  </a:lnTo>
                  <a:lnTo>
                    <a:pt x="5080958" y="1276710"/>
                  </a:lnTo>
                  <a:cubicBezTo>
                    <a:pt x="5101086" y="1293963"/>
                    <a:pt x="5118977" y="1314235"/>
                    <a:pt x="5141343" y="1328468"/>
                  </a:cubicBezTo>
                  <a:cubicBezTo>
                    <a:pt x="5151345" y="1334833"/>
                    <a:pt x="5175849" y="1337095"/>
                    <a:pt x="5175849" y="1337095"/>
                  </a:cubicBezTo>
                  <a:lnTo>
                    <a:pt x="5270739" y="1466491"/>
                  </a:lnTo>
                  <a:cubicBezTo>
                    <a:pt x="5273615" y="1492370"/>
                    <a:pt x="5273051" y="1518868"/>
                    <a:pt x="5279366" y="1544129"/>
                  </a:cubicBezTo>
                  <a:cubicBezTo>
                    <a:pt x="5281880" y="1554187"/>
                    <a:pt x="5288522" y="1563532"/>
                    <a:pt x="5296618" y="1570008"/>
                  </a:cubicBezTo>
                  <a:cubicBezTo>
                    <a:pt x="5303719" y="1575688"/>
                    <a:pt x="5322498" y="1578634"/>
                    <a:pt x="5322498" y="1578634"/>
                  </a:cubicBezTo>
                  <a:lnTo>
                    <a:pt x="5365630" y="1699404"/>
                  </a:lnTo>
                  <a:cubicBezTo>
                    <a:pt x="5379554" y="1737695"/>
                    <a:pt x="5379562" y="1796063"/>
                    <a:pt x="5426015" y="1811547"/>
                  </a:cubicBezTo>
                  <a:cubicBezTo>
                    <a:pt x="5434199" y="1814275"/>
                    <a:pt x="5443268" y="1811547"/>
                    <a:pt x="5451894" y="1811547"/>
                  </a:cubicBezTo>
                  <a:lnTo>
                    <a:pt x="5546784" y="1871932"/>
                  </a:lnTo>
                  <a:cubicBezTo>
                    <a:pt x="5595667" y="1874808"/>
                    <a:pt x="5644667" y="1876126"/>
                    <a:pt x="5693434" y="1880559"/>
                  </a:cubicBezTo>
                  <a:cubicBezTo>
                    <a:pt x="5708036" y="1881886"/>
                    <a:pt x="5721924" y="1888414"/>
                    <a:pt x="5736566" y="1889185"/>
                  </a:cubicBezTo>
                  <a:cubicBezTo>
                    <a:pt x="5776767" y="1891301"/>
                    <a:pt x="5817079" y="1889185"/>
                    <a:pt x="5857335" y="1889185"/>
                  </a:cubicBezTo>
                  <a:lnTo>
                    <a:pt x="6038490" y="1880559"/>
                  </a:lnTo>
                  <a:cubicBezTo>
                    <a:pt x="6067245" y="1866182"/>
                    <a:pt x="6095621" y="1851022"/>
                    <a:pt x="6124754" y="1837427"/>
                  </a:cubicBezTo>
                  <a:cubicBezTo>
                    <a:pt x="6138786" y="1830879"/>
                    <a:pt x="6154350" y="1827694"/>
                    <a:pt x="6167886" y="1820174"/>
                  </a:cubicBezTo>
                  <a:cubicBezTo>
                    <a:pt x="6180454" y="1813192"/>
                    <a:pt x="6190693" y="1802652"/>
                    <a:pt x="6202392" y="1794295"/>
                  </a:cubicBezTo>
                  <a:cubicBezTo>
                    <a:pt x="6210828" y="1788269"/>
                    <a:pt x="6228271" y="1777042"/>
                    <a:pt x="6228271" y="1777042"/>
                  </a:cubicBezTo>
                  <a:lnTo>
                    <a:pt x="6271403" y="1733910"/>
                  </a:lnTo>
                  <a:cubicBezTo>
                    <a:pt x="6283850" y="1659230"/>
                    <a:pt x="6271182" y="1647922"/>
                    <a:pt x="6305909" y="1604513"/>
                  </a:cubicBezTo>
                  <a:cubicBezTo>
                    <a:pt x="6310990" y="1598162"/>
                    <a:pt x="6317411" y="1593012"/>
                    <a:pt x="6323162" y="1587261"/>
                  </a:cubicBezTo>
                  <a:lnTo>
                    <a:pt x="6340415" y="1561381"/>
                  </a:lnTo>
                  <a:cubicBezTo>
                    <a:pt x="6373061" y="1398149"/>
                    <a:pt x="6366294" y="1475971"/>
                    <a:pt x="6366294" y="1328468"/>
                  </a:cubicBezTo>
                  <a:lnTo>
                    <a:pt x="6357667" y="1190446"/>
                  </a:lnTo>
                  <a:cubicBezTo>
                    <a:pt x="6363418" y="1164567"/>
                    <a:pt x="6361479" y="1135658"/>
                    <a:pt x="6374920" y="1112808"/>
                  </a:cubicBezTo>
                  <a:cubicBezTo>
                    <a:pt x="6391415" y="1084767"/>
                    <a:pt x="6413069" y="1054083"/>
                    <a:pt x="6443932" y="1043796"/>
                  </a:cubicBezTo>
                  <a:lnTo>
                    <a:pt x="6469811" y="1035170"/>
                  </a:lnTo>
                  <a:lnTo>
                    <a:pt x="6530196" y="966159"/>
                  </a:lnTo>
                  <a:cubicBezTo>
                    <a:pt x="6613713" y="799124"/>
                    <a:pt x="6537341" y="929138"/>
                    <a:pt x="6599207" y="854015"/>
                  </a:cubicBezTo>
                  <a:cubicBezTo>
                    <a:pt x="6631753" y="814495"/>
                    <a:pt x="6671202" y="779037"/>
                    <a:pt x="6694098" y="733246"/>
                  </a:cubicBezTo>
                  <a:lnTo>
                    <a:pt x="6711351" y="698740"/>
                  </a:lnTo>
                  <a:lnTo>
                    <a:pt x="6771735" y="629729"/>
                  </a:lnTo>
                  <a:cubicBezTo>
                    <a:pt x="6788988" y="603850"/>
                    <a:pt x="6808062" y="579096"/>
                    <a:pt x="6823494" y="552091"/>
                  </a:cubicBezTo>
                  <a:cubicBezTo>
                    <a:pt x="6886757" y="441382"/>
                    <a:pt x="6793695" y="571696"/>
                    <a:pt x="6866626" y="474453"/>
                  </a:cubicBezTo>
                  <a:lnTo>
                    <a:pt x="6875252" y="439947"/>
                  </a:lnTo>
                  <a:lnTo>
                    <a:pt x="6892505" y="422695"/>
                  </a:lnTo>
                  <a:cubicBezTo>
                    <a:pt x="6915509" y="414068"/>
                    <a:pt x="6938209" y="404584"/>
                    <a:pt x="6961517" y="396815"/>
                  </a:cubicBezTo>
                  <a:cubicBezTo>
                    <a:pt x="6972764" y="393066"/>
                    <a:pt x="6996022" y="388189"/>
                    <a:pt x="6996022" y="388189"/>
                  </a:cubicBezTo>
                  <a:lnTo>
                    <a:pt x="7056407" y="353683"/>
                  </a:lnTo>
                  <a:cubicBezTo>
                    <a:pt x="7180048" y="403140"/>
                    <a:pt x="7111701" y="388189"/>
                    <a:pt x="7263441" y="388189"/>
                  </a:cubicBezTo>
                  <a:lnTo>
                    <a:pt x="7427343" y="345057"/>
                  </a:lnTo>
                  <a:cubicBezTo>
                    <a:pt x="7447471" y="365185"/>
                    <a:pt x="7465500" y="387660"/>
                    <a:pt x="7487728" y="405442"/>
                  </a:cubicBezTo>
                  <a:cubicBezTo>
                    <a:pt x="7494828" y="411122"/>
                    <a:pt x="7504864" y="416566"/>
                    <a:pt x="7513607" y="414068"/>
                  </a:cubicBezTo>
                  <a:cubicBezTo>
                    <a:pt x="7527431" y="410118"/>
                    <a:pt x="7536986" y="397293"/>
                    <a:pt x="7548113" y="388189"/>
                  </a:cubicBezTo>
                  <a:cubicBezTo>
                    <a:pt x="7568631" y="371401"/>
                    <a:pt x="7608498" y="336430"/>
                    <a:pt x="7608498" y="336430"/>
                  </a:cubicBezTo>
                  <a:lnTo>
                    <a:pt x="7781026" y="189781"/>
                  </a:lnTo>
                  <a:cubicBezTo>
                    <a:pt x="7795403" y="161026"/>
                    <a:pt x="7806325" y="130266"/>
                    <a:pt x="7824158" y="103517"/>
                  </a:cubicBezTo>
                  <a:cubicBezTo>
                    <a:pt x="7829909" y="94891"/>
                    <a:pt x="7841853" y="92629"/>
                    <a:pt x="7850037" y="86264"/>
                  </a:cubicBezTo>
                  <a:cubicBezTo>
                    <a:pt x="7867764" y="72476"/>
                    <a:pt x="7882538" y="54687"/>
                    <a:pt x="7901796" y="43132"/>
                  </a:cubicBezTo>
                  <a:cubicBezTo>
                    <a:pt x="7911962" y="37032"/>
                    <a:pt x="7925159" y="38558"/>
                    <a:pt x="7936301" y="34506"/>
                  </a:cubicBezTo>
                  <a:cubicBezTo>
                    <a:pt x="7956882" y="27022"/>
                    <a:pt x="7996686" y="8627"/>
                    <a:pt x="7996686" y="8627"/>
                  </a:cubicBezTo>
                  <a:lnTo>
                    <a:pt x="8169215" y="0"/>
                  </a:lnTo>
                  <a:lnTo>
                    <a:pt x="8376249" y="103517"/>
                  </a:lnTo>
                  <a:cubicBezTo>
                    <a:pt x="8384442" y="107462"/>
                    <a:pt x="8393252" y="110171"/>
                    <a:pt x="8402128" y="112144"/>
                  </a:cubicBezTo>
                  <a:cubicBezTo>
                    <a:pt x="8419202" y="115938"/>
                    <a:pt x="8436530" y="118601"/>
                    <a:pt x="8453886" y="120770"/>
                  </a:cubicBezTo>
                  <a:cubicBezTo>
                    <a:pt x="8459593" y="121483"/>
                    <a:pt x="8465388" y="120770"/>
                    <a:pt x="8471139" y="120770"/>
                  </a:cubicBezTo>
                  <a:lnTo>
                    <a:pt x="8600535" y="215661"/>
                  </a:lnTo>
                  <a:cubicBezTo>
                    <a:pt x="8646543" y="212785"/>
                    <a:pt x="8692883" y="213263"/>
                    <a:pt x="8738558" y="207034"/>
                  </a:cubicBezTo>
                  <a:cubicBezTo>
                    <a:pt x="8756577" y="204577"/>
                    <a:pt x="8772935" y="195129"/>
                    <a:pt x="8790317" y="189781"/>
                  </a:cubicBezTo>
                  <a:cubicBezTo>
                    <a:pt x="8810325" y="183625"/>
                    <a:pt x="8830842" y="179149"/>
                    <a:pt x="8850701" y="172529"/>
                  </a:cubicBezTo>
                  <a:cubicBezTo>
                    <a:pt x="8899879" y="156136"/>
                    <a:pt x="8997351" y="120770"/>
                    <a:pt x="8997351" y="120770"/>
                  </a:cubicBezTo>
                  <a:lnTo>
                    <a:pt x="9092241" y="34506"/>
                  </a:lnTo>
                  <a:cubicBezTo>
                    <a:pt x="9232969" y="87279"/>
                    <a:pt x="9097150" y="33600"/>
                    <a:pt x="9213011" y="86264"/>
                  </a:cubicBezTo>
                  <a:cubicBezTo>
                    <a:pt x="9227108" y="92672"/>
                    <a:pt x="9256143" y="103517"/>
                    <a:pt x="9256143" y="103517"/>
                  </a:cubicBezTo>
                  <a:lnTo>
                    <a:pt x="9437298" y="207034"/>
                  </a:lnTo>
                  <a:cubicBezTo>
                    <a:pt x="9445924" y="238664"/>
                    <a:pt x="9450262" y="271790"/>
                    <a:pt x="9463177" y="301925"/>
                  </a:cubicBezTo>
                  <a:cubicBezTo>
                    <a:pt x="9467983" y="313138"/>
                    <a:pt x="9479129" y="320713"/>
                    <a:pt x="9489056" y="327804"/>
                  </a:cubicBezTo>
                  <a:cubicBezTo>
                    <a:pt x="9519583" y="349609"/>
                    <a:pt x="9537568" y="347391"/>
                    <a:pt x="9575320" y="353683"/>
                  </a:cubicBezTo>
                  <a:lnTo>
                    <a:pt x="9644332" y="310551"/>
                  </a:lnTo>
                  <a:lnTo>
                    <a:pt x="9825486" y="94891"/>
                  </a:lnTo>
                  <a:cubicBezTo>
                    <a:pt x="9874369" y="92015"/>
                    <a:pt x="9923369" y="90697"/>
                    <a:pt x="9972135" y="86264"/>
                  </a:cubicBezTo>
                  <a:cubicBezTo>
                    <a:pt x="9986737" y="84937"/>
                    <a:pt x="10000804" y="80048"/>
                    <a:pt x="10015267" y="77638"/>
                  </a:cubicBezTo>
                  <a:cubicBezTo>
                    <a:pt x="10035323" y="74295"/>
                    <a:pt x="10075652" y="69012"/>
                    <a:pt x="10075652" y="69012"/>
                  </a:cubicBezTo>
                  <a:lnTo>
                    <a:pt x="10136037" y="129396"/>
                  </a:lnTo>
                  <a:cubicBezTo>
                    <a:pt x="10147539" y="155275"/>
                    <a:pt x="10152852" y="184920"/>
                    <a:pt x="10170543" y="207034"/>
                  </a:cubicBezTo>
                  <a:cubicBezTo>
                    <a:pt x="10209715" y="256000"/>
                    <a:pt x="10232553" y="259064"/>
                    <a:pt x="10282686" y="267419"/>
                  </a:cubicBezTo>
                  <a:cubicBezTo>
                    <a:pt x="10285523" y="267892"/>
                    <a:pt x="10288437" y="267419"/>
                    <a:pt x="10291313" y="267419"/>
                  </a:cubicBezTo>
                  <a:lnTo>
                    <a:pt x="10748513" y="414068"/>
                  </a:lnTo>
                  <a:cubicBezTo>
                    <a:pt x="10768641" y="428445"/>
                    <a:pt x="10787687" y="444473"/>
                    <a:pt x="10808898" y="457200"/>
                  </a:cubicBezTo>
                  <a:cubicBezTo>
                    <a:pt x="10816695" y="461878"/>
                    <a:pt x="10826644" y="461760"/>
                    <a:pt x="10834777" y="465827"/>
                  </a:cubicBezTo>
                  <a:cubicBezTo>
                    <a:pt x="10901667" y="499272"/>
                    <a:pt x="10821487" y="470022"/>
                    <a:pt x="10886535" y="491706"/>
                  </a:cubicBezTo>
                  <a:lnTo>
                    <a:pt x="10912415" y="517585"/>
                  </a:lnTo>
                  <a:lnTo>
                    <a:pt x="10998679" y="698740"/>
                  </a:lnTo>
                  <a:cubicBezTo>
                    <a:pt x="11001554" y="724619"/>
                    <a:pt x="11004075" y="750540"/>
                    <a:pt x="11007305" y="776378"/>
                  </a:cubicBezTo>
                  <a:cubicBezTo>
                    <a:pt x="11012702" y="819556"/>
                    <a:pt x="11017404" y="862852"/>
                    <a:pt x="11024558" y="905774"/>
                  </a:cubicBezTo>
                  <a:cubicBezTo>
                    <a:pt x="11026053" y="914743"/>
                    <a:pt x="11029807" y="923210"/>
                    <a:pt x="11033184" y="931653"/>
                  </a:cubicBezTo>
                  <a:cubicBezTo>
                    <a:pt x="11041317" y="951986"/>
                    <a:pt x="11047797" y="973260"/>
                    <a:pt x="11059064" y="992038"/>
                  </a:cubicBezTo>
                  <a:cubicBezTo>
                    <a:pt x="11073858" y="1016695"/>
                    <a:pt x="11100143" y="1034351"/>
                    <a:pt x="11110822" y="1061049"/>
                  </a:cubicBezTo>
                  <a:cubicBezTo>
                    <a:pt x="11116573" y="1075426"/>
                    <a:pt x="11121150" y="1090331"/>
                    <a:pt x="11128075" y="1104181"/>
                  </a:cubicBezTo>
                  <a:cubicBezTo>
                    <a:pt x="11132712" y="1113454"/>
                    <a:pt x="11145328" y="1130061"/>
                    <a:pt x="11145328" y="1130061"/>
                  </a:cubicBezTo>
                  <a:lnTo>
                    <a:pt x="11257471" y="1889185"/>
                  </a:lnTo>
                  <a:cubicBezTo>
                    <a:pt x="11268973" y="1961072"/>
                    <a:pt x="11281681" y="2032776"/>
                    <a:pt x="11291977" y="2104846"/>
                  </a:cubicBezTo>
                  <a:cubicBezTo>
                    <a:pt x="11298938" y="2153571"/>
                    <a:pt x="11302580" y="2202726"/>
                    <a:pt x="11309230" y="2251495"/>
                  </a:cubicBezTo>
                  <a:cubicBezTo>
                    <a:pt x="11311211" y="2266023"/>
                    <a:pt x="11315782" y="2280112"/>
                    <a:pt x="11317856" y="2294627"/>
                  </a:cubicBezTo>
                  <a:cubicBezTo>
                    <a:pt x="11321538" y="2320404"/>
                    <a:pt x="11321958" y="2346622"/>
                    <a:pt x="11326483" y="2372264"/>
                  </a:cubicBezTo>
                  <a:cubicBezTo>
                    <a:pt x="11330604" y="2395615"/>
                    <a:pt x="11337984" y="2418272"/>
                    <a:pt x="11343735" y="2441276"/>
                  </a:cubicBezTo>
                  <a:cubicBezTo>
                    <a:pt x="11352934" y="2533262"/>
                    <a:pt x="11352362" y="2498642"/>
                    <a:pt x="11352362" y="2544793"/>
                  </a:cubicBezTo>
                  <a:lnTo>
                    <a:pt x="0" y="2518913"/>
                  </a:lnTo>
                  <a:lnTo>
                    <a:pt x="370935" y="664234"/>
                  </a:lnTo>
                  <a:close/>
                </a:path>
              </a:pathLst>
            </a:custGeom>
            <a:solidFill>
              <a:schemeClr val="bg2">
                <a:lumMod val="50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BDFC01-F41C-4BD7-8EB0-AAA5F4B97306}"/>
              </a:ext>
            </a:extLst>
          </p:cNvPr>
          <p:cNvSpPr/>
          <p:nvPr/>
        </p:nvSpPr>
        <p:spPr>
          <a:xfrm>
            <a:off x="4152157" y="-390936"/>
            <a:ext cx="640951" cy="7616007"/>
          </a:xfrm>
          <a:custGeom>
            <a:avLst/>
            <a:gdLst>
              <a:gd name="connsiteX0" fmla="*/ 60960 w 592183"/>
              <a:gd name="connsiteY0" fmla="*/ 7036526 h 7036526"/>
              <a:gd name="connsiteX1" fmla="*/ 0 w 592183"/>
              <a:gd name="connsiteY1" fmla="*/ 6723018 h 7036526"/>
              <a:gd name="connsiteX2" fmla="*/ 209006 w 592183"/>
              <a:gd name="connsiteY2" fmla="*/ 6191795 h 7036526"/>
              <a:gd name="connsiteX3" fmla="*/ 174171 w 592183"/>
              <a:gd name="connsiteY3" fmla="*/ 5843452 h 7036526"/>
              <a:gd name="connsiteX4" fmla="*/ 217714 w 592183"/>
              <a:gd name="connsiteY4" fmla="*/ 5773783 h 7036526"/>
              <a:gd name="connsiteX5" fmla="*/ 243840 w 592183"/>
              <a:gd name="connsiteY5" fmla="*/ 5747658 h 7036526"/>
              <a:gd name="connsiteX6" fmla="*/ 348343 w 592183"/>
              <a:gd name="connsiteY6" fmla="*/ 5434149 h 7036526"/>
              <a:gd name="connsiteX7" fmla="*/ 261257 w 592183"/>
              <a:gd name="connsiteY7" fmla="*/ 5007429 h 7036526"/>
              <a:gd name="connsiteX8" fmla="*/ 304800 w 592183"/>
              <a:gd name="connsiteY8" fmla="*/ 4937760 h 7036526"/>
              <a:gd name="connsiteX9" fmla="*/ 391886 w 592183"/>
              <a:gd name="connsiteY9" fmla="*/ 4693920 h 7036526"/>
              <a:gd name="connsiteX10" fmla="*/ 322217 w 592183"/>
              <a:gd name="connsiteY10" fmla="*/ 4450080 h 7036526"/>
              <a:gd name="connsiteX11" fmla="*/ 357051 w 592183"/>
              <a:gd name="connsiteY11" fmla="*/ 4371703 h 7036526"/>
              <a:gd name="connsiteX12" fmla="*/ 374468 w 592183"/>
              <a:gd name="connsiteY12" fmla="*/ 4345578 h 7036526"/>
              <a:gd name="connsiteX13" fmla="*/ 383177 w 592183"/>
              <a:gd name="connsiteY13" fmla="*/ 4310743 h 7036526"/>
              <a:gd name="connsiteX14" fmla="*/ 322217 w 592183"/>
              <a:gd name="connsiteY14" fmla="*/ 3953692 h 7036526"/>
              <a:gd name="connsiteX15" fmla="*/ 339634 w 592183"/>
              <a:gd name="connsiteY15" fmla="*/ 3596640 h 7036526"/>
              <a:gd name="connsiteX16" fmla="*/ 391886 w 592183"/>
              <a:gd name="connsiteY16" fmla="*/ 3283132 h 7036526"/>
              <a:gd name="connsiteX17" fmla="*/ 418011 w 592183"/>
              <a:gd name="connsiteY17" fmla="*/ 3039292 h 7036526"/>
              <a:gd name="connsiteX18" fmla="*/ 383177 w 592183"/>
              <a:gd name="connsiteY18" fmla="*/ 2960915 h 7036526"/>
              <a:gd name="connsiteX19" fmla="*/ 313508 w 592183"/>
              <a:gd name="connsiteY19" fmla="*/ 2786743 h 7036526"/>
              <a:gd name="connsiteX20" fmla="*/ 339634 w 592183"/>
              <a:gd name="connsiteY20" fmla="*/ 2708366 h 7036526"/>
              <a:gd name="connsiteX21" fmla="*/ 383177 w 592183"/>
              <a:gd name="connsiteY21" fmla="*/ 2473235 h 7036526"/>
              <a:gd name="connsiteX22" fmla="*/ 400594 w 592183"/>
              <a:gd name="connsiteY22" fmla="*/ 2290355 h 7036526"/>
              <a:gd name="connsiteX23" fmla="*/ 444137 w 592183"/>
              <a:gd name="connsiteY23" fmla="*/ 2220686 h 7036526"/>
              <a:gd name="connsiteX24" fmla="*/ 452846 w 592183"/>
              <a:gd name="connsiteY24" fmla="*/ 2194560 h 7036526"/>
              <a:gd name="connsiteX25" fmla="*/ 487680 w 592183"/>
              <a:gd name="connsiteY25" fmla="*/ 2037806 h 7036526"/>
              <a:gd name="connsiteX26" fmla="*/ 383177 w 592183"/>
              <a:gd name="connsiteY26" fmla="*/ 1846218 h 7036526"/>
              <a:gd name="connsiteX27" fmla="*/ 461554 w 592183"/>
              <a:gd name="connsiteY27" fmla="*/ 1715589 h 7036526"/>
              <a:gd name="connsiteX28" fmla="*/ 357051 w 592183"/>
              <a:gd name="connsiteY28" fmla="*/ 1367246 h 7036526"/>
              <a:gd name="connsiteX29" fmla="*/ 461554 w 592183"/>
              <a:gd name="connsiteY29" fmla="*/ 1236618 h 7036526"/>
              <a:gd name="connsiteX30" fmla="*/ 487680 w 592183"/>
              <a:gd name="connsiteY30" fmla="*/ 1149532 h 7036526"/>
              <a:gd name="connsiteX31" fmla="*/ 496388 w 592183"/>
              <a:gd name="connsiteY31" fmla="*/ 1114698 h 7036526"/>
              <a:gd name="connsiteX32" fmla="*/ 513806 w 592183"/>
              <a:gd name="connsiteY32" fmla="*/ 940526 h 7036526"/>
              <a:gd name="connsiteX33" fmla="*/ 426720 w 592183"/>
              <a:gd name="connsiteY33" fmla="*/ 705395 h 7036526"/>
              <a:gd name="connsiteX34" fmla="*/ 522514 w 592183"/>
              <a:gd name="connsiteY34" fmla="*/ 435429 h 7036526"/>
              <a:gd name="connsiteX35" fmla="*/ 522514 w 592183"/>
              <a:gd name="connsiteY35" fmla="*/ 165463 h 7036526"/>
              <a:gd name="connsiteX36" fmla="*/ 566057 w 592183"/>
              <a:gd name="connsiteY36" fmla="*/ 95795 h 7036526"/>
              <a:gd name="connsiteX37" fmla="*/ 592183 w 592183"/>
              <a:gd name="connsiteY37" fmla="*/ 8709 h 7036526"/>
              <a:gd name="connsiteX38" fmla="*/ 539931 w 592183"/>
              <a:gd name="connsiteY38" fmla="*/ 0 h 703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92183" h="7036526">
                <a:moveTo>
                  <a:pt x="60960" y="7036526"/>
                </a:moveTo>
                <a:lnTo>
                  <a:pt x="0" y="6723018"/>
                </a:lnTo>
                <a:lnTo>
                  <a:pt x="209006" y="6191795"/>
                </a:lnTo>
                <a:lnTo>
                  <a:pt x="174171" y="5843452"/>
                </a:lnTo>
                <a:cubicBezTo>
                  <a:pt x="188685" y="5820229"/>
                  <a:pt x="201606" y="5795931"/>
                  <a:pt x="217714" y="5773783"/>
                </a:cubicBezTo>
                <a:cubicBezTo>
                  <a:pt x="224958" y="5763823"/>
                  <a:pt x="243840" y="5747658"/>
                  <a:pt x="243840" y="5747658"/>
                </a:cubicBezTo>
                <a:lnTo>
                  <a:pt x="348343" y="5434149"/>
                </a:lnTo>
                <a:lnTo>
                  <a:pt x="261257" y="5007429"/>
                </a:lnTo>
                <a:lnTo>
                  <a:pt x="304800" y="4937760"/>
                </a:lnTo>
                <a:lnTo>
                  <a:pt x="391886" y="4693920"/>
                </a:lnTo>
                <a:lnTo>
                  <a:pt x="322217" y="4450080"/>
                </a:lnTo>
                <a:cubicBezTo>
                  <a:pt x="333828" y="4423954"/>
                  <a:pt x="344265" y="4397274"/>
                  <a:pt x="357051" y="4371703"/>
                </a:cubicBezTo>
                <a:cubicBezTo>
                  <a:pt x="361732" y="4362342"/>
                  <a:pt x="370345" y="4355198"/>
                  <a:pt x="374468" y="4345578"/>
                </a:cubicBezTo>
                <a:cubicBezTo>
                  <a:pt x="379183" y="4334577"/>
                  <a:pt x="383177" y="4310743"/>
                  <a:pt x="383177" y="4310743"/>
                </a:cubicBezTo>
                <a:lnTo>
                  <a:pt x="322217" y="3953692"/>
                </a:lnTo>
                <a:lnTo>
                  <a:pt x="339634" y="3596640"/>
                </a:lnTo>
                <a:lnTo>
                  <a:pt x="391886" y="3283132"/>
                </a:lnTo>
                <a:lnTo>
                  <a:pt x="418011" y="3039292"/>
                </a:lnTo>
                <a:lnTo>
                  <a:pt x="383177" y="2960915"/>
                </a:lnTo>
                <a:lnTo>
                  <a:pt x="313508" y="2786743"/>
                </a:lnTo>
                <a:lnTo>
                  <a:pt x="339634" y="2708366"/>
                </a:lnTo>
                <a:lnTo>
                  <a:pt x="383177" y="2473235"/>
                </a:lnTo>
                <a:lnTo>
                  <a:pt x="400594" y="2290355"/>
                </a:lnTo>
                <a:cubicBezTo>
                  <a:pt x="415108" y="2267132"/>
                  <a:pt x="431023" y="2244728"/>
                  <a:pt x="444137" y="2220686"/>
                </a:cubicBezTo>
                <a:cubicBezTo>
                  <a:pt x="448533" y="2212627"/>
                  <a:pt x="452846" y="2194560"/>
                  <a:pt x="452846" y="2194560"/>
                </a:cubicBezTo>
                <a:lnTo>
                  <a:pt x="487680" y="2037806"/>
                </a:lnTo>
                <a:lnTo>
                  <a:pt x="383177" y="1846218"/>
                </a:lnTo>
                <a:lnTo>
                  <a:pt x="461554" y="1715589"/>
                </a:lnTo>
                <a:lnTo>
                  <a:pt x="357051" y="1367246"/>
                </a:lnTo>
                <a:lnTo>
                  <a:pt x="461554" y="1236618"/>
                </a:lnTo>
                <a:cubicBezTo>
                  <a:pt x="470263" y="1207589"/>
                  <a:pt x="479354" y="1178673"/>
                  <a:pt x="487680" y="1149532"/>
                </a:cubicBezTo>
                <a:cubicBezTo>
                  <a:pt x="490968" y="1138024"/>
                  <a:pt x="496388" y="1114698"/>
                  <a:pt x="496388" y="1114698"/>
                </a:cubicBezTo>
                <a:lnTo>
                  <a:pt x="513806" y="940526"/>
                </a:lnTo>
                <a:lnTo>
                  <a:pt x="426720" y="705395"/>
                </a:lnTo>
                <a:lnTo>
                  <a:pt x="522514" y="435429"/>
                </a:lnTo>
                <a:lnTo>
                  <a:pt x="522514" y="165463"/>
                </a:lnTo>
                <a:lnTo>
                  <a:pt x="566057" y="95795"/>
                </a:lnTo>
                <a:lnTo>
                  <a:pt x="592183" y="8709"/>
                </a:lnTo>
                <a:lnTo>
                  <a:pt x="539931" y="0"/>
                </a:lnTo>
              </a:path>
            </a:pathLst>
          </a:cu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27911E-53DA-4E4E-9328-15F29D0F56D9}"/>
              </a:ext>
            </a:extLst>
          </p:cNvPr>
          <p:cNvSpPr txBox="1"/>
          <p:nvPr/>
        </p:nvSpPr>
        <p:spPr>
          <a:xfrm>
            <a:off x="1158271" y="1761628"/>
            <a:ext cx="680987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Dealing with</a:t>
            </a:r>
          </a:p>
          <a:p>
            <a:pPr algn="ctr"/>
            <a:r>
              <a:rPr lang="en-US" sz="9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BARRIERS</a:t>
            </a:r>
          </a:p>
        </p:txBody>
      </p:sp>
    </p:spTree>
    <p:extLst>
      <p:ext uri="{BB962C8B-B14F-4D97-AF65-F5344CB8AC3E}">
        <p14:creationId xmlns:p14="http://schemas.microsoft.com/office/powerpoint/2010/main" val="2657793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0B5DE1-9653-4840-BC09-496655269C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7"/>
          <a:stretch/>
        </p:blipFill>
        <p:spPr>
          <a:xfrm>
            <a:off x="1334598" y="-1475249"/>
            <a:ext cx="6233266" cy="9238103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10E2A4B-15F1-470D-BE86-90689D7D4876}"/>
              </a:ext>
            </a:extLst>
          </p:cNvPr>
          <p:cNvSpPr/>
          <p:nvPr/>
        </p:nvSpPr>
        <p:spPr>
          <a:xfrm>
            <a:off x="5244496" y="1831936"/>
            <a:ext cx="1964487" cy="4024795"/>
          </a:xfrm>
          <a:custGeom>
            <a:avLst/>
            <a:gdLst>
              <a:gd name="connsiteX0" fmla="*/ 43543 w 1637211"/>
              <a:gd name="connsiteY0" fmla="*/ 531223 h 3515555"/>
              <a:gd name="connsiteX1" fmla="*/ 52251 w 1637211"/>
              <a:gd name="connsiteY1" fmla="*/ 1079863 h 3515555"/>
              <a:gd name="connsiteX2" fmla="*/ 0 w 1637211"/>
              <a:gd name="connsiteY2" fmla="*/ 1750423 h 3515555"/>
              <a:gd name="connsiteX3" fmla="*/ 0 w 1637211"/>
              <a:gd name="connsiteY3" fmla="*/ 2124892 h 3515555"/>
              <a:gd name="connsiteX4" fmla="*/ 17417 w 1637211"/>
              <a:gd name="connsiteY4" fmla="*/ 2516777 h 3515555"/>
              <a:gd name="connsiteX5" fmla="*/ 113211 w 1637211"/>
              <a:gd name="connsiteY5" fmla="*/ 2934789 h 3515555"/>
              <a:gd name="connsiteX6" fmla="*/ 139337 w 1637211"/>
              <a:gd name="connsiteY6" fmla="*/ 3021875 h 3515555"/>
              <a:gd name="connsiteX7" fmla="*/ 148046 w 1637211"/>
              <a:gd name="connsiteY7" fmla="*/ 3239589 h 3515555"/>
              <a:gd name="connsiteX8" fmla="*/ 209006 w 1637211"/>
              <a:gd name="connsiteY8" fmla="*/ 3300549 h 3515555"/>
              <a:gd name="connsiteX9" fmla="*/ 304800 w 1637211"/>
              <a:gd name="connsiteY9" fmla="*/ 3457303 h 3515555"/>
              <a:gd name="connsiteX10" fmla="*/ 513806 w 1637211"/>
              <a:gd name="connsiteY10" fmla="*/ 3509555 h 3515555"/>
              <a:gd name="connsiteX11" fmla="*/ 757646 w 1637211"/>
              <a:gd name="connsiteY11" fmla="*/ 3474720 h 3515555"/>
              <a:gd name="connsiteX12" fmla="*/ 905691 w 1637211"/>
              <a:gd name="connsiteY12" fmla="*/ 3474720 h 3515555"/>
              <a:gd name="connsiteX13" fmla="*/ 1010194 w 1637211"/>
              <a:gd name="connsiteY13" fmla="*/ 3439886 h 3515555"/>
              <a:gd name="connsiteX14" fmla="*/ 1219200 w 1637211"/>
              <a:gd name="connsiteY14" fmla="*/ 3396343 h 3515555"/>
              <a:gd name="connsiteX15" fmla="*/ 1271451 w 1637211"/>
              <a:gd name="connsiteY15" fmla="*/ 3335383 h 3515555"/>
              <a:gd name="connsiteX16" fmla="*/ 1341120 w 1637211"/>
              <a:gd name="connsiteY16" fmla="*/ 3239589 h 3515555"/>
              <a:gd name="connsiteX17" fmla="*/ 1367246 w 1637211"/>
              <a:gd name="connsiteY17" fmla="*/ 3204755 h 3515555"/>
              <a:gd name="connsiteX18" fmla="*/ 1393371 w 1637211"/>
              <a:gd name="connsiteY18" fmla="*/ 3178629 h 3515555"/>
              <a:gd name="connsiteX19" fmla="*/ 1471749 w 1637211"/>
              <a:gd name="connsiteY19" fmla="*/ 2891246 h 3515555"/>
              <a:gd name="connsiteX20" fmla="*/ 1524000 w 1637211"/>
              <a:gd name="connsiteY20" fmla="*/ 2760617 h 3515555"/>
              <a:gd name="connsiteX21" fmla="*/ 1524000 w 1637211"/>
              <a:gd name="connsiteY21" fmla="*/ 2725783 h 3515555"/>
              <a:gd name="connsiteX22" fmla="*/ 1593669 w 1637211"/>
              <a:gd name="connsiteY22" fmla="*/ 2551612 h 3515555"/>
              <a:gd name="connsiteX23" fmla="*/ 1584960 w 1637211"/>
              <a:gd name="connsiteY23" fmla="*/ 2333897 h 3515555"/>
              <a:gd name="connsiteX24" fmla="*/ 1576251 w 1637211"/>
              <a:gd name="connsiteY24" fmla="*/ 2281646 h 3515555"/>
              <a:gd name="connsiteX25" fmla="*/ 1567543 w 1637211"/>
              <a:gd name="connsiteY25" fmla="*/ 2255520 h 3515555"/>
              <a:gd name="connsiteX26" fmla="*/ 1567543 w 1637211"/>
              <a:gd name="connsiteY26" fmla="*/ 2203269 h 3515555"/>
              <a:gd name="connsiteX27" fmla="*/ 1532709 w 1637211"/>
              <a:gd name="connsiteY27" fmla="*/ 1959429 h 3515555"/>
              <a:gd name="connsiteX28" fmla="*/ 1541417 w 1637211"/>
              <a:gd name="connsiteY28" fmla="*/ 1872343 h 3515555"/>
              <a:gd name="connsiteX29" fmla="*/ 1567543 w 1637211"/>
              <a:gd name="connsiteY29" fmla="*/ 1741715 h 3515555"/>
              <a:gd name="connsiteX30" fmla="*/ 1593669 w 1637211"/>
              <a:gd name="connsiteY30" fmla="*/ 1663337 h 3515555"/>
              <a:gd name="connsiteX31" fmla="*/ 1602377 w 1637211"/>
              <a:gd name="connsiteY31" fmla="*/ 1637212 h 3515555"/>
              <a:gd name="connsiteX32" fmla="*/ 1637211 w 1637211"/>
              <a:gd name="connsiteY32" fmla="*/ 1480457 h 3515555"/>
              <a:gd name="connsiteX33" fmla="*/ 1611086 w 1637211"/>
              <a:gd name="connsiteY33" fmla="*/ 1410789 h 3515555"/>
              <a:gd name="connsiteX34" fmla="*/ 1602377 w 1637211"/>
              <a:gd name="connsiteY34" fmla="*/ 1341120 h 3515555"/>
              <a:gd name="connsiteX35" fmla="*/ 1593669 w 1637211"/>
              <a:gd name="connsiteY35" fmla="*/ 1306286 h 3515555"/>
              <a:gd name="connsiteX36" fmla="*/ 1567543 w 1637211"/>
              <a:gd name="connsiteY36" fmla="*/ 1140823 h 3515555"/>
              <a:gd name="connsiteX37" fmla="*/ 1558834 w 1637211"/>
              <a:gd name="connsiteY37" fmla="*/ 1088572 h 3515555"/>
              <a:gd name="connsiteX38" fmla="*/ 1550126 w 1637211"/>
              <a:gd name="connsiteY38" fmla="*/ 1027612 h 3515555"/>
              <a:gd name="connsiteX39" fmla="*/ 1541417 w 1637211"/>
              <a:gd name="connsiteY39" fmla="*/ 975360 h 3515555"/>
              <a:gd name="connsiteX40" fmla="*/ 1471749 w 1637211"/>
              <a:gd name="connsiteY40" fmla="*/ 722812 h 3515555"/>
              <a:gd name="connsiteX41" fmla="*/ 1489166 w 1637211"/>
              <a:gd name="connsiteY41" fmla="*/ 522515 h 3515555"/>
              <a:gd name="connsiteX42" fmla="*/ 1497874 w 1637211"/>
              <a:gd name="connsiteY42" fmla="*/ 478972 h 3515555"/>
              <a:gd name="connsiteX43" fmla="*/ 1515291 w 1637211"/>
              <a:gd name="connsiteY43" fmla="*/ 435429 h 3515555"/>
              <a:gd name="connsiteX44" fmla="*/ 1532709 w 1637211"/>
              <a:gd name="connsiteY44" fmla="*/ 357052 h 3515555"/>
              <a:gd name="connsiteX45" fmla="*/ 1541417 w 1637211"/>
              <a:gd name="connsiteY45" fmla="*/ 339635 h 3515555"/>
              <a:gd name="connsiteX46" fmla="*/ 1515291 w 1637211"/>
              <a:gd name="connsiteY46" fmla="*/ 209006 h 3515555"/>
              <a:gd name="connsiteX47" fmla="*/ 1419497 w 1637211"/>
              <a:gd name="connsiteY47" fmla="*/ 121920 h 3515555"/>
              <a:gd name="connsiteX48" fmla="*/ 1384663 w 1637211"/>
              <a:gd name="connsiteY48" fmla="*/ 113212 h 3515555"/>
              <a:gd name="connsiteX49" fmla="*/ 1358537 w 1637211"/>
              <a:gd name="connsiteY49" fmla="*/ 104503 h 3515555"/>
              <a:gd name="connsiteX50" fmla="*/ 1323703 w 1637211"/>
              <a:gd name="connsiteY50" fmla="*/ 87086 h 3515555"/>
              <a:gd name="connsiteX51" fmla="*/ 1271451 w 1637211"/>
              <a:gd name="connsiteY51" fmla="*/ 78377 h 3515555"/>
              <a:gd name="connsiteX52" fmla="*/ 1219200 w 1637211"/>
              <a:gd name="connsiteY52" fmla="*/ 60960 h 3515555"/>
              <a:gd name="connsiteX53" fmla="*/ 1079863 w 1637211"/>
              <a:gd name="connsiteY53" fmla="*/ 26126 h 3515555"/>
              <a:gd name="connsiteX54" fmla="*/ 1036320 w 1637211"/>
              <a:gd name="connsiteY54" fmla="*/ 17417 h 3515555"/>
              <a:gd name="connsiteX55" fmla="*/ 966651 w 1637211"/>
              <a:gd name="connsiteY55" fmla="*/ 0 h 3515555"/>
              <a:gd name="connsiteX56" fmla="*/ 853440 w 1637211"/>
              <a:gd name="connsiteY56" fmla="*/ 26126 h 3515555"/>
              <a:gd name="connsiteX57" fmla="*/ 775063 w 1637211"/>
              <a:gd name="connsiteY57" fmla="*/ 60960 h 3515555"/>
              <a:gd name="connsiteX58" fmla="*/ 731520 w 1637211"/>
              <a:gd name="connsiteY58" fmla="*/ 69669 h 3515555"/>
              <a:gd name="connsiteX59" fmla="*/ 679269 w 1637211"/>
              <a:gd name="connsiteY59" fmla="*/ 87086 h 3515555"/>
              <a:gd name="connsiteX60" fmla="*/ 374469 w 1637211"/>
              <a:gd name="connsiteY60" fmla="*/ 235132 h 3515555"/>
              <a:gd name="connsiteX61" fmla="*/ 296091 w 1637211"/>
              <a:gd name="connsiteY61" fmla="*/ 304800 h 3515555"/>
              <a:gd name="connsiteX62" fmla="*/ 269966 w 1637211"/>
              <a:gd name="connsiteY62" fmla="*/ 313509 h 3515555"/>
              <a:gd name="connsiteX63" fmla="*/ 252549 w 1637211"/>
              <a:gd name="connsiteY63" fmla="*/ 322217 h 3515555"/>
              <a:gd name="connsiteX64" fmla="*/ 130629 w 1637211"/>
              <a:gd name="connsiteY64" fmla="*/ 452846 h 3515555"/>
              <a:gd name="connsiteX65" fmla="*/ 43543 w 1637211"/>
              <a:gd name="connsiteY65" fmla="*/ 531223 h 351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37211" h="3515555">
                <a:moveTo>
                  <a:pt x="43543" y="531223"/>
                </a:moveTo>
                <a:lnTo>
                  <a:pt x="52251" y="1079863"/>
                </a:lnTo>
                <a:lnTo>
                  <a:pt x="0" y="1750423"/>
                </a:lnTo>
                <a:lnTo>
                  <a:pt x="0" y="2124892"/>
                </a:lnTo>
                <a:lnTo>
                  <a:pt x="17417" y="2516777"/>
                </a:lnTo>
                <a:lnTo>
                  <a:pt x="113211" y="2934789"/>
                </a:lnTo>
                <a:cubicBezTo>
                  <a:pt x="131520" y="3017173"/>
                  <a:pt x="111706" y="2994241"/>
                  <a:pt x="139337" y="3021875"/>
                </a:cubicBezTo>
                <a:lnTo>
                  <a:pt x="148046" y="3239589"/>
                </a:lnTo>
                <a:lnTo>
                  <a:pt x="209006" y="3300549"/>
                </a:lnTo>
                <a:lnTo>
                  <a:pt x="304800" y="3457303"/>
                </a:lnTo>
                <a:cubicBezTo>
                  <a:pt x="403228" y="3541671"/>
                  <a:pt x="338997" y="3509555"/>
                  <a:pt x="513806" y="3509555"/>
                </a:cubicBezTo>
                <a:lnTo>
                  <a:pt x="757646" y="3474720"/>
                </a:lnTo>
                <a:cubicBezTo>
                  <a:pt x="822058" y="3481877"/>
                  <a:pt x="843082" y="3490372"/>
                  <a:pt x="905691" y="3474720"/>
                </a:cubicBezTo>
                <a:cubicBezTo>
                  <a:pt x="941313" y="3465814"/>
                  <a:pt x="1010194" y="3439886"/>
                  <a:pt x="1010194" y="3439886"/>
                </a:cubicBezTo>
                <a:lnTo>
                  <a:pt x="1219200" y="3396343"/>
                </a:lnTo>
                <a:cubicBezTo>
                  <a:pt x="1236617" y="3376023"/>
                  <a:pt x="1254732" y="3356281"/>
                  <a:pt x="1271451" y="3335383"/>
                </a:cubicBezTo>
                <a:cubicBezTo>
                  <a:pt x="1359469" y="3225362"/>
                  <a:pt x="1296970" y="3301399"/>
                  <a:pt x="1341120" y="3239589"/>
                </a:cubicBezTo>
                <a:cubicBezTo>
                  <a:pt x="1349556" y="3227778"/>
                  <a:pt x="1357800" y="3215775"/>
                  <a:pt x="1367246" y="3204755"/>
                </a:cubicBezTo>
                <a:cubicBezTo>
                  <a:pt x="1375261" y="3195404"/>
                  <a:pt x="1393371" y="3178629"/>
                  <a:pt x="1393371" y="3178629"/>
                </a:cubicBezTo>
                <a:lnTo>
                  <a:pt x="1471749" y="2891246"/>
                </a:lnTo>
                <a:cubicBezTo>
                  <a:pt x="1472839" y="2888794"/>
                  <a:pt x="1524000" y="2780461"/>
                  <a:pt x="1524000" y="2760617"/>
                </a:cubicBezTo>
                <a:lnTo>
                  <a:pt x="1524000" y="2725783"/>
                </a:lnTo>
                <a:lnTo>
                  <a:pt x="1593669" y="2551612"/>
                </a:lnTo>
                <a:cubicBezTo>
                  <a:pt x="1590766" y="2479040"/>
                  <a:pt x="1589636" y="2406376"/>
                  <a:pt x="1584960" y="2333897"/>
                </a:cubicBezTo>
                <a:cubicBezTo>
                  <a:pt x="1583823" y="2316276"/>
                  <a:pt x="1580081" y="2298883"/>
                  <a:pt x="1576251" y="2281646"/>
                </a:cubicBezTo>
                <a:cubicBezTo>
                  <a:pt x="1574260" y="2272685"/>
                  <a:pt x="1568557" y="2264644"/>
                  <a:pt x="1567543" y="2255520"/>
                </a:cubicBezTo>
                <a:cubicBezTo>
                  <a:pt x="1565620" y="2238210"/>
                  <a:pt x="1567543" y="2220686"/>
                  <a:pt x="1567543" y="2203269"/>
                </a:cubicBezTo>
                <a:lnTo>
                  <a:pt x="1532709" y="1959429"/>
                </a:lnTo>
                <a:cubicBezTo>
                  <a:pt x="1535612" y="1930400"/>
                  <a:pt x="1537475" y="1901249"/>
                  <a:pt x="1541417" y="1872343"/>
                </a:cubicBezTo>
                <a:cubicBezTo>
                  <a:pt x="1549476" y="1813240"/>
                  <a:pt x="1550490" y="1787188"/>
                  <a:pt x="1567543" y="1741715"/>
                </a:cubicBezTo>
                <a:cubicBezTo>
                  <a:pt x="1603567" y="1645652"/>
                  <a:pt x="1570325" y="1745041"/>
                  <a:pt x="1593669" y="1663337"/>
                </a:cubicBezTo>
                <a:cubicBezTo>
                  <a:pt x="1596191" y="1654511"/>
                  <a:pt x="1602377" y="1637212"/>
                  <a:pt x="1602377" y="1637212"/>
                </a:cubicBezTo>
                <a:lnTo>
                  <a:pt x="1637211" y="1480457"/>
                </a:lnTo>
                <a:cubicBezTo>
                  <a:pt x="1628503" y="1457234"/>
                  <a:pt x="1617101" y="1434850"/>
                  <a:pt x="1611086" y="1410789"/>
                </a:cubicBezTo>
                <a:cubicBezTo>
                  <a:pt x="1605410" y="1388084"/>
                  <a:pt x="1606225" y="1364205"/>
                  <a:pt x="1602377" y="1341120"/>
                </a:cubicBezTo>
                <a:cubicBezTo>
                  <a:pt x="1600409" y="1329314"/>
                  <a:pt x="1595875" y="1318050"/>
                  <a:pt x="1593669" y="1306286"/>
                </a:cubicBezTo>
                <a:cubicBezTo>
                  <a:pt x="1574642" y="1204810"/>
                  <a:pt x="1580219" y="1223215"/>
                  <a:pt x="1567543" y="1140823"/>
                </a:cubicBezTo>
                <a:cubicBezTo>
                  <a:pt x="1564858" y="1123371"/>
                  <a:pt x="1561519" y="1106024"/>
                  <a:pt x="1558834" y="1088572"/>
                </a:cubicBezTo>
                <a:cubicBezTo>
                  <a:pt x="1555713" y="1068284"/>
                  <a:pt x="1553247" y="1047900"/>
                  <a:pt x="1550126" y="1027612"/>
                </a:cubicBezTo>
                <a:cubicBezTo>
                  <a:pt x="1547441" y="1010160"/>
                  <a:pt x="1541417" y="975360"/>
                  <a:pt x="1541417" y="975360"/>
                </a:cubicBezTo>
                <a:lnTo>
                  <a:pt x="1471749" y="722812"/>
                </a:lnTo>
                <a:cubicBezTo>
                  <a:pt x="1479446" y="591952"/>
                  <a:pt x="1473061" y="611093"/>
                  <a:pt x="1489166" y="522515"/>
                </a:cubicBezTo>
                <a:cubicBezTo>
                  <a:pt x="1491814" y="507952"/>
                  <a:pt x="1493621" y="493150"/>
                  <a:pt x="1497874" y="478972"/>
                </a:cubicBezTo>
                <a:cubicBezTo>
                  <a:pt x="1502366" y="463999"/>
                  <a:pt x="1510799" y="450402"/>
                  <a:pt x="1515291" y="435429"/>
                </a:cubicBezTo>
                <a:cubicBezTo>
                  <a:pt x="1536002" y="366392"/>
                  <a:pt x="1512603" y="417370"/>
                  <a:pt x="1532709" y="357052"/>
                </a:cubicBezTo>
                <a:cubicBezTo>
                  <a:pt x="1534762" y="350894"/>
                  <a:pt x="1538514" y="345441"/>
                  <a:pt x="1541417" y="339635"/>
                </a:cubicBezTo>
                <a:lnTo>
                  <a:pt x="1515291" y="209006"/>
                </a:lnTo>
                <a:cubicBezTo>
                  <a:pt x="1501313" y="195028"/>
                  <a:pt x="1448407" y="136375"/>
                  <a:pt x="1419497" y="121920"/>
                </a:cubicBezTo>
                <a:cubicBezTo>
                  <a:pt x="1408792" y="116567"/>
                  <a:pt x="1396171" y="116500"/>
                  <a:pt x="1384663" y="113212"/>
                </a:cubicBezTo>
                <a:cubicBezTo>
                  <a:pt x="1375836" y="110690"/>
                  <a:pt x="1366975" y="108119"/>
                  <a:pt x="1358537" y="104503"/>
                </a:cubicBezTo>
                <a:cubicBezTo>
                  <a:pt x="1346605" y="99389"/>
                  <a:pt x="1336137" y="90816"/>
                  <a:pt x="1323703" y="87086"/>
                </a:cubicBezTo>
                <a:cubicBezTo>
                  <a:pt x="1306790" y="82012"/>
                  <a:pt x="1288581" y="82660"/>
                  <a:pt x="1271451" y="78377"/>
                </a:cubicBezTo>
                <a:cubicBezTo>
                  <a:pt x="1253640" y="73924"/>
                  <a:pt x="1236912" y="65791"/>
                  <a:pt x="1219200" y="60960"/>
                </a:cubicBezTo>
                <a:cubicBezTo>
                  <a:pt x="1173012" y="48363"/>
                  <a:pt x="1126808" y="35515"/>
                  <a:pt x="1079863" y="26126"/>
                </a:cubicBezTo>
                <a:cubicBezTo>
                  <a:pt x="1065349" y="23223"/>
                  <a:pt x="1050743" y="20745"/>
                  <a:pt x="1036320" y="17417"/>
                </a:cubicBezTo>
                <a:cubicBezTo>
                  <a:pt x="1012995" y="12034"/>
                  <a:pt x="966651" y="0"/>
                  <a:pt x="966651" y="0"/>
                </a:cubicBezTo>
                <a:lnTo>
                  <a:pt x="853440" y="26126"/>
                </a:lnTo>
                <a:cubicBezTo>
                  <a:pt x="827314" y="37737"/>
                  <a:pt x="801987" y="51344"/>
                  <a:pt x="775063" y="60960"/>
                </a:cubicBezTo>
                <a:cubicBezTo>
                  <a:pt x="761124" y="65938"/>
                  <a:pt x="745379" y="64472"/>
                  <a:pt x="731520" y="69669"/>
                </a:cubicBezTo>
                <a:cubicBezTo>
                  <a:pt x="672194" y="91916"/>
                  <a:pt x="737455" y="87086"/>
                  <a:pt x="679269" y="87086"/>
                </a:cubicBezTo>
                <a:lnTo>
                  <a:pt x="374469" y="235132"/>
                </a:lnTo>
                <a:cubicBezTo>
                  <a:pt x="351385" y="258215"/>
                  <a:pt x="327173" y="289259"/>
                  <a:pt x="296091" y="304800"/>
                </a:cubicBezTo>
                <a:cubicBezTo>
                  <a:pt x="287881" y="308905"/>
                  <a:pt x="278489" y="310100"/>
                  <a:pt x="269966" y="313509"/>
                </a:cubicBezTo>
                <a:cubicBezTo>
                  <a:pt x="263939" y="315920"/>
                  <a:pt x="258355" y="319314"/>
                  <a:pt x="252549" y="322217"/>
                </a:cubicBezTo>
                <a:lnTo>
                  <a:pt x="130629" y="452846"/>
                </a:lnTo>
                <a:lnTo>
                  <a:pt x="43543" y="531223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82CDE8F-6B1A-4548-8F68-C4905B7E339F}"/>
              </a:ext>
            </a:extLst>
          </p:cNvPr>
          <p:cNvSpPr/>
          <p:nvPr/>
        </p:nvSpPr>
        <p:spPr>
          <a:xfrm>
            <a:off x="1963634" y="710272"/>
            <a:ext cx="3138776" cy="6569748"/>
          </a:xfrm>
          <a:custGeom>
            <a:avLst/>
            <a:gdLst>
              <a:gd name="connsiteX0" fmla="*/ 1733006 w 2899955"/>
              <a:gd name="connsiteY0" fmla="*/ 130628 h 6069874"/>
              <a:gd name="connsiteX1" fmla="*/ 1881052 w 2899955"/>
              <a:gd name="connsiteY1" fmla="*/ 0 h 6069874"/>
              <a:gd name="connsiteX2" fmla="*/ 2081349 w 2899955"/>
              <a:gd name="connsiteY2" fmla="*/ 34834 h 6069874"/>
              <a:gd name="connsiteX3" fmla="*/ 2264229 w 2899955"/>
              <a:gd name="connsiteY3" fmla="*/ 17417 h 6069874"/>
              <a:gd name="connsiteX4" fmla="*/ 2342606 w 2899955"/>
              <a:gd name="connsiteY4" fmla="*/ 26125 h 6069874"/>
              <a:gd name="connsiteX5" fmla="*/ 2490652 w 2899955"/>
              <a:gd name="connsiteY5" fmla="*/ 139337 h 6069874"/>
              <a:gd name="connsiteX6" fmla="*/ 2569029 w 2899955"/>
              <a:gd name="connsiteY6" fmla="*/ 130628 h 6069874"/>
              <a:gd name="connsiteX7" fmla="*/ 2612572 w 2899955"/>
              <a:gd name="connsiteY7" fmla="*/ 121920 h 6069874"/>
              <a:gd name="connsiteX8" fmla="*/ 2656115 w 2899955"/>
              <a:gd name="connsiteY8" fmla="*/ 121920 h 6069874"/>
              <a:gd name="connsiteX9" fmla="*/ 2795452 w 2899955"/>
              <a:gd name="connsiteY9" fmla="*/ 174171 h 6069874"/>
              <a:gd name="connsiteX10" fmla="*/ 2865120 w 2899955"/>
              <a:gd name="connsiteY10" fmla="*/ 209005 h 6069874"/>
              <a:gd name="connsiteX11" fmla="*/ 2891246 w 2899955"/>
              <a:gd name="connsiteY11" fmla="*/ 226423 h 6069874"/>
              <a:gd name="connsiteX12" fmla="*/ 2899955 w 2899955"/>
              <a:gd name="connsiteY12" fmla="*/ 339634 h 6069874"/>
              <a:gd name="connsiteX13" fmla="*/ 2795452 w 2899955"/>
              <a:gd name="connsiteY13" fmla="*/ 391885 h 6069874"/>
              <a:gd name="connsiteX14" fmla="*/ 2760617 w 2899955"/>
              <a:gd name="connsiteY14" fmla="*/ 409303 h 6069874"/>
              <a:gd name="connsiteX15" fmla="*/ 2725783 w 2899955"/>
              <a:gd name="connsiteY15" fmla="*/ 435428 h 6069874"/>
              <a:gd name="connsiteX16" fmla="*/ 2673532 w 2899955"/>
              <a:gd name="connsiteY16" fmla="*/ 478971 h 6069874"/>
              <a:gd name="connsiteX17" fmla="*/ 2638697 w 2899955"/>
              <a:gd name="connsiteY17" fmla="*/ 548640 h 6069874"/>
              <a:gd name="connsiteX18" fmla="*/ 2629989 w 2899955"/>
              <a:gd name="connsiteY18" fmla="*/ 583474 h 6069874"/>
              <a:gd name="connsiteX19" fmla="*/ 2621280 w 2899955"/>
              <a:gd name="connsiteY19" fmla="*/ 705394 h 6069874"/>
              <a:gd name="connsiteX20" fmla="*/ 2638697 w 2899955"/>
              <a:gd name="connsiteY20" fmla="*/ 783771 h 6069874"/>
              <a:gd name="connsiteX21" fmla="*/ 2647406 w 2899955"/>
              <a:gd name="connsiteY21" fmla="*/ 836023 h 6069874"/>
              <a:gd name="connsiteX22" fmla="*/ 2699657 w 2899955"/>
              <a:gd name="connsiteY22" fmla="*/ 966651 h 6069874"/>
              <a:gd name="connsiteX23" fmla="*/ 2751909 w 2899955"/>
              <a:gd name="connsiteY23" fmla="*/ 1097280 h 6069874"/>
              <a:gd name="connsiteX24" fmla="*/ 2751909 w 2899955"/>
              <a:gd name="connsiteY24" fmla="*/ 1193074 h 6069874"/>
              <a:gd name="connsiteX25" fmla="*/ 2769326 w 2899955"/>
              <a:gd name="connsiteY25" fmla="*/ 1271451 h 6069874"/>
              <a:gd name="connsiteX26" fmla="*/ 2778035 w 2899955"/>
              <a:gd name="connsiteY26" fmla="*/ 1314994 h 6069874"/>
              <a:gd name="connsiteX27" fmla="*/ 2778035 w 2899955"/>
              <a:gd name="connsiteY27" fmla="*/ 1436914 h 6069874"/>
              <a:gd name="connsiteX28" fmla="*/ 2769326 w 2899955"/>
              <a:gd name="connsiteY28" fmla="*/ 1558834 h 6069874"/>
              <a:gd name="connsiteX29" fmla="*/ 2760617 w 2899955"/>
              <a:gd name="connsiteY29" fmla="*/ 1584960 h 6069874"/>
              <a:gd name="connsiteX30" fmla="*/ 2682240 w 2899955"/>
              <a:gd name="connsiteY30" fmla="*/ 1846217 h 6069874"/>
              <a:gd name="connsiteX31" fmla="*/ 2664823 w 2899955"/>
              <a:gd name="connsiteY31" fmla="*/ 1968137 h 6069874"/>
              <a:gd name="connsiteX32" fmla="*/ 2673532 w 2899955"/>
              <a:gd name="connsiteY32" fmla="*/ 2098765 h 6069874"/>
              <a:gd name="connsiteX33" fmla="*/ 2682240 w 2899955"/>
              <a:gd name="connsiteY33" fmla="*/ 2211977 h 6069874"/>
              <a:gd name="connsiteX34" fmla="*/ 2682240 w 2899955"/>
              <a:gd name="connsiteY34" fmla="*/ 2464525 h 6069874"/>
              <a:gd name="connsiteX35" fmla="*/ 2690949 w 2899955"/>
              <a:gd name="connsiteY35" fmla="*/ 2603863 h 6069874"/>
              <a:gd name="connsiteX36" fmla="*/ 2690949 w 2899955"/>
              <a:gd name="connsiteY36" fmla="*/ 2786743 h 6069874"/>
              <a:gd name="connsiteX37" fmla="*/ 2682240 w 2899955"/>
              <a:gd name="connsiteY37" fmla="*/ 2865120 h 6069874"/>
              <a:gd name="connsiteX38" fmla="*/ 2656115 w 2899955"/>
              <a:gd name="connsiteY38" fmla="*/ 2882537 h 6069874"/>
              <a:gd name="connsiteX39" fmla="*/ 2595155 w 2899955"/>
              <a:gd name="connsiteY39" fmla="*/ 3074125 h 6069874"/>
              <a:gd name="connsiteX40" fmla="*/ 2621280 w 2899955"/>
              <a:gd name="connsiteY40" fmla="*/ 3143794 h 6069874"/>
              <a:gd name="connsiteX41" fmla="*/ 2638697 w 2899955"/>
              <a:gd name="connsiteY41" fmla="*/ 3178628 h 6069874"/>
              <a:gd name="connsiteX42" fmla="*/ 2682240 w 2899955"/>
              <a:gd name="connsiteY42" fmla="*/ 3274423 h 6069874"/>
              <a:gd name="connsiteX43" fmla="*/ 2708366 w 2899955"/>
              <a:gd name="connsiteY43" fmla="*/ 3344091 h 6069874"/>
              <a:gd name="connsiteX44" fmla="*/ 2717075 w 2899955"/>
              <a:gd name="connsiteY44" fmla="*/ 3370217 h 6069874"/>
              <a:gd name="connsiteX45" fmla="*/ 2734492 w 2899955"/>
              <a:gd name="connsiteY45" fmla="*/ 3396343 h 6069874"/>
              <a:gd name="connsiteX46" fmla="*/ 2734492 w 2899955"/>
              <a:gd name="connsiteY46" fmla="*/ 3483428 h 6069874"/>
              <a:gd name="connsiteX47" fmla="*/ 2725783 w 2899955"/>
              <a:gd name="connsiteY47" fmla="*/ 3561805 h 6069874"/>
              <a:gd name="connsiteX48" fmla="*/ 2708366 w 2899955"/>
              <a:gd name="connsiteY48" fmla="*/ 3587931 h 6069874"/>
              <a:gd name="connsiteX49" fmla="*/ 2699657 w 2899955"/>
              <a:gd name="connsiteY49" fmla="*/ 3614057 h 6069874"/>
              <a:gd name="connsiteX50" fmla="*/ 2647406 w 2899955"/>
              <a:gd name="connsiteY50" fmla="*/ 3727268 h 6069874"/>
              <a:gd name="connsiteX51" fmla="*/ 2603863 w 2899955"/>
              <a:gd name="connsiteY51" fmla="*/ 3788228 h 6069874"/>
              <a:gd name="connsiteX52" fmla="*/ 2534195 w 2899955"/>
              <a:gd name="connsiteY52" fmla="*/ 3971108 h 6069874"/>
              <a:gd name="connsiteX53" fmla="*/ 2508069 w 2899955"/>
              <a:gd name="connsiteY53" fmla="*/ 4284617 h 6069874"/>
              <a:gd name="connsiteX54" fmla="*/ 2473235 w 2899955"/>
              <a:gd name="connsiteY54" fmla="*/ 4380411 h 6069874"/>
              <a:gd name="connsiteX55" fmla="*/ 2464526 w 2899955"/>
              <a:gd name="connsiteY55" fmla="*/ 4389120 h 6069874"/>
              <a:gd name="connsiteX56" fmla="*/ 2386149 w 2899955"/>
              <a:gd name="connsiteY56" fmla="*/ 4528457 h 6069874"/>
              <a:gd name="connsiteX57" fmla="*/ 2377440 w 2899955"/>
              <a:gd name="connsiteY57" fmla="*/ 4615543 h 6069874"/>
              <a:gd name="connsiteX58" fmla="*/ 2360023 w 2899955"/>
              <a:gd name="connsiteY58" fmla="*/ 4641668 h 6069874"/>
              <a:gd name="connsiteX59" fmla="*/ 2351315 w 2899955"/>
              <a:gd name="connsiteY59" fmla="*/ 4667794 h 6069874"/>
              <a:gd name="connsiteX60" fmla="*/ 2333897 w 2899955"/>
              <a:gd name="connsiteY60" fmla="*/ 4824548 h 6069874"/>
              <a:gd name="connsiteX61" fmla="*/ 2307772 w 2899955"/>
              <a:gd name="connsiteY61" fmla="*/ 4902925 h 6069874"/>
              <a:gd name="connsiteX62" fmla="*/ 2307772 w 2899955"/>
              <a:gd name="connsiteY62" fmla="*/ 5016137 h 6069874"/>
              <a:gd name="connsiteX63" fmla="*/ 2299063 w 2899955"/>
              <a:gd name="connsiteY63" fmla="*/ 5164183 h 6069874"/>
              <a:gd name="connsiteX64" fmla="*/ 2264229 w 2899955"/>
              <a:gd name="connsiteY64" fmla="*/ 5286103 h 6069874"/>
              <a:gd name="connsiteX65" fmla="*/ 2246812 w 2899955"/>
              <a:gd name="connsiteY65" fmla="*/ 5364480 h 6069874"/>
              <a:gd name="connsiteX66" fmla="*/ 2238103 w 2899955"/>
              <a:gd name="connsiteY66" fmla="*/ 5390605 h 6069874"/>
              <a:gd name="connsiteX67" fmla="*/ 2220686 w 2899955"/>
              <a:gd name="connsiteY67" fmla="*/ 5408023 h 6069874"/>
              <a:gd name="connsiteX68" fmla="*/ 2229395 w 2899955"/>
              <a:gd name="connsiteY68" fmla="*/ 5495108 h 6069874"/>
              <a:gd name="connsiteX69" fmla="*/ 2220686 w 2899955"/>
              <a:gd name="connsiteY69" fmla="*/ 5582194 h 6069874"/>
              <a:gd name="connsiteX70" fmla="*/ 2203269 w 2899955"/>
              <a:gd name="connsiteY70" fmla="*/ 5651863 h 6069874"/>
              <a:gd name="connsiteX71" fmla="*/ 2185852 w 2899955"/>
              <a:gd name="connsiteY71" fmla="*/ 5730240 h 6069874"/>
              <a:gd name="connsiteX72" fmla="*/ 2168435 w 2899955"/>
              <a:gd name="connsiteY72" fmla="*/ 5799908 h 6069874"/>
              <a:gd name="connsiteX73" fmla="*/ 2142309 w 2899955"/>
              <a:gd name="connsiteY73" fmla="*/ 5817325 h 6069874"/>
              <a:gd name="connsiteX74" fmla="*/ 2133600 w 2899955"/>
              <a:gd name="connsiteY74" fmla="*/ 5817325 h 6069874"/>
              <a:gd name="connsiteX75" fmla="*/ 2055223 w 2899955"/>
              <a:gd name="connsiteY75" fmla="*/ 5930537 h 6069874"/>
              <a:gd name="connsiteX76" fmla="*/ 2011680 w 2899955"/>
              <a:gd name="connsiteY76" fmla="*/ 5991497 h 6069874"/>
              <a:gd name="connsiteX77" fmla="*/ 1976846 w 2899955"/>
              <a:gd name="connsiteY77" fmla="*/ 6008914 h 6069874"/>
              <a:gd name="connsiteX78" fmla="*/ 1846217 w 2899955"/>
              <a:gd name="connsiteY78" fmla="*/ 6017623 h 6069874"/>
              <a:gd name="connsiteX79" fmla="*/ 1672046 w 2899955"/>
              <a:gd name="connsiteY79" fmla="*/ 6061165 h 6069874"/>
              <a:gd name="connsiteX80" fmla="*/ 1576252 w 2899955"/>
              <a:gd name="connsiteY80" fmla="*/ 6069874 h 6069874"/>
              <a:gd name="connsiteX81" fmla="*/ 1532709 w 2899955"/>
              <a:gd name="connsiteY81" fmla="*/ 6061165 h 6069874"/>
              <a:gd name="connsiteX82" fmla="*/ 1480457 w 2899955"/>
              <a:gd name="connsiteY82" fmla="*/ 6052457 h 6069874"/>
              <a:gd name="connsiteX83" fmla="*/ 1402080 w 2899955"/>
              <a:gd name="connsiteY83" fmla="*/ 6017623 h 6069874"/>
              <a:gd name="connsiteX84" fmla="*/ 1375955 w 2899955"/>
              <a:gd name="connsiteY84" fmla="*/ 6017623 h 6069874"/>
              <a:gd name="connsiteX85" fmla="*/ 1114697 w 2899955"/>
              <a:gd name="connsiteY85" fmla="*/ 6052457 h 6069874"/>
              <a:gd name="connsiteX86" fmla="*/ 975360 w 2899955"/>
              <a:gd name="connsiteY86" fmla="*/ 6043748 h 6069874"/>
              <a:gd name="connsiteX87" fmla="*/ 940526 w 2899955"/>
              <a:gd name="connsiteY87" fmla="*/ 6008914 h 6069874"/>
              <a:gd name="connsiteX88" fmla="*/ 827315 w 2899955"/>
              <a:gd name="connsiteY88" fmla="*/ 5982788 h 6069874"/>
              <a:gd name="connsiteX89" fmla="*/ 740229 w 2899955"/>
              <a:gd name="connsiteY89" fmla="*/ 5956663 h 6069874"/>
              <a:gd name="connsiteX90" fmla="*/ 627017 w 2899955"/>
              <a:gd name="connsiteY90" fmla="*/ 5878285 h 6069874"/>
              <a:gd name="connsiteX91" fmla="*/ 574766 w 2899955"/>
              <a:gd name="connsiteY91" fmla="*/ 5799908 h 6069874"/>
              <a:gd name="connsiteX92" fmla="*/ 522515 w 2899955"/>
              <a:gd name="connsiteY92" fmla="*/ 5704114 h 6069874"/>
              <a:gd name="connsiteX93" fmla="*/ 444137 w 2899955"/>
              <a:gd name="connsiteY93" fmla="*/ 5634445 h 6069874"/>
              <a:gd name="connsiteX94" fmla="*/ 400595 w 2899955"/>
              <a:gd name="connsiteY94" fmla="*/ 5608320 h 6069874"/>
              <a:gd name="connsiteX95" fmla="*/ 383177 w 2899955"/>
              <a:gd name="connsiteY95" fmla="*/ 5590903 h 6069874"/>
              <a:gd name="connsiteX96" fmla="*/ 348343 w 2899955"/>
              <a:gd name="connsiteY96" fmla="*/ 5582194 h 6069874"/>
              <a:gd name="connsiteX97" fmla="*/ 261257 w 2899955"/>
              <a:gd name="connsiteY97" fmla="*/ 5573485 h 6069874"/>
              <a:gd name="connsiteX98" fmla="*/ 209006 w 2899955"/>
              <a:gd name="connsiteY98" fmla="*/ 5529943 h 6069874"/>
              <a:gd name="connsiteX99" fmla="*/ 17417 w 2899955"/>
              <a:gd name="connsiteY99" fmla="*/ 5303520 h 6069874"/>
              <a:gd name="connsiteX100" fmla="*/ 0 w 2899955"/>
              <a:gd name="connsiteY100" fmla="*/ 4990011 h 6069874"/>
              <a:gd name="connsiteX101" fmla="*/ 8709 w 2899955"/>
              <a:gd name="connsiteY101" fmla="*/ 4833257 h 6069874"/>
              <a:gd name="connsiteX102" fmla="*/ 130629 w 2899955"/>
              <a:gd name="connsiteY102" fmla="*/ 4693920 h 6069874"/>
              <a:gd name="connsiteX103" fmla="*/ 409303 w 2899955"/>
              <a:gd name="connsiteY103" fmla="*/ 4319451 h 6069874"/>
              <a:gd name="connsiteX104" fmla="*/ 539932 w 2899955"/>
              <a:gd name="connsiteY104" fmla="*/ 4188823 h 6069874"/>
              <a:gd name="connsiteX105" fmla="*/ 566057 w 2899955"/>
              <a:gd name="connsiteY105" fmla="*/ 4153988 h 6069874"/>
              <a:gd name="connsiteX106" fmla="*/ 627017 w 2899955"/>
              <a:gd name="connsiteY106" fmla="*/ 3971108 h 6069874"/>
              <a:gd name="connsiteX107" fmla="*/ 687977 w 2899955"/>
              <a:gd name="connsiteY107" fmla="*/ 3910148 h 6069874"/>
              <a:gd name="connsiteX108" fmla="*/ 705395 w 2899955"/>
              <a:gd name="connsiteY108" fmla="*/ 3875314 h 6069874"/>
              <a:gd name="connsiteX109" fmla="*/ 722812 w 2899955"/>
              <a:gd name="connsiteY109" fmla="*/ 3849188 h 6069874"/>
              <a:gd name="connsiteX110" fmla="*/ 801189 w 2899955"/>
              <a:gd name="connsiteY110" fmla="*/ 3675017 h 6069874"/>
              <a:gd name="connsiteX111" fmla="*/ 844732 w 2899955"/>
              <a:gd name="connsiteY111" fmla="*/ 3596640 h 6069874"/>
              <a:gd name="connsiteX112" fmla="*/ 870857 w 2899955"/>
              <a:gd name="connsiteY112" fmla="*/ 3518263 h 6069874"/>
              <a:gd name="connsiteX113" fmla="*/ 949235 w 2899955"/>
              <a:gd name="connsiteY113" fmla="*/ 3387634 h 6069874"/>
              <a:gd name="connsiteX114" fmla="*/ 975360 w 2899955"/>
              <a:gd name="connsiteY114" fmla="*/ 3291840 h 6069874"/>
              <a:gd name="connsiteX115" fmla="*/ 1001486 w 2899955"/>
              <a:gd name="connsiteY115" fmla="*/ 3213463 h 6069874"/>
              <a:gd name="connsiteX116" fmla="*/ 1001486 w 2899955"/>
              <a:gd name="connsiteY116" fmla="*/ 3187337 h 6069874"/>
              <a:gd name="connsiteX117" fmla="*/ 1053737 w 2899955"/>
              <a:gd name="connsiteY117" fmla="*/ 2969623 h 6069874"/>
              <a:gd name="connsiteX118" fmla="*/ 1114697 w 2899955"/>
              <a:gd name="connsiteY118" fmla="*/ 2821577 h 6069874"/>
              <a:gd name="connsiteX119" fmla="*/ 1114697 w 2899955"/>
              <a:gd name="connsiteY119" fmla="*/ 2812868 h 6069874"/>
              <a:gd name="connsiteX120" fmla="*/ 1149532 w 2899955"/>
              <a:gd name="connsiteY120" fmla="*/ 2699657 h 6069874"/>
              <a:gd name="connsiteX121" fmla="*/ 1193075 w 2899955"/>
              <a:gd name="connsiteY121" fmla="*/ 2612571 h 6069874"/>
              <a:gd name="connsiteX122" fmla="*/ 1210492 w 2899955"/>
              <a:gd name="connsiteY122" fmla="*/ 2542903 h 6069874"/>
              <a:gd name="connsiteX123" fmla="*/ 1236617 w 2899955"/>
              <a:gd name="connsiteY123" fmla="*/ 2386148 h 6069874"/>
              <a:gd name="connsiteX124" fmla="*/ 1262743 w 2899955"/>
              <a:gd name="connsiteY124" fmla="*/ 2316480 h 6069874"/>
              <a:gd name="connsiteX125" fmla="*/ 1271452 w 2899955"/>
              <a:gd name="connsiteY125" fmla="*/ 2290354 h 6069874"/>
              <a:gd name="connsiteX126" fmla="*/ 1280160 w 2899955"/>
              <a:gd name="connsiteY126" fmla="*/ 2238103 h 6069874"/>
              <a:gd name="connsiteX127" fmla="*/ 1280160 w 2899955"/>
              <a:gd name="connsiteY127" fmla="*/ 2002971 h 6069874"/>
              <a:gd name="connsiteX128" fmla="*/ 1314995 w 2899955"/>
              <a:gd name="connsiteY128" fmla="*/ 1889760 h 6069874"/>
              <a:gd name="connsiteX129" fmla="*/ 1332412 w 2899955"/>
              <a:gd name="connsiteY129" fmla="*/ 1837508 h 6069874"/>
              <a:gd name="connsiteX130" fmla="*/ 1384663 w 2899955"/>
              <a:gd name="connsiteY130" fmla="*/ 1741714 h 6069874"/>
              <a:gd name="connsiteX131" fmla="*/ 1445623 w 2899955"/>
              <a:gd name="connsiteY131" fmla="*/ 1454331 h 6069874"/>
              <a:gd name="connsiteX132" fmla="*/ 1445623 w 2899955"/>
              <a:gd name="connsiteY132" fmla="*/ 1454331 h 6069874"/>
              <a:gd name="connsiteX133" fmla="*/ 1463040 w 2899955"/>
              <a:gd name="connsiteY133" fmla="*/ 1384663 h 6069874"/>
              <a:gd name="connsiteX134" fmla="*/ 1471749 w 2899955"/>
              <a:gd name="connsiteY134" fmla="*/ 1193074 h 6069874"/>
              <a:gd name="connsiteX135" fmla="*/ 1471749 w 2899955"/>
              <a:gd name="connsiteY135" fmla="*/ 984068 h 6069874"/>
              <a:gd name="connsiteX136" fmla="*/ 1611086 w 2899955"/>
              <a:gd name="connsiteY136" fmla="*/ 914400 h 6069874"/>
              <a:gd name="connsiteX137" fmla="*/ 1698172 w 2899955"/>
              <a:gd name="connsiteY137" fmla="*/ 687977 h 6069874"/>
              <a:gd name="connsiteX138" fmla="*/ 1759132 w 2899955"/>
              <a:gd name="connsiteY138" fmla="*/ 592183 h 6069874"/>
              <a:gd name="connsiteX139" fmla="*/ 1767840 w 2899955"/>
              <a:gd name="connsiteY139" fmla="*/ 539931 h 6069874"/>
              <a:gd name="connsiteX140" fmla="*/ 1776549 w 2899955"/>
              <a:gd name="connsiteY140" fmla="*/ 513805 h 6069874"/>
              <a:gd name="connsiteX141" fmla="*/ 1811383 w 2899955"/>
              <a:gd name="connsiteY141" fmla="*/ 409303 h 6069874"/>
              <a:gd name="connsiteX142" fmla="*/ 1785257 w 2899955"/>
              <a:gd name="connsiteY142" fmla="*/ 156754 h 6069874"/>
              <a:gd name="connsiteX143" fmla="*/ 1793966 w 2899955"/>
              <a:gd name="connsiteY143" fmla="*/ 69668 h 6069874"/>
              <a:gd name="connsiteX144" fmla="*/ 1802675 w 2899955"/>
              <a:gd name="connsiteY144" fmla="*/ 69668 h 606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899955" h="6069874">
                <a:moveTo>
                  <a:pt x="1733006" y="130628"/>
                </a:moveTo>
                <a:lnTo>
                  <a:pt x="1881052" y="0"/>
                </a:lnTo>
                <a:lnTo>
                  <a:pt x="2081349" y="34834"/>
                </a:lnTo>
                <a:lnTo>
                  <a:pt x="2264229" y="17417"/>
                </a:lnTo>
                <a:lnTo>
                  <a:pt x="2342606" y="26125"/>
                </a:lnTo>
                <a:lnTo>
                  <a:pt x="2490652" y="139337"/>
                </a:lnTo>
                <a:cubicBezTo>
                  <a:pt x="2516778" y="136434"/>
                  <a:pt x="2543007" y="134345"/>
                  <a:pt x="2569029" y="130628"/>
                </a:cubicBezTo>
                <a:cubicBezTo>
                  <a:pt x="2583682" y="128535"/>
                  <a:pt x="2597844" y="123393"/>
                  <a:pt x="2612572" y="121920"/>
                </a:cubicBezTo>
                <a:cubicBezTo>
                  <a:pt x="2627014" y="120476"/>
                  <a:pt x="2641601" y="121920"/>
                  <a:pt x="2656115" y="121920"/>
                </a:cubicBezTo>
                <a:lnTo>
                  <a:pt x="2795452" y="174171"/>
                </a:lnTo>
                <a:cubicBezTo>
                  <a:pt x="2818675" y="185782"/>
                  <a:pt x="2842856" y="195647"/>
                  <a:pt x="2865120" y="209005"/>
                </a:cubicBezTo>
                <a:cubicBezTo>
                  <a:pt x="2897571" y="228476"/>
                  <a:pt x="2869737" y="226423"/>
                  <a:pt x="2891246" y="226423"/>
                </a:cubicBezTo>
                <a:lnTo>
                  <a:pt x="2899955" y="339634"/>
                </a:lnTo>
                <a:cubicBezTo>
                  <a:pt x="2749879" y="433431"/>
                  <a:pt x="2887560" y="357345"/>
                  <a:pt x="2795452" y="391885"/>
                </a:cubicBezTo>
                <a:cubicBezTo>
                  <a:pt x="2783296" y="396443"/>
                  <a:pt x="2771626" y="402422"/>
                  <a:pt x="2760617" y="409303"/>
                </a:cubicBezTo>
                <a:cubicBezTo>
                  <a:pt x="2748309" y="416995"/>
                  <a:pt x="2725783" y="435428"/>
                  <a:pt x="2725783" y="435428"/>
                </a:cubicBezTo>
                <a:lnTo>
                  <a:pt x="2673532" y="478971"/>
                </a:lnTo>
                <a:cubicBezTo>
                  <a:pt x="2661920" y="502194"/>
                  <a:pt x="2648683" y="524673"/>
                  <a:pt x="2638697" y="548640"/>
                </a:cubicBezTo>
                <a:cubicBezTo>
                  <a:pt x="2634094" y="559688"/>
                  <a:pt x="2629989" y="583474"/>
                  <a:pt x="2629989" y="583474"/>
                </a:cubicBezTo>
                <a:lnTo>
                  <a:pt x="2621280" y="705394"/>
                </a:lnTo>
                <a:cubicBezTo>
                  <a:pt x="2627086" y="731520"/>
                  <a:pt x="2632206" y="757807"/>
                  <a:pt x="2638697" y="783771"/>
                </a:cubicBezTo>
                <a:cubicBezTo>
                  <a:pt x="2650160" y="829623"/>
                  <a:pt x="2647406" y="789842"/>
                  <a:pt x="2647406" y="836023"/>
                </a:cubicBezTo>
                <a:lnTo>
                  <a:pt x="2699657" y="966651"/>
                </a:lnTo>
                <a:cubicBezTo>
                  <a:pt x="2767022" y="1045243"/>
                  <a:pt x="2751909" y="1000848"/>
                  <a:pt x="2751909" y="1097280"/>
                </a:cubicBezTo>
                <a:lnTo>
                  <a:pt x="2751909" y="1193074"/>
                </a:lnTo>
                <a:cubicBezTo>
                  <a:pt x="2757715" y="1219200"/>
                  <a:pt x="2762835" y="1245487"/>
                  <a:pt x="2769326" y="1271451"/>
                </a:cubicBezTo>
                <a:cubicBezTo>
                  <a:pt x="2779871" y="1313631"/>
                  <a:pt x="2778035" y="1281728"/>
                  <a:pt x="2778035" y="1314994"/>
                </a:cubicBezTo>
                <a:lnTo>
                  <a:pt x="2778035" y="1436914"/>
                </a:lnTo>
                <a:cubicBezTo>
                  <a:pt x="2775132" y="1477554"/>
                  <a:pt x="2774087" y="1518370"/>
                  <a:pt x="2769326" y="1558834"/>
                </a:cubicBezTo>
                <a:cubicBezTo>
                  <a:pt x="2768253" y="1567951"/>
                  <a:pt x="2760617" y="1584960"/>
                  <a:pt x="2760617" y="1584960"/>
                </a:cubicBezTo>
                <a:lnTo>
                  <a:pt x="2682240" y="1846217"/>
                </a:lnTo>
                <a:cubicBezTo>
                  <a:pt x="2661674" y="1938763"/>
                  <a:pt x="2664823" y="1897831"/>
                  <a:pt x="2664823" y="1968137"/>
                </a:cubicBezTo>
                <a:lnTo>
                  <a:pt x="2673532" y="2098765"/>
                </a:lnTo>
                <a:cubicBezTo>
                  <a:pt x="2683522" y="2188683"/>
                  <a:pt x="2682240" y="2150856"/>
                  <a:pt x="2682240" y="2211977"/>
                </a:cubicBezTo>
                <a:lnTo>
                  <a:pt x="2682240" y="2464525"/>
                </a:lnTo>
                <a:cubicBezTo>
                  <a:pt x="2691913" y="2580600"/>
                  <a:pt x="2690949" y="2534073"/>
                  <a:pt x="2690949" y="2603863"/>
                </a:cubicBezTo>
                <a:lnTo>
                  <a:pt x="2690949" y="2786743"/>
                </a:lnTo>
                <a:cubicBezTo>
                  <a:pt x="2688046" y="2812869"/>
                  <a:pt x="2691223" y="2840416"/>
                  <a:pt x="2682240" y="2865120"/>
                </a:cubicBezTo>
                <a:cubicBezTo>
                  <a:pt x="2678663" y="2874956"/>
                  <a:pt x="2656115" y="2882537"/>
                  <a:pt x="2656115" y="2882537"/>
                </a:cubicBezTo>
                <a:lnTo>
                  <a:pt x="2595155" y="3074125"/>
                </a:lnTo>
                <a:cubicBezTo>
                  <a:pt x="2603863" y="3097348"/>
                  <a:pt x="2611017" y="3121215"/>
                  <a:pt x="2621280" y="3143794"/>
                </a:cubicBezTo>
                <a:cubicBezTo>
                  <a:pt x="2640307" y="3185655"/>
                  <a:pt x="2638697" y="3155760"/>
                  <a:pt x="2638697" y="3178628"/>
                </a:cubicBezTo>
                <a:lnTo>
                  <a:pt x="2682240" y="3274423"/>
                </a:lnTo>
                <a:cubicBezTo>
                  <a:pt x="2690949" y="3297646"/>
                  <a:pt x="2699890" y="3320782"/>
                  <a:pt x="2708366" y="3344091"/>
                </a:cubicBezTo>
                <a:cubicBezTo>
                  <a:pt x="2711503" y="3352718"/>
                  <a:pt x="2712970" y="3362006"/>
                  <a:pt x="2717075" y="3370217"/>
                </a:cubicBezTo>
                <a:cubicBezTo>
                  <a:pt x="2721756" y="3379578"/>
                  <a:pt x="2734492" y="3396343"/>
                  <a:pt x="2734492" y="3396343"/>
                </a:cubicBezTo>
                <a:lnTo>
                  <a:pt x="2734492" y="3483428"/>
                </a:lnTo>
                <a:cubicBezTo>
                  <a:pt x="2731589" y="3509554"/>
                  <a:pt x="2732158" y="3536303"/>
                  <a:pt x="2725783" y="3561805"/>
                </a:cubicBezTo>
                <a:cubicBezTo>
                  <a:pt x="2723244" y="3571959"/>
                  <a:pt x="2713047" y="3578570"/>
                  <a:pt x="2708366" y="3587931"/>
                </a:cubicBezTo>
                <a:cubicBezTo>
                  <a:pt x="2704261" y="3596142"/>
                  <a:pt x="2699657" y="3614057"/>
                  <a:pt x="2699657" y="3614057"/>
                </a:cubicBezTo>
                <a:lnTo>
                  <a:pt x="2647406" y="3727268"/>
                </a:lnTo>
                <a:lnTo>
                  <a:pt x="2603863" y="3788228"/>
                </a:lnTo>
                <a:lnTo>
                  <a:pt x="2534195" y="3971108"/>
                </a:lnTo>
                <a:lnTo>
                  <a:pt x="2508069" y="4284617"/>
                </a:lnTo>
                <a:cubicBezTo>
                  <a:pt x="2496986" y="4384355"/>
                  <a:pt x="2521716" y="4344049"/>
                  <a:pt x="2473235" y="4380411"/>
                </a:cubicBezTo>
                <a:cubicBezTo>
                  <a:pt x="2469951" y="4382874"/>
                  <a:pt x="2467429" y="4386217"/>
                  <a:pt x="2464526" y="4389120"/>
                </a:cubicBezTo>
                <a:lnTo>
                  <a:pt x="2386149" y="4528457"/>
                </a:lnTo>
                <a:cubicBezTo>
                  <a:pt x="2383246" y="4557486"/>
                  <a:pt x="2384000" y="4587117"/>
                  <a:pt x="2377440" y="4615543"/>
                </a:cubicBezTo>
                <a:cubicBezTo>
                  <a:pt x="2375087" y="4625741"/>
                  <a:pt x="2364704" y="4632307"/>
                  <a:pt x="2360023" y="4641668"/>
                </a:cubicBezTo>
                <a:cubicBezTo>
                  <a:pt x="2355918" y="4649879"/>
                  <a:pt x="2351315" y="4667794"/>
                  <a:pt x="2351315" y="4667794"/>
                </a:cubicBezTo>
                <a:lnTo>
                  <a:pt x="2333897" y="4824548"/>
                </a:lnTo>
                <a:lnTo>
                  <a:pt x="2307772" y="4902925"/>
                </a:lnTo>
                <a:lnTo>
                  <a:pt x="2307772" y="5016137"/>
                </a:lnTo>
                <a:cubicBezTo>
                  <a:pt x="2298443" y="5146744"/>
                  <a:pt x="2299063" y="5097313"/>
                  <a:pt x="2299063" y="5164183"/>
                </a:cubicBezTo>
                <a:lnTo>
                  <a:pt x="2264229" y="5286103"/>
                </a:lnTo>
                <a:cubicBezTo>
                  <a:pt x="2258423" y="5312229"/>
                  <a:pt x="2253303" y="5338516"/>
                  <a:pt x="2246812" y="5364480"/>
                </a:cubicBezTo>
                <a:cubicBezTo>
                  <a:pt x="2244586" y="5373385"/>
                  <a:pt x="2242826" y="5382734"/>
                  <a:pt x="2238103" y="5390605"/>
                </a:cubicBezTo>
                <a:cubicBezTo>
                  <a:pt x="2233879" y="5397646"/>
                  <a:pt x="2220686" y="5408023"/>
                  <a:pt x="2220686" y="5408023"/>
                </a:cubicBezTo>
                <a:lnTo>
                  <a:pt x="2229395" y="5495108"/>
                </a:lnTo>
                <a:cubicBezTo>
                  <a:pt x="2220365" y="5576370"/>
                  <a:pt x="2220686" y="5547199"/>
                  <a:pt x="2220686" y="5582194"/>
                </a:cubicBezTo>
                <a:lnTo>
                  <a:pt x="2203269" y="5651863"/>
                </a:lnTo>
                <a:cubicBezTo>
                  <a:pt x="2197463" y="5677989"/>
                  <a:pt x="2191460" y="5704071"/>
                  <a:pt x="2185852" y="5730240"/>
                </a:cubicBezTo>
                <a:cubicBezTo>
                  <a:pt x="2185377" y="5732458"/>
                  <a:pt x="2175601" y="5790951"/>
                  <a:pt x="2168435" y="5799908"/>
                </a:cubicBezTo>
                <a:cubicBezTo>
                  <a:pt x="2161897" y="5808081"/>
                  <a:pt x="2151671" y="5812644"/>
                  <a:pt x="2142309" y="5817325"/>
                </a:cubicBezTo>
                <a:cubicBezTo>
                  <a:pt x="2139712" y="5818623"/>
                  <a:pt x="2136503" y="5817325"/>
                  <a:pt x="2133600" y="5817325"/>
                </a:cubicBezTo>
                <a:lnTo>
                  <a:pt x="2055223" y="5930537"/>
                </a:lnTo>
                <a:cubicBezTo>
                  <a:pt x="2040709" y="5950857"/>
                  <a:pt x="2029337" y="5973840"/>
                  <a:pt x="2011680" y="5991497"/>
                </a:cubicBezTo>
                <a:cubicBezTo>
                  <a:pt x="2002500" y="6000677"/>
                  <a:pt x="1989280" y="6005184"/>
                  <a:pt x="1976846" y="6008914"/>
                </a:cubicBezTo>
                <a:cubicBezTo>
                  <a:pt x="1933499" y="6021918"/>
                  <a:pt x="1890947" y="6017623"/>
                  <a:pt x="1846217" y="6017623"/>
                </a:cubicBezTo>
                <a:lnTo>
                  <a:pt x="1672046" y="6061165"/>
                </a:lnTo>
                <a:cubicBezTo>
                  <a:pt x="1640115" y="6064068"/>
                  <a:pt x="1608315" y="6069874"/>
                  <a:pt x="1576252" y="6069874"/>
                </a:cubicBezTo>
                <a:cubicBezTo>
                  <a:pt x="1561450" y="6069874"/>
                  <a:pt x="1547272" y="6063813"/>
                  <a:pt x="1532709" y="6061165"/>
                </a:cubicBezTo>
                <a:cubicBezTo>
                  <a:pt x="1515336" y="6058006"/>
                  <a:pt x="1497874" y="6055360"/>
                  <a:pt x="1480457" y="6052457"/>
                </a:cubicBezTo>
                <a:cubicBezTo>
                  <a:pt x="1456779" y="6036672"/>
                  <a:pt x="1433172" y="6017623"/>
                  <a:pt x="1402080" y="6017623"/>
                </a:cubicBezTo>
                <a:lnTo>
                  <a:pt x="1375955" y="6017623"/>
                </a:lnTo>
                <a:lnTo>
                  <a:pt x="1114697" y="6052457"/>
                </a:lnTo>
                <a:cubicBezTo>
                  <a:pt x="1057727" y="6058154"/>
                  <a:pt x="1024839" y="6073435"/>
                  <a:pt x="975360" y="6043748"/>
                </a:cubicBezTo>
                <a:cubicBezTo>
                  <a:pt x="961279" y="6035300"/>
                  <a:pt x="940526" y="6008914"/>
                  <a:pt x="940526" y="6008914"/>
                </a:cubicBezTo>
                <a:lnTo>
                  <a:pt x="827315" y="5982788"/>
                </a:lnTo>
                <a:cubicBezTo>
                  <a:pt x="798286" y="5974080"/>
                  <a:pt x="768161" y="5968424"/>
                  <a:pt x="740229" y="5956663"/>
                </a:cubicBezTo>
                <a:cubicBezTo>
                  <a:pt x="700615" y="5939983"/>
                  <a:pt x="653800" y="5915111"/>
                  <a:pt x="627017" y="5878285"/>
                </a:cubicBezTo>
                <a:cubicBezTo>
                  <a:pt x="549201" y="5771288"/>
                  <a:pt x="622382" y="5847524"/>
                  <a:pt x="574766" y="5799908"/>
                </a:cubicBezTo>
                <a:lnTo>
                  <a:pt x="522515" y="5704114"/>
                </a:lnTo>
                <a:cubicBezTo>
                  <a:pt x="475059" y="5656658"/>
                  <a:pt x="485575" y="5660344"/>
                  <a:pt x="444137" y="5634445"/>
                </a:cubicBezTo>
                <a:cubicBezTo>
                  <a:pt x="429784" y="5625474"/>
                  <a:pt x="414368" y="5618158"/>
                  <a:pt x="400595" y="5608320"/>
                </a:cubicBezTo>
                <a:cubicBezTo>
                  <a:pt x="393914" y="5603548"/>
                  <a:pt x="383177" y="5590903"/>
                  <a:pt x="383177" y="5590903"/>
                </a:cubicBezTo>
                <a:lnTo>
                  <a:pt x="348343" y="5582194"/>
                </a:lnTo>
                <a:cubicBezTo>
                  <a:pt x="319314" y="5579291"/>
                  <a:pt x="289308" y="5581500"/>
                  <a:pt x="261257" y="5573485"/>
                </a:cubicBezTo>
                <a:cubicBezTo>
                  <a:pt x="246765" y="5569345"/>
                  <a:pt x="221463" y="5542400"/>
                  <a:pt x="209006" y="5529943"/>
                </a:cubicBezTo>
                <a:lnTo>
                  <a:pt x="17417" y="5303520"/>
                </a:lnTo>
                <a:lnTo>
                  <a:pt x="0" y="4990011"/>
                </a:lnTo>
                <a:cubicBezTo>
                  <a:pt x="11020" y="4879818"/>
                  <a:pt x="8709" y="4932098"/>
                  <a:pt x="8709" y="4833257"/>
                </a:cubicBezTo>
                <a:lnTo>
                  <a:pt x="130629" y="4693920"/>
                </a:lnTo>
                <a:lnTo>
                  <a:pt x="409303" y="4319451"/>
                </a:lnTo>
                <a:cubicBezTo>
                  <a:pt x="452846" y="4275908"/>
                  <a:pt x="502986" y="4238087"/>
                  <a:pt x="539932" y="4188823"/>
                </a:cubicBezTo>
                <a:lnTo>
                  <a:pt x="566057" y="4153988"/>
                </a:lnTo>
                <a:lnTo>
                  <a:pt x="627017" y="3971108"/>
                </a:lnTo>
                <a:cubicBezTo>
                  <a:pt x="647337" y="3950788"/>
                  <a:pt x="669780" y="3932389"/>
                  <a:pt x="687977" y="3910148"/>
                </a:cubicBezTo>
                <a:cubicBezTo>
                  <a:pt x="696198" y="3900101"/>
                  <a:pt x="698954" y="3886585"/>
                  <a:pt x="705395" y="3875314"/>
                </a:cubicBezTo>
                <a:cubicBezTo>
                  <a:pt x="710588" y="3866227"/>
                  <a:pt x="722812" y="3849188"/>
                  <a:pt x="722812" y="3849188"/>
                </a:cubicBezTo>
                <a:lnTo>
                  <a:pt x="801189" y="3675017"/>
                </a:lnTo>
                <a:cubicBezTo>
                  <a:pt x="815703" y="3648891"/>
                  <a:pt x="832594" y="3623951"/>
                  <a:pt x="844732" y="3596640"/>
                </a:cubicBezTo>
                <a:cubicBezTo>
                  <a:pt x="855917" y="3571475"/>
                  <a:pt x="870857" y="3518263"/>
                  <a:pt x="870857" y="3518263"/>
                </a:cubicBezTo>
                <a:lnTo>
                  <a:pt x="949235" y="3387634"/>
                </a:lnTo>
                <a:cubicBezTo>
                  <a:pt x="957943" y="3355703"/>
                  <a:pt x="965488" y="3323431"/>
                  <a:pt x="975360" y="3291840"/>
                </a:cubicBezTo>
                <a:cubicBezTo>
                  <a:pt x="988359" y="3250242"/>
                  <a:pt x="995771" y="3253465"/>
                  <a:pt x="1001486" y="3213463"/>
                </a:cubicBezTo>
                <a:cubicBezTo>
                  <a:pt x="1002718" y="3204842"/>
                  <a:pt x="1001486" y="3196046"/>
                  <a:pt x="1001486" y="3187337"/>
                </a:cubicBezTo>
                <a:lnTo>
                  <a:pt x="1053737" y="2969623"/>
                </a:lnTo>
                <a:cubicBezTo>
                  <a:pt x="1107949" y="2882883"/>
                  <a:pt x="1094774" y="2921191"/>
                  <a:pt x="1114697" y="2821577"/>
                </a:cubicBezTo>
                <a:cubicBezTo>
                  <a:pt x="1115266" y="2818730"/>
                  <a:pt x="1114697" y="2815771"/>
                  <a:pt x="1114697" y="2812868"/>
                </a:cubicBezTo>
                <a:lnTo>
                  <a:pt x="1149532" y="2699657"/>
                </a:lnTo>
                <a:cubicBezTo>
                  <a:pt x="1164046" y="2670628"/>
                  <a:pt x="1181312" y="2642819"/>
                  <a:pt x="1193075" y="2612571"/>
                </a:cubicBezTo>
                <a:cubicBezTo>
                  <a:pt x="1201751" y="2590261"/>
                  <a:pt x="1210492" y="2542903"/>
                  <a:pt x="1210492" y="2542903"/>
                </a:cubicBezTo>
                <a:lnTo>
                  <a:pt x="1236617" y="2386148"/>
                </a:lnTo>
                <a:cubicBezTo>
                  <a:pt x="1245326" y="2362925"/>
                  <a:pt x="1254267" y="2339789"/>
                  <a:pt x="1262743" y="2316480"/>
                </a:cubicBezTo>
                <a:cubicBezTo>
                  <a:pt x="1265880" y="2307853"/>
                  <a:pt x="1269461" y="2299315"/>
                  <a:pt x="1271452" y="2290354"/>
                </a:cubicBezTo>
                <a:cubicBezTo>
                  <a:pt x="1275282" y="2273117"/>
                  <a:pt x="1280160" y="2238103"/>
                  <a:pt x="1280160" y="2238103"/>
                </a:cubicBezTo>
                <a:lnTo>
                  <a:pt x="1280160" y="2002971"/>
                </a:lnTo>
                <a:cubicBezTo>
                  <a:pt x="1315541" y="1843757"/>
                  <a:pt x="1278260" y="1981596"/>
                  <a:pt x="1314995" y="1889760"/>
                </a:cubicBezTo>
                <a:cubicBezTo>
                  <a:pt x="1321814" y="1872714"/>
                  <a:pt x="1332412" y="1837508"/>
                  <a:pt x="1332412" y="1837508"/>
                </a:cubicBezTo>
                <a:lnTo>
                  <a:pt x="1384663" y="1741714"/>
                </a:lnTo>
                <a:cubicBezTo>
                  <a:pt x="1433124" y="1596332"/>
                  <a:pt x="1406262" y="1690501"/>
                  <a:pt x="1445623" y="1454331"/>
                </a:cubicBezTo>
                <a:lnTo>
                  <a:pt x="1445623" y="1454331"/>
                </a:lnTo>
                <a:lnTo>
                  <a:pt x="1463040" y="1384663"/>
                </a:lnTo>
                <a:lnTo>
                  <a:pt x="1471749" y="1193074"/>
                </a:lnTo>
                <a:lnTo>
                  <a:pt x="1471749" y="984068"/>
                </a:lnTo>
                <a:lnTo>
                  <a:pt x="1611086" y="914400"/>
                </a:lnTo>
                <a:lnTo>
                  <a:pt x="1698172" y="687977"/>
                </a:lnTo>
                <a:cubicBezTo>
                  <a:pt x="1718492" y="656046"/>
                  <a:pt x="1743016" y="626429"/>
                  <a:pt x="1759132" y="592183"/>
                </a:cubicBezTo>
                <a:cubicBezTo>
                  <a:pt x="1766650" y="576206"/>
                  <a:pt x="1764010" y="557168"/>
                  <a:pt x="1767840" y="539931"/>
                </a:cubicBezTo>
                <a:cubicBezTo>
                  <a:pt x="1769831" y="530970"/>
                  <a:pt x="1776549" y="513805"/>
                  <a:pt x="1776549" y="513805"/>
                </a:cubicBezTo>
                <a:lnTo>
                  <a:pt x="1811383" y="409303"/>
                </a:lnTo>
                <a:lnTo>
                  <a:pt x="1785257" y="156754"/>
                </a:lnTo>
                <a:lnTo>
                  <a:pt x="1793966" y="69668"/>
                </a:lnTo>
                <a:lnTo>
                  <a:pt x="1802675" y="69668"/>
                </a:lnTo>
              </a:path>
            </a:pathLst>
          </a:custGeom>
          <a:solidFill>
            <a:srgbClr val="00B0F0">
              <a:alpha val="48000"/>
            </a:srgbClr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9FA490C-1B22-4C90-8098-71067843E5FF}"/>
              </a:ext>
            </a:extLst>
          </p:cNvPr>
          <p:cNvSpPr/>
          <p:nvPr/>
        </p:nvSpPr>
        <p:spPr>
          <a:xfrm>
            <a:off x="4678250" y="-119195"/>
            <a:ext cx="640951" cy="7616007"/>
          </a:xfrm>
          <a:custGeom>
            <a:avLst/>
            <a:gdLst>
              <a:gd name="connsiteX0" fmla="*/ 60960 w 592183"/>
              <a:gd name="connsiteY0" fmla="*/ 7036526 h 7036526"/>
              <a:gd name="connsiteX1" fmla="*/ 0 w 592183"/>
              <a:gd name="connsiteY1" fmla="*/ 6723018 h 7036526"/>
              <a:gd name="connsiteX2" fmla="*/ 209006 w 592183"/>
              <a:gd name="connsiteY2" fmla="*/ 6191795 h 7036526"/>
              <a:gd name="connsiteX3" fmla="*/ 174171 w 592183"/>
              <a:gd name="connsiteY3" fmla="*/ 5843452 h 7036526"/>
              <a:gd name="connsiteX4" fmla="*/ 217714 w 592183"/>
              <a:gd name="connsiteY4" fmla="*/ 5773783 h 7036526"/>
              <a:gd name="connsiteX5" fmla="*/ 243840 w 592183"/>
              <a:gd name="connsiteY5" fmla="*/ 5747658 h 7036526"/>
              <a:gd name="connsiteX6" fmla="*/ 348343 w 592183"/>
              <a:gd name="connsiteY6" fmla="*/ 5434149 h 7036526"/>
              <a:gd name="connsiteX7" fmla="*/ 261257 w 592183"/>
              <a:gd name="connsiteY7" fmla="*/ 5007429 h 7036526"/>
              <a:gd name="connsiteX8" fmla="*/ 304800 w 592183"/>
              <a:gd name="connsiteY8" fmla="*/ 4937760 h 7036526"/>
              <a:gd name="connsiteX9" fmla="*/ 391886 w 592183"/>
              <a:gd name="connsiteY9" fmla="*/ 4693920 h 7036526"/>
              <a:gd name="connsiteX10" fmla="*/ 322217 w 592183"/>
              <a:gd name="connsiteY10" fmla="*/ 4450080 h 7036526"/>
              <a:gd name="connsiteX11" fmla="*/ 357051 w 592183"/>
              <a:gd name="connsiteY11" fmla="*/ 4371703 h 7036526"/>
              <a:gd name="connsiteX12" fmla="*/ 374468 w 592183"/>
              <a:gd name="connsiteY12" fmla="*/ 4345578 h 7036526"/>
              <a:gd name="connsiteX13" fmla="*/ 383177 w 592183"/>
              <a:gd name="connsiteY13" fmla="*/ 4310743 h 7036526"/>
              <a:gd name="connsiteX14" fmla="*/ 322217 w 592183"/>
              <a:gd name="connsiteY14" fmla="*/ 3953692 h 7036526"/>
              <a:gd name="connsiteX15" fmla="*/ 339634 w 592183"/>
              <a:gd name="connsiteY15" fmla="*/ 3596640 h 7036526"/>
              <a:gd name="connsiteX16" fmla="*/ 391886 w 592183"/>
              <a:gd name="connsiteY16" fmla="*/ 3283132 h 7036526"/>
              <a:gd name="connsiteX17" fmla="*/ 418011 w 592183"/>
              <a:gd name="connsiteY17" fmla="*/ 3039292 h 7036526"/>
              <a:gd name="connsiteX18" fmla="*/ 383177 w 592183"/>
              <a:gd name="connsiteY18" fmla="*/ 2960915 h 7036526"/>
              <a:gd name="connsiteX19" fmla="*/ 313508 w 592183"/>
              <a:gd name="connsiteY19" fmla="*/ 2786743 h 7036526"/>
              <a:gd name="connsiteX20" fmla="*/ 339634 w 592183"/>
              <a:gd name="connsiteY20" fmla="*/ 2708366 h 7036526"/>
              <a:gd name="connsiteX21" fmla="*/ 383177 w 592183"/>
              <a:gd name="connsiteY21" fmla="*/ 2473235 h 7036526"/>
              <a:gd name="connsiteX22" fmla="*/ 400594 w 592183"/>
              <a:gd name="connsiteY22" fmla="*/ 2290355 h 7036526"/>
              <a:gd name="connsiteX23" fmla="*/ 444137 w 592183"/>
              <a:gd name="connsiteY23" fmla="*/ 2220686 h 7036526"/>
              <a:gd name="connsiteX24" fmla="*/ 452846 w 592183"/>
              <a:gd name="connsiteY24" fmla="*/ 2194560 h 7036526"/>
              <a:gd name="connsiteX25" fmla="*/ 487680 w 592183"/>
              <a:gd name="connsiteY25" fmla="*/ 2037806 h 7036526"/>
              <a:gd name="connsiteX26" fmla="*/ 383177 w 592183"/>
              <a:gd name="connsiteY26" fmla="*/ 1846218 h 7036526"/>
              <a:gd name="connsiteX27" fmla="*/ 461554 w 592183"/>
              <a:gd name="connsiteY27" fmla="*/ 1715589 h 7036526"/>
              <a:gd name="connsiteX28" fmla="*/ 357051 w 592183"/>
              <a:gd name="connsiteY28" fmla="*/ 1367246 h 7036526"/>
              <a:gd name="connsiteX29" fmla="*/ 461554 w 592183"/>
              <a:gd name="connsiteY29" fmla="*/ 1236618 h 7036526"/>
              <a:gd name="connsiteX30" fmla="*/ 487680 w 592183"/>
              <a:gd name="connsiteY30" fmla="*/ 1149532 h 7036526"/>
              <a:gd name="connsiteX31" fmla="*/ 496388 w 592183"/>
              <a:gd name="connsiteY31" fmla="*/ 1114698 h 7036526"/>
              <a:gd name="connsiteX32" fmla="*/ 513806 w 592183"/>
              <a:gd name="connsiteY32" fmla="*/ 940526 h 7036526"/>
              <a:gd name="connsiteX33" fmla="*/ 426720 w 592183"/>
              <a:gd name="connsiteY33" fmla="*/ 705395 h 7036526"/>
              <a:gd name="connsiteX34" fmla="*/ 522514 w 592183"/>
              <a:gd name="connsiteY34" fmla="*/ 435429 h 7036526"/>
              <a:gd name="connsiteX35" fmla="*/ 522514 w 592183"/>
              <a:gd name="connsiteY35" fmla="*/ 165463 h 7036526"/>
              <a:gd name="connsiteX36" fmla="*/ 566057 w 592183"/>
              <a:gd name="connsiteY36" fmla="*/ 95795 h 7036526"/>
              <a:gd name="connsiteX37" fmla="*/ 592183 w 592183"/>
              <a:gd name="connsiteY37" fmla="*/ 8709 h 7036526"/>
              <a:gd name="connsiteX38" fmla="*/ 539931 w 592183"/>
              <a:gd name="connsiteY38" fmla="*/ 0 h 703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92183" h="7036526">
                <a:moveTo>
                  <a:pt x="60960" y="7036526"/>
                </a:moveTo>
                <a:lnTo>
                  <a:pt x="0" y="6723018"/>
                </a:lnTo>
                <a:lnTo>
                  <a:pt x="209006" y="6191795"/>
                </a:lnTo>
                <a:lnTo>
                  <a:pt x="174171" y="5843452"/>
                </a:lnTo>
                <a:cubicBezTo>
                  <a:pt x="188685" y="5820229"/>
                  <a:pt x="201606" y="5795931"/>
                  <a:pt x="217714" y="5773783"/>
                </a:cubicBezTo>
                <a:cubicBezTo>
                  <a:pt x="224958" y="5763823"/>
                  <a:pt x="243840" y="5747658"/>
                  <a:pt x="243840" y="5747658"/>
                </a:cubicBezTo>
                <a:lnTo>
                  <a:pt x="348343" y="5434149"/>
                </a:lnTo>
                <a:lnTo>
                  <a:pt x="261257" y="5007429"/>
                </a:lnTo>
                <a:lnTo>
                  <a:pt x="304800" y="4937760"/>
                </a:lnTo>
                <a:lnTo>
                  <a:pt x="391886" y="4693920"/>
                </a:lnTo>
                <a:lnTo>
                  <a:pt x="322217" y="4450080"/>
                </a:lnTo>
                <a:cubicBezTo>
                  <a:pt x="333828" y="4423954"/>
                  <a:pt x="344265" y="4397274"/>
                  <a:pt x="357051" y="4371703"/>
                </a:cubicBezTo>
                <a:cubicBezTo>
                  <a:pt x="361732" y="4362342"/>
                  <a:pt x="370345" y="4355198"/>
                  <a:pt x="374468" y="4345578"/>
                </a:cubicBezTo>
                <a:cubicBezTo>
                  <a:pt x="379183" y="4334577"/>
                  <a:pt x="383177" y="4310743"/>
                  <a:pt x="383177" y="4310743"/>
                </a:cubicBezTo>
                <a:lnTo>
                  <a:pt x="322217" y="3953692"/>
                </a:lnTo>
                <a:lnTo>
                  <a:pt x="339634" y="3596640"/>
                </a:lnTo>
                <a:lnTo>
                  <a:pt x="391886" y="3283132"/>
                </a:lnTo>
                <a:lnTo>
                  <a:pt x="418011" y="3039292"/>
                </a:lnTo>
                <a:lnTo>
                  <a:pt x="383177" y="2960915"/>
                </a:lnTo>
                <a:lnTo>
                  <a:pt x="313508" y="2786743"/>
                </a:lnTo>
                <a:lnTo>
                  <a:pt x="339634" y="2708366"/>
                </a:lnTo>
                <a:lnTo>
                  <a:pt x="383177" y="2473235"/>
                </a:lnTo>
                <a:lnTo>
                  <a:pt x="400594" y="2290355"/>
                </a:lnTo>
                <a:cubicBezTo>
                  <a:pt x="415108" y="2267132"/>
                  <a:pt x="431023" y="2244728"/>
                  <a:pt x="444137" y="2220686"/>
                </a:cubicBezTo>
                <a:cubicBezTo>
                  <a:pt x="448533" y="2212627"/>
                  <a:pt x="452846" y="2194560"/>
                  <a:pt x="452846" y="2194560"/>
                </a:cubicBezTo>
                <a:lnTo>
                  <a:pt x="487680" y="2037806"/>
                </a:lnTo>
                <a:lnTo>
                  <a:pt x="383177" y="1846218"/>
                </a:lnTo>
                <a:lnTo>
                  <a:pt x="461554" y="1715589"/>
                </a:lnTo>
                <a:lnTo>
                  <a:pt x="357051" y="1367246"/>
                </a:lnTo>
                <a:lnTo>
                  <a:pt x="461554" y="1236618"/>
                </a:lnTo>
                <a:cubicBezTo>
                  <a:pt x="470263" y="1207589"/>
                  <a:pt x="479354" y="1178673"/>
                  <a:pt x="487680" y="1149532"/>
                </a:cubicBezTo>
                <a:cubicBezTo>
                  <a:pt x="490968" y="1138024"/>
                  <a:pt x="496388" y="1114698"/>
                  <a:pt x="496388" y="1114698"/>
                </a:cubicBezTo>
                <a:lnTo>
                  <a:pt x="513806" y="940526"/>
                </a:lnTo>
                <a:lnTo>
                  <a:pt x="426720" y="705395"/>
                </a:lnTo>
                <a:lnTo>
                  <a:pt x="522514" y="435429"/>
                </a:lnTo>
                <a:lnTo>
                  <a:pt x="522514" y="165463"/>
                </a:lnTo>
                <a:lnTo>
                  <a:pt x="566057" y="95795"/>
                </a:lnTo>
                <a:lnTo>
                  <a:pt x="592183" y="8709"/>
                </a:lnTo>
                <a:lnTo>
                  <a:pt x="539931" y="0"/>
                </a:lnTo>
              </a:path>
            </a:pathLst>
          </a:cu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5548FE-2031-4C50-9F9F-291CFCBE1C31}"/>
              </a:ext>
            </a:extLst>
          </p:cNvPr>
          <p:cNvGrpSpPr/>
          <p:nvPr/>
        </p:nvGrpSpPr>
        <p:grpSpPr>
          <a:xfrm>
            <a:off x="5280178" y="3250628"/>
            <a:ext cx="237392" cy="615462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859094A-5227-42CD-A62B-EA128A11B34C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68DDDE7-CD5B-4AF8-A99A-554950AAA9C4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867621-3063-45EB-A089-8F0E0B9D2F22}"/>
              </a:ext>
            </a:extLst>
          </p:cNvPr>
          <p:cNvGrpSpPr/>
          <p:nvPr/>
        </p:nvGrpSpPr>
        <p:grpSpPr>
          <a:xfrm>
            <a:off x="5760989" y="3444570"/>
            <a:ext cx="237392" cy="615462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4A65BD3-AF74-4ACB-9440-F3484921D1F4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B5995C4F-66E2-4251-871F-EE114D5F7B03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DA458-8983-49DB-B300-E6980FE2159A}"/>
              </a:ext>
            </a:extLst>
          </p:cNvPr>
          <p:cNvGrpSpPr/>
          <p:nvPr/>
        </p:nvGrpSpPr>
        <p:grpSpPr>
          <a:xfrm>
            <a:off x="5688649" y="4176687"/>
            <a:ext cx="237392" cy="615462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407ABA6-69FB-4B76-9685-F69BAED7162D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EBDB533-3320-40AB-999C-347654F982ED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F43644-F907-41EA-BE07-16E355E474CC}"/>
              </a:ext>
            </a:extLst>
          </p:cNvPr>
          <p:cNvGrpSpPr/>
          <p:nvPr/>
        </p:nvGrpSpPr>
        <p:grpSpPr>
          <a:xfrm>
            <a:off x="3533022" y="3418130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F5C711D-737B-4F59-AB8B-29D92A10D7AC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FEEA93C0-CCFE-4855-9CCC-94A6C3B607C3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E6B8D8C-7660-4CE4-9A7B-ACE55A7A75E1}"/>
              </a:ext>
            </a:extLst>
          </p:cNvPr>
          <p:cNvGrpSpPr/>
          <p:nvPr/>
        </p:nvGrpSpPr>
        <p:grpSpPr>
          <a:xfrm>
            <a:off x="3897572" y="3655074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7E7E491-9BC8-4BEF-A7C1-BD83214C3A8C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4D53DBB4-585B-49D0-8CD2-B9BA855F4F14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D233FD1-D18A-4843-8666-8A242794BB95}"/>
              </a:ext>
            </a:extLst>
          </p:cNvPr>
          <p:cNvGrpSpPr/>
          <p:nvPr/>
        </p:nvGrpSpPr>
        <p:grpSpPr>
          <a:xfrm>
            <a:off x="4648223" y="3233554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4588E14-28CA-49A4-AEEC-11A67AEF9CDD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7CCD27A9-1363-4138-B67B-80FF17532F6D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B9D0162-FFE4-4212-9863-99A2CE540287}"/>
              </a:ext>
            </a:extLst>
          </p:cNvPr>
          <p:cNvGrpSpPr/>
          <p:nvPr/>
        </p:nvGrpSpPr>
        <p:grpSpPr>
          <a:xfrm>
            <a:off x="3617227" y="4468303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E5C40C4-F967-4DF0-B9F1-E4F3BE0F93DB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A6682AB4-0DCD-45CA-9DD4-0E772B222806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762145B-34A3-4CD7-8498-595F64C4BA2A}"/>
              </a:ext>
            </a:extLst>
          </p:cNvPr>
          <p:cNvGrpSpPr/>
          <p:nvPr/>
        </p:nvGrpSpPr>
        <p:grpSpPr>
          <a:xfrm>
            <a:off x="4064063" y="2670090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A74EFA1-71F3-480E-904C-DD25EAA5F23A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2B12A83F-FD0D-42D5-B678-E86C64A9129C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0CE71AF-C1F7-443C-BC3F-82B9E00BE53E}"/>
              </a:ext>
            </a:extLst>
          </p:cNvPr>
          <p:cNvGrpSpPr/>
          <p:nvPr/>
        </p:nvGrpSpPr>
        <p:grpSpPr>
          <a:xfrm>
            <a:off x="3523858" y="2437267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5B18412-FAF7-466F-A478-860D7D2E8879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988E75C4-734F-46A6-B963-848C7715E8EB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E0AECB7-9820-42E3-84BD-6701B201251C}"/>
              </a:ext>
            </a:extLst>
          </p:cNvPr>
          <p:cNvGrpSpPr/>
          <p:nvPr/>
        </p:nvGrpSpPr>
        <p:grpSpPr>
          <a:xfrm>
            <a:off x="4200673" y="4319744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BD0B2DF-4048-408E-BC45-C1EF18E77AD8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86D02C70-46BB-477B-9A39-3F39EB30FA24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45C1E21-E82A-4D0C-9EEB-2CCA7EB23A74}"/>
              </a:ext>
            </a:extLst>
          </p:cNvPr>
          <p:cNvSpPr/>
          <p:nvPr/>
        </p:nvSpPr>
        <p:spPr>
          <a:xfrm>
            <a:off x="1973973" y="351414"/>
            <a:ext cx="2911642" cy="2237874"/>
          </a:xfrm>
          <a:prstGeom prst="wedgeRoundRectCallout">
            <a:avLst>
              <a:gd name="adj1" fmla="val 39084"/>
              <a:gd name="adj2" fmla="val 76479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 up the great work!</a:t>
            </a:r>
          </a:p>
        </p:txBody>
      </p:sp>
    </p:spTree>
    <p:extLst>
      <p:ext uri="{BB962C8B-B14F-4D97-AF65-F5344CB8AC3E}">
        <p14:creationId xmlns:p14="http://schemas.microsoft.com/office/powerpoint/2010/main" val="3040831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0B5DE1-9653-4840-BC09-496655269C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7"/>
          <a:stretch/>
        </p:blipFill>
        <p:spPr>
          <a:xfrm>
            <a:off x="1334598" y="-1475249"/>
            <a:ext cx="6233266" cy="9238103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10E2A4B-15F1-470D-BE86-90689D7D4876}"/>
              </a:ext>
            </a:extLst>
          </p:cNvPr>
          <p:cNvSpPr/>
          <p:nvPr/>
        </p:nvSpPr>
        <p:spPr>
          <a:xfrm>
            <a:off x="5244496" y="1831936"/>
            <a:ext cx="1964487" cy="4024795"/>
          </a:xfrm>
          <a:custGeom>
            <a:avLst/>
            <a:gdLst>
              <a:gd name="connsiteX0" fmla="*/ 43543 w 1637211"/>
              <a:gd name="connsiteY0" fmla="*/ 531223 h 3515555"/>
              <a:gd name="connsiteX1" fmla="*/ 52251 w 1637211"/>
              <a:gd name="connsiteY1" fmla="*/ 1079863 h 3515555"/>
              <a:gd name="connsiteX2" fmla="*/ 0 w 1637211"/>
              <a:gd name="connsiteY2" fmla="*/ 1750423 h 3515555"/>
              <a:gd name="connsiteX3" fmla="*/ 0 w 1637211"/>
              <a:gd name="connsiteY3" fmla="*/ 2124892 h 3515555"/>
              <a:gd name="connsiteX4" fmla="*/ 17417 w 1637211"/>
              <a:gd name="connsiteY4" fmla="*/ 2516777 h 3515555"/>
              <a:gd name="connsiteX5" fmla="*/ 113211 w 1637211"/>
              <a:gd name="connsiteY5" fmla="*/ 2934789 h 3515555"/>
              <a:gd name="connsiteX6" fmla="*/ 139337 w 1637211"/>
              <a:gd name="connsiteY6" fmla="*/ 3021875 h 3515555"/>
              <a:gd name="connsiteX7" fmla="*/ 148046 w 1637211"/>
              <a:gd name="connsiteY7" fmla="*/ 3239589 h 3515555"/>
              <a:gd name="connsiteX8" fmla="*/ 209006 w 1637211"/>
              <a:gd name="connsiteY8" fmla="*/ 3300549 h 3515555"/>
              <a:gd name="connsiteX9" fmla="*/ 304800 w 1637211"/>
              <a:gd name="connsiteY9" fmla="*/ 3457303 h 3515555"/>
              <a:gd name="connsiteX10" fmla="*/ 513806 w 1637211"/>
              <a:gd name="connsiteY10" fmla="*/ 3509555 h 3515555"/>
              <a:gd name="connsiteX11" fmla="*/ 757646 w 1637211"/>
              <a:gd name="connsiteY11" fmla="*/ 3474720 h 3515555"/>
              <a:gd name="connsiteX12" fmla="*/ 905691 w 1637211"/>
              <a:gd name="connsiteY12" fmla="*/ 3474720 h 3515555"/>
              <a:gd name="connsiteX13" fmla="*/ 1010194 w 1637211"/>
              <a:gd name="connsiteY13" fmla="*/ 3439886 h 3515555"/>
              <a:gd name="connsiteX14" fmla="*/ 1219200 w 1637211"/>
              <a:gd name="connsiteY14" fmla="*/ 3396343 h 3515555"/>
              <a:gd name="connsiteX15" fmla="*/ 1271451 w 1637211"/>
              <a:gd name="connsiteY15" fmla="*/ 3335383 h 3515555"/>
              <a:gd name="connsiteX16" fmla="*/ 1341120 w 1637211"/>
              <a:gd name="connsiteY16" fmla="*/ 3239589 h 3515555"/>
              <a:gd name="connsiteX17" fmla="*/ 1367246 w 1637211"/>
              <a:gd name="connsiteY17" fmla="*/ 3204755 h 3515555"/>
              <a:gd name="connsiteX18" fmla="*/ 1393371 w 1637211"/>
              <a:gd name="connsiteY18" fmla="*/ 3178629 h 3515555"/>
              <a:gd name="connsiteX19" fmla="*/ 1471749 w 1637211"/>
              <a:gd name="connsiteY19" fmla="*/ 2891246 h 3515555"/>
              <a:gd name="connsiteX20" fmla="*/ 1524000 w 1637211"/>
              <a:gd name="connsiteY20" fmla="*/ 2760617 h 3515555"/>
              <a:gd name="connsiteX21" fmla="*/ 1524000 w 1637211"/>
              <a:gd name="connsiteY21" fmla="*/ 2725783 h 3515555"/>
              <a:gd name="connsiteX22" fmla="*/ 1593669 w 1637211"/>
              <a:gd name="connsiteY22" fmla="*/ 2551612 h 3515555"/>
              <a:gd name="connsiteX23" fmla="*/ 1584960 w 1637211"/>
              <a:gd name="connsiteY23" fmla="*/ 2333897 h 3515555"/>
              <a:gd name="connsiteX24" fmla="*/ 1576251 w 1637211"/>
              <a:gd name="connsiteY24" fmla="*/ 2281646 h 3515555"/>
              <a:gd name="connsiteX25" fmla="*/ 1567543 w 1637211"/>
              <a:gd name="connsiteY25" fmla="*/ 2255520 h 3515555"/>
              <a:gd name="connsiteX26" fmla="*/ 1567543 w 1637211"/>
              <a:gd name="connsiteY26" fmla="*/ 2203269 h 3515555"/>
              <a:gd name="connsiteX27" fmla="*/ 1532709 w 1637211"/>
              <a:gd name="connsiteY27" fmla="*/ 1959429 h 3515555"/>
              <a:gd name="connsiteX28" fmla="*/ 1541417 w 1637211"/>
              <a:gd name="connsiteY28" fmla="*/ 1872343 h 3515555"/>
              <a:gd name="connsiteX29" fmla="*/ 1567543 w 1637211"/>
              <a:gd name="connsiteY29" fmla="*/ 1741715 h 3515555"/>
              <a:gd name="connsiteX30" fmla="*/ 1593669 w 1637211"/>
              <a:gd name="connsiteY30" fmla="*/ 1663337 h 3515555"/>
              <a:gd name="connsiteX31" fmla="*/ 1602377 w 1637211"/>
              <a:gd name="connsiteY31" fmla="*/ 1637212 h 3515555"/>
              <a:gd name="connsiteX32" fmla="*/ 1637211 w 1637211"/>
              <a:gd name="connsiteY32" fmla="*/ 1480457 h 3515555"/>
              <a:gd name="connsiteX33" fmla="*/ 1611086 w 1637211"/>
              <a:gd name="connsiteY33" fmla="*/ 1410789 h 3515555"/>
              <a:gd name="connsiteX34" fmla="*/ 1602377 w 1637211"/>
              <a:gd name="connsiteY34" fmla="*/ 1341120 h 3515555"/>
              <a:gd name="connsiteX35" fmla="*/ 1593669 w 1637211"/>
              <a:gd name="connsiteY35" fmla="*/ 1306286 h 3515555"/>
              <a:gd name="connsiteX36" fmla="*/ 1567543 w 1637211"/>
              <a:gd name="connsiteY36" fmla="*/ 1140823 h 3515555"/>
              <a:gd name="connsiteX37" fmla="*/ 1558834 w 1637211"/>
              <a:gd name="connsiteY37" fmla="*/ 1088572 h 3515555"/>
              <a:gd name="connsiteX38" fmla="*/ 1550126 w 1637211"/>
              <a:gd name="connsiteY38" fmla="*/ 1027612 h 3515555"/>
              <a:gd name="connsiteX39" fmla="*/ 1541417 w 1637211"/>
              <a:gd name="connsiteY39" fmla="*/ 975360 h 3515555"/>
              <a:gd name="connsiteX40" fmla="*/ 1471749 w 1637211"/>
              <a:gd name="connsiteY40" fmla="*/ 722812 h 3515555"/>
              <a:gd name="connsiteX41" fmla="*/ 1489166 w 1637211"/>
              <a:gd name="connsiteY41" fmla="*/ 522515 h 3515555"/>
              <a:gd name="connsiteX42" fmla="*/ 1497874 w 1637211"/>
              <a:gd name="connsiteY42" fmla="*/ 478972 h 3515555"/>
              <a:gd name="connsiteX43" fmla="*/ 1515291 w 1637211"/>
              <a:gd name="connsiteY43" fmla="*/ 435429 h 3515555"/>
              <a:gd name="connsiteX44" fmla="*/ 1532709 w 1637211"/>
              <a:gd name="connsiteY44" fmla="*/ 357052 h 3515555"/>
              <a:gd name="connsiteX45" fmla="*/ 1541417 w 1637211"/>
              <a:gd name="connsiteY45" fmla="*/ 339635 h 3515555"/>
              <a:gd name="connsiteX46" fmla="*/ 1515291 w 1637211"/>
              <a:gd name="connsiteY46" fmla="*/ 209006 h 3515555"/>
              <a:gd name="connsiteX47" fmla="*/ 1419497 w 1637211"/>
              <a:gd name="connsiteY47" fmla="*/ 121920 h 3515555"/>
              <a:gd name="connsiteX48" fmla="*/ 1384663 w 1637211"/>
              <a:gd name="connsiteY48" fmla="*/ 113212 h 3515555"/>
              <a:gd name="connsiteX49" fmla="*/ 1358537 w 1637211"/>
              <a:gd name="connsiteY49" fmla="*/ 104503 h 3515555"/>
              <a:gd name="connsiteX50" fmla="*/ 1323703 w 1637211"/>
              <a:gd name="connsiteY50" fmla="*/ 87086 h 3515555"/>
              <a:gd name="connsiteX51" fmla="*/ 1271451 w 1637211"/>
              <a:gd name="connsiteY51" fmla="*/ 78377 h 3515555"/>
              <a:gd name="connsiteX52" fmla="*/ 1219200 w 1637211"/>
              <a:gd name="connsiteY52" fmla="*/ 60960 h 3515555"/>
              <a:gd name="connsiteX53" fmla="*/ 1079863 w 1637211"/>
              <a:gd name="connsiteY53" fmla="*/ 26126 h 3515555"/>
              <a:gd name="connsiteX54" fmla="*/ 1036320 w 1637211"/>
              <a:gd name="connsiteY54" fmla="*/ 17417 h 3515555"/>
              <a:gd name="connsiteX55" fmla="*/ 966651 w 1637211"/>
              <a:gd name="connsiteY55" fmla="*/ 0 h 3515555"/>
              <a:gd name="connsiteX56" fmla="*/ 853440 w 1637211"/>
              <a:gd name="connsiteY56" fmla="*/ 26126 h 3515555"/>
              <a:gd name="connsiteX57" fmla="*/ 775063 w 1637211"/>
              <a:gd name="connsiteY57" fmla="*/ 60960 h 3515555"/>
              <a:gd name="connsiteX58" fmla="*/ 731520 w 1637211"/>
              <a:gd name="connsiteY58" fmla="*/ 69669 h 3515555"/>
              <a:gd name="connsiteX59" fmla="*/ 679269 w 1637211"/>
              <a:gd name="connsiteY59" fmla="*/ 87086 h 3515555"/>
              <a:gd name="connsiteX60" fmla="*/ 374469 w 1637211"/>
              <a:gd name="connsiteY60" fmla="*/ 235132 h 3515555"/>
              <a:gd name="connsiteX61" fmla="*/ 296091 w 1637211"/>
              <a:gd name="connsiteY61" fmla="*/ 304800 h 3515555"/>
              <a:gd name="connsiteX62" fmla="*/ 269966 w 1637211"/>
              <a:gd name="connsiteY62" fmla="*/ 313509 h 3515555"/>
              <a:gd name="connsiteX63" fmla="*/ 252549 w 1637211"/>
              <a:gd name="connsiteY63" fmla="*/ 322217 h 3515555"/>
              <a:gd name="connsiteX64" fmla="*/ 130629 w 1637211"/>
              <a:gd name="connsiteY64" fmla="*/ 452846 h 3515555"/>
              <a:gd name="connsiteX65" fmla="*/ 43543 w 1637211"/>
              <a:gd name="connsiteY65" fmla="*/ 531223 h 351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37211" h="3515555">
                <a:moveTo>
                  <a:pt x="43543" y="531223"/>
                </a:moveTo>
                <a:lnTo>
                  <a:pt x="52251" y="1079863"/>
                </a:lnTo>
                <a:lnTo>
                  <a:pt x="0" y="1750423"/>
                </a:lnTo>
                <a:lnTo>
                  <a:pt x="0" y="2124892"/>
                </a:lnTo>
                <a:lnTo>
                  <a:pt x="17417" y="2516777"/>
                </a:lnTo>
                <a:lnTo>
                  <a:pt x="113211" y="2934789"/>
                </a:lnTo>
                <a:cubicBezTo>
                  <a:pt x="131520" y="3017173"/>
                  <a:pt x="111706" y="2994241"/>
                  <a:pt x="139337" y="3021875"/>
                </a:cubicBezTo>
                <a:lnTo>
                  <a:pt x="148046" y="3239589"/>
                </a:lnTo>
                <a:lnTo>
                  <a:pt x="209006" y="3300549"/>
                </a:lnTo>
                <a:lnTo>
                  <a:pt x="304800" y="3457303"/>
                </a:lnTo>
                <a:cubicBezTo>
                  <a:pt x="403228" y="3541671"/>
                  <a:pt x="338997" y="3509555"/>
                  <a:pt x="513806" y="3509555"/>
                </a:cubicBezTo>
                <a:lnTo>
                  <a:pt x="757646" y="3474720"/>
                </a:lnTo>
                <a:cubicBezTo>
                  <a:pt x="822058" y="3481877"/>
                  <a:pt x="843082" y="3490372"/>
                  <a:pt x="905691" y="3474720"/>
                </a:cubicBezTo>
                <a:cubicBezTo>
                  <a:pt x="941313" y="3465814"/>
                  <a:pt x="1010194" y="3439886"/>
                  <a:pt x="1010194" y="3439886"/>
                </a:cubicBezTo>
                <a:lnTo>
                  <a:pt x="1219200" y="3396343"/>
                </a:lnTo>
                <a:cubicBezTo>
                  <a:pt x="1236617" y="3376023"/>
                  <a:pt x="1254732" y="3356281"/>
                  <a:pt x="1271451" y="3335383"/>
                </a:cubicBezTo>
                <a:cubicBezTo>
                  <a:pt x="1359469" y="3225362"/>
                  <a:pt x="1296970" y="3301399"/>
                  <a:pt x="1341120" y="3239589"/>
                </a:cubicBezTo>
                <a:cubicBezTo>
                  <a:pt x="1349556" y="3227778"/>
                  <a:pt x="1357800" y="3215775"/>
                  <a:pt x="1367246" y="3204755"/>
                </a:cubicBezTo>
                <a:cubicBezTo>
                  <a:pt x="1375261" y="3195404"/>
                  <a:pt x="1393371" y="3178629"/>
                  <a:pt x="1393371" y="3178629"/>
                </a:cubicBezTo>
                <a:lnTo>
                  <a:pt x="1471749" y="2891246"/>
                </a:lnTo>
                <a:cubicBezTo>
                  <a:pt x="1472839" y="2888794"/>
                  <a:pt x="1524000" y="2780461"/>
                  <a:pt x="1524000" y="2760617"/>
                </a:cubicBezTo>
                <a:lnTo>
                  <a:pt x="1524000" y="2725783"/>
                </a:lnTo>
                <a:lnTo>
                  <a:pt x="1593669" y="2551612"/>
                </a:lnTo>
                <a:cubicBezTo>
                  <a:pt x="1590766" y="2479040"/>
                  <a:pt x="1589636" y="2406376"/>
                  <a:pt x="1584960" y="2333897"/>
                </a:cubicBezTo>
                <a:cubicBezTo>
                  <a:pt x="1583823" y="2316276"/>
                  <a:pt x="1580081" y="2298883"/>
                  <a:pt x="1576251" y="2281646"/>
                </a:cubicBezTo>
                <a:cubicBezTo>
                  <a:pt x="1574260" y="2272685"/>
                  <a:pt x="1568557" y="2264644"/>
                  <a:pt x="1567543" y="2255520"/>
                </a:cubicBezTo>
                <a:cubicBezTo>
                  <a:pt x="1565620" y="2238210"/>
                  <a:pt x="1567543" y="2220686"/>
                  <a:pt x="1567543" y="2203269"/>
                </a:cubicBezTo>
                <a:lnTo>
                  <a:pt x="1532709" y="1959429"/>
                </a:lnTo>
                <a:cubicBezTo>
                  <a:pt x="1535612" y="1930400"/>
                  <a:pt x="1537475" y="1901249"/>
                  <a:pt x="1541417" y="1872343"/>
                </a:cubicBezTo>
                <a:cubicBezTo>
                  <a:pt x="1549476" y="1813240"/>
                  <a:pt x="1550490" y="1787188"/>
                  <a:pt x="1567543" y="1741715"/>
                </a:cubicBezTo>
                <a:cubicBezTo>
                  <a:pt x="1603567" y="1645652"/>
                  <a:pt x="1570325" y="1745041"/>
                  <a:pt x="1593669" y="1663337"/>
                </a:cubicBezTo>
                <a:cubicBezTo>
                  <a:pt x="1596191" y="1654511"/>
                  <a:pt x="1602377" y="1637212"/>
                  <a:pt x="1602377" y="1637212"/>
                </a:cubicBezTo>
                <a:lnTo>
                  <a:pt x="1637211" y="1480457"/>
                </a:lnTo>
                <a:cubicBezTo>
                  <a:pt x="1628503" y="1457234"/>
                  <a:pt x="1617101" y="1434850"/>
                  <a:pt x="1611086" y="1410789"/>
                </a:cubicBezTo>
                <a:cubicBezTo>
                  <a:pt x="1605410" y="1388084"/>
                  <a:pt x="1606225" y="1364205"/>
                  <a:pt x="1602377" y="1341120"/>
                </a:cubicBezTo>
                <a:cubicBezTo>
                  <a:pt x="1600409" y="1329314"/>
                  <a:pt x="1595875" y="1318050"/>
                  <a:pt x="1593669" y="1306286"/>
                </a:cubicBezTo>
                <a:cubicBezTo>
                  <a:pt x="1574642" y="1204810"/>
                  <a:pt x="1580219" y="1223215"/>
                  <a:pt x="1567543" y="1140823"/>
                </a:cubicBezTo>
                <a:cubicBezTo>
                  <a:pt x="1564858" y="1123371"/>
                  <a:pt x="1561519" y="1106024"/>
                  <a:pt x="1558834" y="1088572"/>
                </a:cubicBezTo>
                <a:cubicBezTo>
                  <a:pt x="1555713" y="1068284"/>
                  <a:pt x="1553247" y="1047900"/>
                  <a:pt x="1550126" y="1027612"/>
                </a:cubicBezTo>
                <a:cubicBezTo>
                  <a:pt x="1547441" y="1010160"/>
                  <a:pt x="1541417" y="975360"/>
                  <a:pt x="1541417" y="975360"/>
                </a:cubicBezTo>
                <a:lnTo>
                  <a:pt x="1471749" y="722812"/>
                </a:lnTo>
                <a:cubicBezTo>
                  <a:pt x="1479446" y="591952"/>
                  <a:pt x="1473061" y="611093"/>
                  <a:pt x="1489166" y="522515"/>
                </a:cubicBezTo>
                <a:cubicBezTo>
                  <a:pt x="1491814" y="507952"/>
                  <a:pt x="1493621" y="493150"/>
                  <a:pt x="1497874" y="478972"/>
                </a:cubicBezTo>
                <a:cubicBezTo>
                  <a:pt x="1502366" y="463999"/>
                  <a:pt x="1510799" y="450402"/>
                  <a:pt x="1515291" y="435429"/>
                </a:cubicBezTo>
                <a:cubicBezTo>
                  <a:pt x="1536002" y="366392"/>
                  <a:pt x="1512603" y="417370"/>
                  <a:pt x="1532709" y="357052"/>
                </a:cubicBezTo>
                <a:cubicBezTo>
                  <a:pt x="1534762" y="350894"/>
                  <a:pt x="1538514" y="345441"/>
                  <a:pt x="1541417" y="339635"/>
                </a:cubicBezTo>
                <a:lnTo>
                  <a:pt x="1515291" y="209006"/>
                </a:lnTo>
                <a:cubicBezTo>
                  <a:pt x="1501313" y="195028"/>
                  <a:pt x="1448407" y="136375"/>
                  <a:pt x="1419497" y="121920"/>
                </a:cubicBezTo>
                <a:cubicBezTo>
                  <a:pt x="1408792" y="116567"/>
                  <a:pt x="1396171" y="116500"/>
                  <a:pt x="1384663" y="113212"/>
                </a:cubicBezTo>
                <a:cubicBezTo>
                  <a:pt x="1375836" y="110690"/>
                  <a:pt x="1366975" y="108119"/>
                  <a:pt x="1358537" y="104503"/>
                </a:cubicBezTo>
                <a:cubicBezTo>
                  <a:pt x="1346605" y="99389"/>
                  <a:pt x="1336137" y="90816"/>
                  <a:pt x="1323703" y="87086"/>
                </a:cubicBezTo>
                <a:cubicBezTo>
                  <a:pt x="1306790" y="82012"/>
                  <a:pt x="1288581" y="82660"/>
                  <a:pt x="1271451" y="78377"/>
                </a:cubicBezTo>
                <a:cubicBezTo>
                  <a:pt x="1253640" y="73924"/>
                  <a:pt x="1236912" y="65791"/>
                  <a:pt x="1219200" y="60960"/>
                </a:cubicBezTo>
                <a:cubicBezTo>
                  <a:pt x="1173012" y="48363"/>
                  <a:pt x="1126808" y="35515"/>
                  <a:pt x="1079863" y="26126"/>
                </a:cubicBezTo>
                <a:cubicBezTo>
                  <a:pt x="1065349" y="23223"/>
                  <a:pt x="1050743" y="20745"/>
                  <a:pt x="1036320" y="17417"/>
                </a:cubicBezTo>
                <a:cubicBezTo>
                  <a:pt x="1012995" y="12034"/>
                  <a:pt x="966651" y="0"/>
                  <a:pt x="966651" y="0"/>
                </a:cubicBezTo>
                <a:lnTo>
                  <a:pt x="853440" y="26126"/>
                </a:lnTo>
                <a:cubicBezTo>
                  <a:pt x="827314" y="37737"/>
                  <a:pt x="801987" y="51344"/>
                  <a:pt x="775063" y="60960"/>
                </a:cubicBezTo>
                <a:cubicBezTo>
                  <a:pt x="761124" y="65938"/>
                  <a:pt x="745379" y="64472"/>
                  <a:pt x="731520" y="69669"/>
                </a:cubicBezTo>
                <a:cubicBezTo>
                  <a:pt x="672194" y="91916"/>
                  <a:pt x="737455" y="87086"/>
                  <a:pt x="679269" y="87086"/>
                </a:cubicBezTo>
                <a:lnTo>
                  <a:pt x="374469" y="235132"/>
                </a:lnTo>
                <a:cubicBezTo>
                  <a:pt x="351385" y="258215"/>
                  <a:pt x="327173" y="289259"/>
                  <a:pt x="296091" y="304800"/>
                </a:cubicBezTo>
                <a:cubicBezTo>
                  <a:pt x="287881" y="308905"/>
                  <a:pt x="278489" y="310100"/>
                  <a:pt x="269966" y="313509"/>
                </a:cubicBezTo>
                <a:cubicBezTo>
                  <a:pt x="263939" y="315920"/>
                  <a:pt x="258355" y="319314"/>
                  <a:pt x="252549" y="322217"/>
                </a:cubicBezTo>
                <a:lnTo>
                  <a:pt x="130629" y="452846"/>
                </a:lnTo>
                <a:lnTo>
                  <a:pt x="43543" y="531223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82CDE8F-6B1A-4548-8F68-C4905B7E339F}"/>
              </a:ext>
            </a:extLst>
          </p:cNvPr>
          <p:cNvSpPr/>
          <p:nvPr/>
        </p:nvSpPr>
        <p:spPr>
          <a:xfrm>
            <a:off x="1963634" y="710272"/>
            <a:ext cx="3138776" cy="6569748"/>
          </a:xfrm>
          <a:custGeom>
            <a:avLst/>
            <a:gdLst>
              <a:gd name="connsiteX0" fmla="*/ 1733006 w 2899955"/>
              <a:gd name="connsiteY0" fmla="*/ 130628 h 6069874"/>
              <a:gd name="connsiteX1" fmla="*/ 1881052 w 2899955"/>
              <a:gd name="connsiteY1" fmla="*/ 0 h 6069874"/>
              <a:gd name="connsiteX2" fmla="*/ 2081349 w 2899955"/>
              <a:gd name="connsiteY2" fmla="*/ 34834 h 6069874"/>
              <a:gd name="connsiteX3" fmla="*/ 2264229 w 2899955"/>
              <a:gd name="connsiteY3" fmla="*/ 17417 h 6069874"/>
              <a:gd name="connsiteX4" fmla="*/ 2342606 w 2899955"/>
              <a:gd name="connsiteY4" fmla="*/ 26125 h 6069874"/>
              <a:gd name="connsiteX5" fmla="*/ 2490652 w 2899955"/>
              <a:gd name="connsiteY5" fmla="*/ 139337 h 6069874"/>
              <a:gd name="connsiteX6" fmla="*/ 2569029 w 2899955"/>
              <a:gd name="connsiteY6" fmla="*/ 130628 h 6069874"/>
              <a:gd name="connsiteX7" fmla="*/ 2612572 w 2899955"/>
              <a:gd name="connsiteY7" fmla="*/ 121920 h 6069874"/>
              <a:gd name="connsiteX8" fmla="*/ 2656115 w 2899955"/>
              <a:gd name="connsiteY8" fmla="*/ 121920 h 6069874"/>
              <a:gd name="connsiteX9" fmla="*/ 2795452 w 2899955"/>
              <a:gd name="connsiteY9" fmla="*/ 174171 h 6069874"/>
              <a:gd name="connsiteX10" fmla="*/ 2865120 w 2899955"/>
              <a:gd name="connsiteY10" fmla="*/ 209005 h 6069874"/>
              <a:gd name="connsiteX11" fmla="*/ 2891246 w 2899955"/>
              <a:gd name="connsiteY11" fmla="*/ 226423 h 6069874"/>
              <a:gd name="connsiteX12" fmla="*/ 2899955 w 2899955"/>
              <a:gd name="connsiteY12" fmla="*/ 339634 h 6069874"/>
              <a:gd name="connsiteX13" fmla="*/ 2795452 w 2899955"/>
              <a:gd name="connsiteY13" fmla="*/ 391885 h 6069874"/>
              <a:gd name="connsiteX14" fmla="*/ 2760617 w 2899955"/>
              <a:gd name="connsiteY14" fmla="*/ 409303 h 6069874"/>
              <a:gd name="connsiteX15" fmla="*/ 2725783 w 2899955"/>
              <a:gd name="connsiteY15" fmla="*/ 435428 h 6069874"/>
              <a:gd name="connsiteX16" fmla="*/ 2673532 w 2899955"/>
              <a:gd name="connsiteY16" fmla="*/ 478971 h 6069874"/>
              <a:gd name="connsiteX17" fmla="*/ 2638697 w 2899955"/>
              <a:gd name="connsiteY17" fmla="*/ 548640 h 6069874"/>
              <a:gd name="connsiteX18" fmla="*/ 2629989 w 2899955"/>
              <a:gd name="connsiteY18" fmla="*/ 583474 h 6069874"/>
              <a:gd name="connsiteX19" fmla="*/ 2621280 w 2899955"/>
              <a:gd name="connsiteY19" fmla="*/ 705394 h 6069874"/>
              <a:gd name="connsiteX20" fmla="*/ 2638697 w 2899955"/>
              <a:gd name="connsiteY20" fmla="*/ 783771 h 6069874"/>
              <a:gd name="connsiteX21" fmla="*/ 2647406 w 2899955"/>
              <a:gd name="connsiteY21" fmla="*/ 836023 h 6069874"/>
              <a:gd name="connsiteX22" fmla="*/ 2699657 w 2899955"/>
              <a:gd name="connsiteY22" fmla="*/ 966651 h 6069874"/>
              <a:gd name="connsiteX23" fmla="*/ 2751909 w 2899955"/>
              <a:gd name="connsiteY23" fmla="*/ 1097280 h 6069874"/>
              <a:gd name="connsiteX24" fmla="*/ 2751909 w 2899955"/>
              <a:gd name="connsiteY24" fmla="*/ 1193074 h 6069874"/>
              <a:gd name="connsiteX25" fmla="*/ 2769326 w 2899955"/>
              <a:gd name="connsiteY25" fmla="*/ 1271451 h 6069874"/>
              <a:gd name="connsiteX26" fmla="*/ 2778035 w 2899955"/>
              <a:gd name="connsiteY26" fmla="*/ 1314994 h 6069874"/>
              <a:gd name="connsiteX27" fmla="*/ 2778035 w 2899955"/>
              <a:gd name="connsiteY27" fmla="*/ 1436914 h 6069874"/>
              <a:gd name="connsiteX28" fmla="*/ 2769326 w 2899955"/>
              <a:gd name="connsiteY28" fmla="*/ 1558834 h 6069874"/>
              <a:gd name="connsiteX29" fmla="*/ 2760617 w 2899955"/>
              <a:gd name="connsiteY29" fmla="*/ 1584960 h 6069874"/>
              <a:gd name="connsiteX30" fmla="*/ 2682240 w 2899955"/>
              <a:gd name="connsiteY30" fmla="*/ 1846217 h 6069874"/>
              <a:gd name="connsiteX31" fmla="*/ 2664823 w 2899955"/>
              <a:gd name="connsiteY31" fmla="*/ 1968137 h 6069874"/>
              <a:gd name="connsiteX32" fmla="*/ 2673532 w 2899955"/>
              <a:gd name="connsiteY32" fmla="*/ 2098765 h 6069874"/>
              <a:gd name="connsiteX33" fmla="*/ 2682240 w 2899955"/>
              <a:gd name="connsiteY33" fmla="*/ 2211977 h 6069874"/>
              <a:gd name="connsiteX34" fmla="*/ 2682240 w 2899955"/>
              <a:gd name="connsiteY34" fmla="*/ 2464525 h 6069874"/>
              <a:gd name="connsiteX35" fmla="*/ 2690949 w 2899955"/>
              <a:gd name="connsiteY35" fmla="*/ 2603863 h 6069874"/>
              <a:gd name="connsiteX36" fmla="*/ 2690949 w 2899955"/>
              <a:gd name="connsiteY36" fmla="*/ 2786743 h 6069874"/>
              <a:gd name="connsiteX37" fmla="*/ 2682240 w 2899955"/>
              <a:gd name="connsiteY37" fmla="*/ 2865120 h 6069874"/>
              <a:gd name="connsiteX38" fmla="*/ 2656115 w 2899955"/>
              <a:gd name="connsiteY38" fmla="*/ 2882537 h 6069874"/>
              <a:gd name="connsiteX39" fmla="*/ 2595155 w 2899955"/>
              <a:gd name="connsiteY39" fmla="*/ 3074125 h 6069874"/>
              <a:gd name="connsiteX40" fmla="*/ 2621280 w 2899955"/>
              <a:gd name="connsiteY40" fmla="*/ 3143794 h 6069874"/>
              <a:gd name="connsiteX41" fmla="*/ 2638697 w 2899955"/>
              <a:gd name="connsiteY41" fmla="*/ 3178628 h 6069874"/>
              <a:gd name="connsiteX42" fmla="*/ 2682240 w 2899955"/>
              <a:gd name="connsiteY42" fmla="*/ 3274423 h 6069874"/>
              <a:gd name="connsiteX43" fmla="*/ 2708366 w 2899955"/>
              <a:gd name="connsiteY43" fmla="*/ 3344091 h 6069874"/>
              <a:gd name="connsiteX44" fmla="*/ 2717075 w 2899955"/>
              <a:gd name="connsiteY44" fmla="*/ 3370217 h 6069874"/>
              <a:gd name="connsiteX45" fmla="*/ 2734492 w 2899955"/>
              <a:gd name="connsiteY45" fmla="*/ 3396343 h 6069874"/>
              <a:gd name="connsiteX46" fmla="*/ 2734492 w 2899955"/>
              <a:gd name="connsiteY46" fmla="*/ 3483428 h 6069874"/>
              <a:gd name="connsiteX47" fmla="*/ 2725783 w 2899955"/>
              <a:gd name="connsiteY47" fmla="*/ 3561805 h 6069874"/>
              <a:gd name="connsiteX48" fmla="*/ 2708366 w 2899955"/>
              <a:gd name="connsiteY48" fmla="*/ 3587931 h 6069874"/>
              <a:gd name="connsiteX49" fmla="*/ 2699657 w 2899955"/>
              <a:gd name="connsiteY49" fmla="*/ 3614057 h 6069874"/>
              <a:gd name="connsiteX50" fmla="*/ 2647406 w 2899955"/>
              <a:gd name="connsiteY50" fmla="*/ 3727268 h 6069874"/>
              <a:gd name="connsiteX51" fmla="*/ 2603863 w 2899955"/>
              <a:gd name="connsiteY51" fmla="*/ 3788228 h 6069874"/>
              <a:gd name="connsiteX52" fmla="*/ 2534195 w 2899955"/>
              <a:gd name="connsiteY52" fmla="*/ 3971108 h 6069874"/>
              <a:gd name="connsiteX53" fmla="*/ 2508069 w 2899955"/>
              <a:gd name="connsiteY53" fmla="*/ 4284617 h 6069874"/>
              <a:gd name="connsiteX54" fmla="*/ 2473235 w 2899955"/>
              <a:gd name="connsiteY54" fmla="*/ 4380411 h 6069874"/>
              <a:gd name="connsiteX55" fmla="*/ 2464526 w 2899955"/>
              <a:gd name="connsiteY55" fmla="*/ 4389120 h 6069874"/>
              <a:gd name="connsiteX56" fmla="*/ 2386149 w 2899955"/>
              <a:gd name="connsiteY56" fmla="*/ 4528457 h 6069874"/>
              <a:gd name="connsiteX57" fmla="*/ 2377440 w 2899955"/>
              <a:gd name="connsiteY57" fmla="*/ 4615543 h 6069874"/>
              <a:gd name="connsiteX58" fmla="*/ 2360023 w 2899955"/>
              <a:gd name="connsiteY58" fmla="*/ 4641668 h 6069874"/>
              <a:gd name="connsiteX59" fmla="*/ 2351315 w 2899955"/>
              <a:gd name="connsiteY59" fmla="*/ 4667794 h 6069874"/>
              <a:gd name="connsiteX60" fmla="*/ 2333897 w 2899955"/>
              <a:gd name="connsiteY60" fmla="*/ 4824548 h 6069874"/>
              <a:gd name="connsiteX61" fmla="*/ 2307772 w 2899955"/>
              <a:gd name="connsiteY61" fmla="*/ 4902925 h 6069874"/>
              <a:gd name="connsiteX62" fmla="*/ 2307772 w 2899955"/>
              <a:gd name="connsiteY62" fmla="*/ 5016137 h 6069874"/>
              <a:gd name="connsiteX63" fmla="*/ 2299063 w 2899955"/>
              <a:gd name="connsiteY63" fmla="*/ 5164183 h 6069874"/>
              <a:gd name="connsiteX64" fmla="*/ 2264229 w 2899955"/>
              <a:gd name="connsiteY64" fmla="*/ 5286103 h 6069874"/>
              <a:gd name="connsiteX65" fmla="*/ 2246812 w 2899955"/>
              <a:gd name="connsiteY65" fmla="*/ 5364480 h 6069874"/>
              <a:gd name="connsiteX66" fmla="*/ 2238103 w 2899955"/>
              <a:gd name="connsiteY66" fmla="*/ 5390605 h 6069874"/>
              <a:gd name="connsiteX67" fmla="*/ 2220686 w 2899955"/>
              <a:gd name="connsiteY67" fmla="*/ 5408023 h 6069874"/>
              <a:gd name="connsiteX68" fmla="*/ 2229395 w 2899955"/>
              <a:gd name="connsiteY68" fmla="*/ 5495108 h 6069874"/>
              <a:gd name="connsiteX69" fmla="*/ 2220686 w 2899955"/>
              <a:gd name="connsiteY69" fmla="*/ 5582194 h 6069874"/>
              <a:gd name="connsiteX70" fmla="*/ 2203269 w 2899955"/>
              <a:gd name="connsiteY70" fmla="*/ 5651863 h 6069874"/>
              <a:gd name="connsiteX71" fmla="*/ 2185852 w 2899955"/>
              <a:gd name="connsiteY71" fmla="*/ 5730240 h 6069874"/>
              <a:gd name="connsiteX72" fmla="*/ 2168435 w 2899955"/>
              <a:gd name="connsiteY72" fmla="*/ 5799908 h 6069874"/>
              <a:gd name="connsiteX73" fmla="*/ 2142309 w 2899955"/>
              <a:gd name="connsiteY73" fmla="*/ 5817325 h 6069874"/>
              <a:gd name="connsiteX74" fmla="*/ 2133600 w 2899955"/>
              <a:gd name="connsiteY74" fmla="*/ 5817325 h 6069874"/>
              <a:gd name="connsiteX75" fmla="*/ 2055223 w 2899955"/>
              <a:gd name="connsiteY75" fmla="*/ 5930537 h 6069874"/>
              <a:gd name="connsiteX76" fmla="*/ 2011680 w 2899955"/>
              <a:gd name="connsiteY76" fmla="*/ 5991497 h 6069874"/>
              <a:gd name="connsiteX77" fmla="*/ 1976846 w 2899955"/>
              <a:gd name="connsiteY77" fmla="*/ 6008914 h 6069874"/>
              <a:gd name="connsiteX78" fmla="*/ 1846217 w 2899955"/>
              <a:gd name="connsiteY78" fmla="*/ 6017623 h 6069874"/>
              <a:gd name="connsiteX79" fmla="*/ 1672046 w 2899955"/>
              <a:gd name="connsiteY79" fmla="*/ 6061165 h 6069874"/>
              <a:gd name="connsiteX80" fmla="*/ 1576252 w 2899955"/>
              <a:gd name="connsiteY80" fmla="*/ 6069874 h 6069874"/>
              <a:gd name="connsiteX81" fmla="*/ 1532709 w 2899955"/>
              <a:gd name="connsiteY81" fmla="*/ 6061165 h 6069874"/>
              <a:gd name="connsiteX82" fmla="*/ 1480457 w 2899955"/>
              <a:gd name="connsiteY82" fmla="*/ 6052457 h 6069874"/>
              <a:gd name="connsiteX83" fmla="*/ 1402080 w 2899955"/>
              <a:gd name="connsiteY83" fmla="*/ 6017623 h 6069874"/>
              <a:gd name="connsiteX84" fmla="*/ 1375955 w 2899955"/>
              <a:gd name="connsiteY84" fmla="*/ 6017623 h 6069874"/>
              <a:gd name="connsiteX85" fmla="*/ 1114697 w 2899955"/>
              <a:gd name="connsiteY85" fmla="*/ 6052457 h 6069874"/>
              <a:gd name="connsiteX86" fmla="*/ 975360 w 2899955"/>
              <a:gd name="connsiteY86" fmla="*/ 6043748 h 6069874"/>
              <a:gd name="connsiteX87" fmla="*/ 940526 w 2899955"/>
              <a:gd name="connsiteY87" fmla="*/ 6008914 h 6069874"/>
              <a:gd name="connsiteX88" fmla="*/ 827315 w 2899955"/>
              <a:gd name="connsiteY88" fmla="*/ 5982788 h 6069874"/>
              <a:gd name="connsiteX89" fmla="*/ 740229 w 2899955"/>
              <a:gd name="connsiteY89" fmla="*/ 5956663 h 6069874"/>
              <a:gd name="connsiteX90" fmla="*/ 627017 w 2899955"/>
              <a:gd name="connsiteY90" fmla="*/ 5878285 h 6069874"/>
              <a:gd name="connsiteX91" fmla="*/ 574766 w 2899955"/>
              <a:gd name="connsiteY91" fmla="*/ 5799908 h 6069874"/>
              <a:gd name="connsiteX92" fmla="*/ 522515 w 2899955"/>
              <a:gd name="connsiteY92" fmla="*/ 5704114 h 6069874"/>
              <a:gd name="connsiteX93" fmla="*/ 444137 w 2899955"/>
              <a:gd name="connsiteY93" fmla="*/ 5634445 h 6069874"/>
              <a:gd name="connsiteX94" fmla="*/ 400595 w 2899955"/>
              <a:gd name="connsiteY94" fmla="*/ 5608320 h 6069874"/>
              <a:gd name="connsiteX95" fmla="*/ 383177 w 2899955"/>
              <a:gd name="connsiteY95" fmla="*/ 5590903 h 6069874"/>
              <a:gd name="connsiteX96" fmla="*/ 348343 w 2899955"/>
              <a:gd name="connsiteY96" fmla="*/ 5582194 h 6069874"/>
              <a:gd name="connsiteX97" fmla="*/ 261257 w 2899955"/>
              <a:gd name="connsiteY97" fmla="*/ 5573485 h 6069874"/>
              <a:gd name="connsiteX98" fmla="*/ 209006 w 2899955"/>
              <a:gd name="connsiteY98" fmla="*/ 5529943 h 6069874"/>
              <a:gd name="connsiteX99" fmla="*/ 17417 w 2899955"/>
              <a:gd name="connsiteY99" fmla="*/ 5303520 h 6069874"/>
              <a:gd name="connsiteX100" fmla="*/ 0 w 2899955"/>
              <a:gd name="connsiteY100" fmla="*/ 4990011 h 6069874"/>
              <a:gd name="connsiteX101" fmla="*/ 8709 w 2899955"/>
              <a:gd name="connsiteY101" fmla="*/ 4833257 h 6069874"/>
              <a:gd name="connsiteX102" fmla="*/ 130629 w 2899955"/>
              <a:gd name="connsiteY102" fmla="*/ 4693920 h 6069874"/>
              <a:gd name="connsiteX103" fmla="*/ 409303 w 2899955"/>
              <a:gd name="connsiteY103" fmla="*/ 4319451 h 6069874"/>
              <a:gd name="connsiteX104" fmla="*/ 539932 w 2899955"/>
              <a:gd name="connsiteY104" fmla="*/ 4188823 h 6069874"/>
              <a:gd name="connsiteX105" fmla="*/ 566057 w 2899955"/>
              <a:gd name="connsiteY105" fmla="*/ 4153988 h 6069874"/>
              <a:gd name="connsiteX106" fmla="*/ 627017 w 2899955"/>
              <a:gd name="connsiteY106" fmla="*/ 3971108 h 6069874"/>
              <a:gd name="connsiteX107" fmla="*/ 687977 w 2899955"/>
              <a:gd name="connsiteY107" fmla="*/ 3910148 h 6069874"/>
              <a:gd name="connsiteX108" fmla="*/ 705395 w 2899955"/>
              <a:gd name="connsiteY108" fmla="*/ 3875314 h 6069874"/>
              <a:gd name="connsiteX109" fmla="*/ 722812 w 2899955"/>
              <a:gd name="connsiteY109" fmla="*/ 3849188 h 6069874"/>
              <a:gd name="connsiteX110" fmla="*/ 801189 w 2899955"/>
              <a:gd name="connsiteY110" fmla="*/ 3675017 h 6069874"/>
              <a:gd name="connsiteX111" fmla="*/ 844732 w 2899955"/>
              <a:gd name="connsiteY111" fmla="*/ 3596640 h 6069874"/>
              <a:gd name="connsiteX112" fmla="*/ 870857 w 2899955"/>
              <a:gd name="connsiteY112" fmla="*/ 3518263 h 6069874"/>
              <a:gd name="connsiteX113" fmla="*/ 949235 w 2899955"/>
              <a:gd name="connsiteY113" fmla="*/ 3387634 h 6069874"/>
              <a:gd name="connsiteX114" fmla="*/ 975360 w 2899955"/>
              <a:gd name="connsiteY114" fmla="*/ 3291840 h 6069874"/>
              <a:gd name="connsiteX115" fmla="*/ 1001486 w 2899955"/>
              <a:gd name="connsiteY115" fmla="*/ 3213463 h 6069874"/>
              <a:gd name="connsiteX116" fmla="*/ 1001486 w 2899955"/>
              <a:gd name="connsiteY116" fmla="*/ 3187337 h 6069874"/>
              <a:gd name="connsiteX117" fmla="*/ 1053737 w 2899955"/>
              <a:gd name="connsiteY117" fmla="*/ 2969623 h 6069874"/>
              <a:gd name="connsiteX118" fmla="*/ 1114697 w 2899955"/>
              <a:gd name="connsiteY118" fmla="*/ 2821577 h 6069874"/>
              <a:gd name="connsiteX119" fmla="*/ 1114697 w 2899955"/>
              <a:gd name="connsiteY119" fmla="*/ 2812868 h 6069874"/>
              <a:gd name="connsiteX120" fmla="*/ 1149532 w 2899955"/>
              <a:gd name="connsiteY120" fmla="*/ 2699657 h 6069874"/>
              <a:gd name="connsiteX121" fmla="*/ 1193075 w 2899955"/>
              <a:gd name="connsiteY121" fmla="*/ 2612571 h 6069874"/>
              <a:gd name="connsiteX122" fmla="*/ 1210492 w 2899955"/>
              <a:gd name="connsiteY122" fmla="*/ 2542903 h 6069874"/>
              <a:gd name="connsiteX123" fmla="*/ 1236617 w 2899955"/>
              <a:gd name="connsiteY123" fmla="*/ 2386148 h 6069874"/>
              <a:gd name="connsiteX124" fmla="*/ 1262743 w 2899955"/>
              <a:gd name="connsiteY124" fmla="*/ 2316480 h 6069874"/>
              <a:gd name="connsiteX125" fmla="*/ 1271452 w 2899955"/>
              <a:gd name="connsiteY125" fmla="*/ 2290354 h 6069874"/>
              <a:gd name="connsiteX126" fmla="*/ 1280160 w 2899955"/>
              <a:gd name="connsiteY126" fmla="*/ 2238103 h 6069874"/>
              <a:gd name="connsiteX127" fmla="*/ 1280160 w 2899955"/>
              <a:gd name="connsiteY127" fmla="*/ 2002971 h 6069874"/>
              <a:gd name="connsiteX128" fmla="*/ 1314995 w 2899955"/>
              <a:gd name="connsiteY128" fmla="*/ 1889760 h 6069874"/>
              <a:gd name="connsiteX129" fmla="*/ 1332412 w 2899955"/>
              <a:gd name="connsiteY129" fmla="*/ 1837508 h 6069874"/>
              <a:gd name="connsiteX130" fmla="*/ 1384663 w 2899955"/>
              <a:gd name="connsiteY130" fmla="*/ 1741714 h 6069874"/>
              <a:gd name="connsiteX131" fmla="*/ 1445623 w 2899955"/>
              <a:gd name="connsiteY131" fmla="*/ 1454331 h 6069874"/>
              <a:gd name="connsiteX132" fmla="*/ 1445623 w 2899955"/>
              <a:gd name="connsiteY132" fmla="*/ 1454331 h 6069874"/>
              <a:gd name="connsiteX133" fmla="*/ 1463040 w 2899955"/>
              <a:gd name="connsiteY133" fmla="*/ 1384663 h 6069874"/>
              <a:gd name="connsiteX134" fmla="*/ 1471749 w 2899955"/>
              <a:gd name="connsiteY134" fmla="*/ 1193074 h 6069874"/>
              <a:gd name="connsiteX135" fmla="*/ 1471749 w 2899955"/>
              <a:gd name="connsiteY135" fmla="*/ 984068 h 6069874"/>
              <a:gd name="connsiteX136" fmla="*/ 1611086 w 2899955"/>
              <a:gd name="connsiteY136" fmla="*/ 914400 h 6069874"/>
              <a:gd name="connsiteX137" fmla="*/ 1698172 w 2899955"/>
              <a:gd name="connsiteY137" fmla="*/ 687977 h 6069874"/>
              <a:gd name="connsiteX138" fmla="*/ 1759132 w 2899955"/>
              <a:gd name="connsiteY138" fmla="*/ 592183 h 6069874"/>
              <a:gd name="connsiteX139" fmla="*/ 1767840 w 2899955"/>
              <a:gd name="connsiteY139" fmla="*/ 539931 h 6069874"/>
              <a:gd name="connsiteX140" fmla="*/ 1776549 w 2899955"/>
              <a:gd name="connsiteY140" fmla="*/ 513805 h 6069874"/>
              <a:gd name="connsiteX141" fmla="*/ 1811383 w 2899955"/>
              <a:gd name="connsiteY141" fmla="*/ 409303 h 6069874"/>
              <a:gd name="connsiteX142" fmla="*/ 1785257 w 2899955"/>
              <a:gd name="connsiteY142" fmla="*/ 156754 h 6069874"/>
              <a:gd name="connsiteX143" fmla="*/ 1793966 w 2899955"/>
              <a:gd name="connsiteY143" fmla="*/ 69668 h 6069874"/>
              <a:gd name="connsiteX144" fmla="*/ 1802675 w 2899955"/>
              <a:gd name="connsiteY144" fmla="*/ 69668 h 606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899955" h="6069874">
                <a:moveTo>
                  <a:pt x="1733006" y="130628"/>
                </a:moveTo>
                <a:lnTo>
                  <a:pt x="1881052" y="0"/>
                </a:lnTo>
                <a:lnTo>
                  <a:pt x="2081349" y="34834"/>
                </a:lnTo>
                <a:lnTo>
                  <a:pt x="2264229" y="17417"/>
                </a:lnTo>
                <a:lnTo>
                  <a:pt x="2342606" y="26125"/>
                </a:lnTo>
                <a:lnTo>
                  <a:pt x="2490652" y="139337"/>
                </a:lnTo>
                <a:cubicBezTo>
                  <a:pt x="2516778" y="136434"/>
                  <a:pt x="2543007" y="134345"/>
                  <a:pt x="2569029" y="130628"/>
                </a:cubicBezTo>
                <a:cubicBezTo>
                  <a:pt x="2583682" y="128535"/>
                  <a:pt x="2597844" y="123393"/>
                  <a:pt x="2612572" y="121920"/>
                </a:cubicBezTo>
                <a:cubicBezTo>
                  <a:pt x="2627014" y="120476"/>
                  <a:pt x="2641601" y="121920"/>
                  <a:pt x="2656115" y="121920"/>
                </a:cubicBezTo>
                <a:lnTo>
                  <a:pt x="2795452" y="174171"/>
                </a:lnTo>
                <a:cubicBezTo>
                  <a:pt x="2818675" y="185782"/>
                  <a:pt x="2842856" y="195647"/>
                  <a:pt x="2865120" y="209005"/>
                </a:cubicBezTo>
                <a:cubicBezTo>
                  <a:pt x="2897571" y="228476"/>
                  <a:pt x="2869737" y="226423"/>
                  <a:pt x="2891246" y="226423"/>
                </a:cubicBezTo>
                <a:lnTo>
                  <a:pt x="2899955" y="339634"/>
                </a:lnTo>
                <a:cubicBezTo>
                  <a:pt x="2749879" y="433431"/>
                  <a:pt x="2887560" y="357345"/>
                  <a:pt x="2795452" y="391885"/>
                </a:cubicBezTo>
                <a:cubicBezTo>
                  <a:pt x="2783296" y="396443"/>
                  <a:pt x="2771626" y="402422"/>
                  <a:pt x="2760617" y="409303"/>
                </a:cubicBezTo>
                <a:cubicBezTo>
                  <a:pt x="2748309" y="416995"/>
                  <a:pt x="2725783" y="435428"/>
                  <a:pt x="2725783" y="435428"/>
                </a:cubicBezTo>
                <a:lnTo>
                  <a:pt x="2673532" y="478971"/>
                </a:lnTo>
                <a:cubicBezTo>
                  <a:pt x="2661920" y="502194"/>
                  <a:pt x="2648683" y="524673"/>
                  <a:pt x="2638697" y="548640"/>
                </a:cubicBezTo>
                <a:cubicBezTo>
                  <a:pt x="2634094" y="559688"/>
                  <a:pt x="2629989" y="583474"/>
                  <a:pt x="2629989" y="583474"/>
                </a:cubicBezTo>
                <a:lnTo>
                  <a:pt x="2621280" y="705394"/>
                </a:lnTo>
                <a:cubicBezTo>
                  <a:pt x="2627086" y="731520"/>
                  <a:pt x="2632206" y="757807"/>
                  <a:pt x="2638697" y="783771"/>
                </a:cubicBezTo>
                <a:cubicBezTo>
                  <a:pt x="2650160" y="829623"/>
                  <a:pt x="2647406" y="789842"/>
                  <a:pt x="2647406" y="836023"/>
                </a:cubicBezTo>
                <a:lnTo>
                  <a:pt x="2699657" y="966651"/>
                </a:lnTo>
                <a:cubicBezTo>
                  <a:pt x="2767022" y="1045243"/>
                  <a:pt x="2751909" y="1000848"/>
                  <a:pt x="2751909" y="1097280"/>
                </a:cubicBezTo>
                <a:lnTo>
                  <a:pt x="2751909" y="1193074"/>
                </a:lnTo>
                <a:cubicBezTo>
                  <a:pt x="2757715" y="1219200"/>
                  <a:pt x="2762835" y="1245487"/>
                  <a:pt x="2769326" y="1271451"/>
                </a:cubicBezTo>
                <a:cubicBezTo>
                  <a:pt x="2779871" y="1313631"/>
                  <a:pt x="2778035" y="1281728"/>
                  <a:pt x="2778035" y="1314994"/>
                </a:cubicBezTo>
                <a:lnTo>
                  <a:pt x="2778035" y="1436914"/>
                </a:lnTo>
                <a:cubicBezTo>
                  <a:pt x="2775132" y="1477554"/>
                  <a:pt x="2774087" y="1518370"/>
                  <a:pt x="2769326" y="1558834"/>
                </a:cubicBezTo>
                <a:cubicBezTo>
                  <a:pt x="2768253" y="1567951"/>
                  <a:pt x="2760617" y="1584960"/>
                  <a:pt x="2760617" y="1584960"/>
                </a:cubicBezTo>
                <a:lnTo>
                  <a:pt x="2682240" y="1846217"/>
                </a:lnTo>
                <a:cubicBezTo>
                  <a:pt x="2661674" y="1938763"/>
                  <a:pt x="2664823" y="1897831"/>
                  <a:pt x="2664823" y="1968137"/>
                </a:cubicBezTo>
                <a:lnTo>
                  <a:pt x="2673532" y="2098765"/>
                </a:lnTo>
                <a:cubicBezTo>
                  <a:pt x="2683522" y="2188683"/>
                  <a:pt x="2682240" y="2150856"/>
                  <a:pt x="2682240" y="2211977"/>
                </a:cubicBezTo>
                <a:lnTo>
                  <a:pt x="2682240" y="2464525"/>
                </a:lnTo>
                <a:cubicBezTo>
                  <a:pt x="2691913" y="2580600"/>
                  <a:pt x="2690949" y="2534073"/>
                  <a:pt x="2690949" y="2603863"/>
                </a:cubicBezTo>
                <a:lnTo>
                  <a:pt x="2690949" y="2786743"/>
                </a:lnTo>
                <a:cubicBezTo>
                  <a:pt x="2688046" y="2812869"/>
                  <a:pt x="2691223" y="2840416"/>
                  <a:pt x="2682240" y="2865120"/>
                </a:cubicBezTo>
                <a:cubicBezTo>
                  <a:pt x="2678663" y="2874956"/>
                  <a:pt x="2656115" y="2882537"/>
                  <a:pt x="2656115" y="2882537"/>
                </a:cubicBezTo>
                <a:lnTo>
                  <a:pt x="2595155" y="3074125"/>
                </a:lnTo>
                <a:cubicBezTo>
                  <a:pt x="2603863" y="3097348"/>
                  <a:pt x="2611017" y="3121215"/>
                  <a:pt x="2621280" y="3143794"/>
                </a:cubicBezTo>
                <a:cubicBezTo>
                  <a:pt x="2640307" y="3185655"/>
                  <a:pt x="2638697" y="3155760"/>
                  <a:pt x="2638697" y="3178628"/>
                </a:cubicBezTo>
                <a:lnTo>
                  <a:pt x="2682240" y="3274423"/>
                </a:lnTo>
                <a:cubicBezTo>
                  <a:pt x="2690949" y="3297646"/>
                  <a:pt x="2699890" y="3320782"/>
                  <a:pt x="2708366" y="3344091"/>
                </a:cubicBezTo>
                <a:cubicBezTo>
                  <a:pt x="2711503" y="3352718"/>
                  <a:pt x="2712970" y="3362006"/>
                  <a:pt x="2717075" y="3370217"/>
                </a:cubicBezTo>
                <a:cubicBezTo>
                  <a:pt x="2721756" y="3379578"/>
                  <a:pt x="2734492" y="3396343"/>
                  <a:pt x="2734492" y="3396343"/>
                </a:cubicBezTo>
                <a:lnTo>
                  <a:pt x="2734492" y="3483428"/>
                </a:lnTo>
                <a:cubicBezTo>
                  <a:pt x="2731589" y="3509554"/>
                  <a:pt x="2732158" y="3536303"/>
                  <a:pt x="2725783" y="3561805"/>
                </a:cubicBezTo>
                <a:cubicBezTo>
                  <a:pt x="2723244" y="3571959"/>
                  <a:pt x="2713047" y="3578570"/>
                  <a:pt x="2708366" y="3587931"/>
                </a:cubicBezTo>
                <a:cubicBezTo>
                  <a:pt x="2704261" y="3596142"/>
                  <a:pt x="2699657" y="3614057"/>
                  <a:pt x="2699657" y="3614057"/>
                </a:cubicBezTo>
                <a:lnTo>
                  <a:pt x="2647406" y="3727268"/>
                </a:lnTo>
                <a:lnTo>
                  <a:pt x="2603863" y="3788228"/>
                </a:lnTo>
                <a:lnTo>
                  <a:pt x="2534195" y="3971108"/>
                </a:lnTo>
                <a:lnTo>
                  <a:pt x="2508069" y="4284617"/>
                </a:lnTo>
                <a:cubicBezTo>
                  <a:pt x="2496986" y="4384355"/>
                  <a:pt x="2521716" y="4344049"/>
                  <a:pt x="2473235" y="4380411"/>
                </a:cubicBezTo>
                <a:cubicBezTo>
                  <a:pt x="2469951" y="4382874"/>
                  <a:pt x="2467429" y="4386217"/>
                  <a:pt x="2464526" y="4389120"/>
                </a:cubicBezTo>
                <a:lnTo>
                  <a:pt x="2386149" y="4528457"/>
                </a:lnTo>
                <a:cubicBezTo>
                  <a:pt x="2383246" y="4557486"/>
                  <a:pt x="2384000" y="4587117"/>
                  <a:pt x="2377440" y="4615543"/>
                </a:cubicBezTo>
                <a:cubicBezTo>
                  <a:pt x="2375087" y="4625741"/>
                  <a:pt x="2364704" y="4632307"/>
                  <a:pt x="2360023" y="4641668"/>
                </a:cubicBezTo>
                <a:cubicBezTo>
                  <a:pt x="2355918" y="4649879"/>
                  <a:pt x="2351315" y="4667794"/>
                  <a:pt x="2351315" y="4667794"/>
                </a:cubicBezTo>
                <a:lnTo>
                  <a:pt x="2333897" y="4824548"/>
                </a:lnTo>
                <a:lnTo>
                  <a:pt x="2307772" y="4902925"/>
                </a:lnTo>
                <a:lnTo>
                  <a:pt x="2307772" y="5016137"/>
                </a:lnTo>
                <a:cubicBezTo>
                  <a:pt x="2298443" y="5146744"/>
                  <a:pt x="2299063" y="5097313"/>
                  <a:pt x="2299063" y="5164183"/>
                </a:cubicBezTo>
                <a:lnTo>
                  <a:pt x="2264229" y="5286103"/>
                </a:lnTo>
                <a:cubicBezTo>
                  <a:pt x="2258423" y="5312229"/>
                  <a:pt x="2253303" y="5338516"/>
                  <a:pt x="2246812" y="5364480"/>
                </a:cubicBezTo>
                <a:cubicBezTo>
                  <a:pt x="2244586" y="5373385"/>
                  <a:pt x="2242826" y="5382734"/>
                  <a:pt x="2238103" y="5390605"/>
                </a:cubicBezTo>
                <a:cubicBezTo>
                  <a:pt x="2233879" y="5397646"/>
                  <a:pt x="2220686" y="5408023"/>
                  <a:pt x="2220686" y="5408023"/>
                </a:cubicBezTo>
                <a:lnTo>
                  <a:pt x="2229395" y="5495108"/>
                </a:lnTo>
                <a:cubicBezTo>
                  <a:pt x="2220365" y="5576370"/>
                  <a:pt x="2220686" y="5547199"/>
                  <a:pt x="2220686" y="5582194"/>
                </a:cubicBezTo>
                <a:lnTo>
                  <a:pt x="2203269" y="5651863"/>
                </a:lnTo>
                <a:cubicBezTo>
                  <a:pt x="2197463" y="5677989"/>
                  <a:pt x="2191460" y="5704071"/>
                  <a:pt x="2185852" y="5730240"/>
                </a:cubicBezTo>
                <a:cubicBezTo>
                  <a:pt x="2185377" y="5732458"/>
                  <a:pt x="2175601" y="5790951"/>
                  <a:pt x="2168435" y="5799908"/>
                </a:cubicBezTo>
                <a:cubicBezTo>
                  <a:pt x="2161897" y="5808081"/>
                  <a:pt x="2151671" y="5812644"/>
                  <a:pt x="2142309" y="5817325"/>
                </a:cubicBezTo>
                <a:cubicBezTo>
                  <a:pt x="2139712" y="5818623"/>
                  <a:pt x="2136503" y="5817325"/>
                  <a:pt x="2133600" y="5817325"/>
                </a:cubicBezTo>
                <a:lnTo>
                  <a:pt x="2055223" y="5930537"/>
                </a:lnTo>
                <a:cubicBezTo>
                  <a:pt x="2040709" y="5950857"/>
                  <a:pt x="2029337" y="5973840"/>
                  <a:pt x="2011680" y="5991497"/>
                </a:cubicBezTo>
                <a:cubicBezTo>
                  <a:pt x="2002500" y="6000677"/>
                  <a:pt x="1989280" y="6005184"/>
                  <a:pt x="1976846" y="6008914"/>
                </a:cubicBezTo>
                <a:cubicBezTo>
                  <a:pt x="1933499" y="6021918"/>
                  <a:pt x="1890947" y="6017623"/>
                  <a:pt x="1846217" y="6017623"/>
                </a:cubicBezTo>
                <a:lnTo>
                  <a:pt x="1672046" y="6061165"/>
                </a:lnTo>
                <a:cubicBezTo>
                  <a:pt x="1640115" y="6064068"/>
                  <a:pt x="1608315" y="6069874"/>
                  <a:pt x="1576252" y="6069874"/>
                </a:cubicBezTo>
                <a:cubicBezTo>
                  <a:pt x="1561450" y="6069874"/>
                  <a:pt x="1547272" y="6063813"/>
                  <a:pt x="1532709" y="6061165"/>
                </a:cubicBezTo>
                <a:cubicBezTo>
                  <a:pt x="1515336" y="6058006"/>
                  <a:pt x="1497874" y="6055360"/>
                  <a:pt x="1480457" y="6052457"/>
                </a:cubicBezTo>
                <a:cubicBezTo>
                  <a:pt x="1456779" y="6036672"/>
                  <a:pt x="1433172" y="6017623"/>
                  <a:pt x="1402080" y="6017623"/>
                </a:cubicBezTo>
                <a:lnTo>
                  <a:pt x="1375955" y="6017623"/>
                </a:lnTo>
                <a:lnTo>
                  <a:pt x="1114697" y="6052457"/>
                </a:lnTo>
                <a:cubicBezTo>
                  <a:pt x="1057727" y="6058154"/>
                  <a:pt x="1024839" y="6073435"/>
                  <a:pt x="975360" y="6043748"/>
                </a:cubicBezTo>
                <a:cubicBezTo>
                  <a:pt x="961279" y="6035300"/>
                  <a:pt x="940526" y="6008914"/>
                  <a:pt x="940526" y="6008914"/>
                </a:cubicBezTo>
                <a:lnTo>
                  <a:pt x="827315" y="5982788"/>
                </a:lnTo>
                <a:cubicBezTo>
                  <a:pt x="798286" y="5974080"/>
                  <a:pt x="768161" y="5968424"/>
                  <a:pt x="740229" y="5956663"/>
                </a:cubicBezTo>
                <a:cubicBezTo>
                  <a:pt x="700615" y="5939983"/>
                  <a:pt x="653800" y="5915111"/>
                  <a:pt x="627017" y="5878285"/>
                </a:cubicBezTo>
                <a:cubicBezTo>
                  <a:pt x="549201" y="5771288"/>
                  <a:pt x="622382" y="5847524"/>
                  <a:pt x="574766" y="5799908"/>
                </a:cubicBezTo>
                <a:lnTo>
                  <a:pt x="522515" y="5704114"/>
                </a:lnTo>
                <a:cubicBezTo>
                  <a:pt x="475059" y="5656658"/>
                  <a:pt x="485575" y="5660344"/>
                  <a:pt x="444137" y="5634445"/>
                </a:cubicBezTo>
                <a:cubicBezTo>
                  <a:pt x="429784" y="5625474"/>
                  <a:pt x="414368" y="5618158"/>
                  <a:pt x="400595" y="5608320"/>
                </a:cubicBezTo>
                <a:cubicBezTo>
                  <a:pt x="393914" y="5603548"/>
                  <a:pt x="383177" y="5590903"/>
                  <a:pt x="383177" y="5590903"/>
                </a:cubicBezTo>
                <a:lnTo>
                  <a:pt x="348343" y="5582194"/>
                </a:lnTo>
                <a:cubicBezTo>
                  <a:pt x="319314" y="5579291"/>
                  <a:pt x="289308" y="5581500"/>
                  <a:pt x="261257" y="5573485"/>
                </a:cubicBezTo>
                <a:cubicBezTo>
                  <a:pt x="246765" y="5569345"/>
                  <a:pt x="221463" y="5542400"/>
                  <a:pt x="209006" y="5529943"/>
                </a:cubicBezTo>
                <a:lnTo>
                  <a:pt x="17417" y="5303520"/>
                </a:lnTo>
                <a:lnTo>
                  <a:pt x="0" y="4990011"/>
                </a:lnTo>
                <a:cubicBezTo>
                  <a:pt x="11020" y="4879818"/>
                  <a:pt x="8709" y="4932098"/>
                  <a:pt x="8709" y="4833257"/>
                </a:cubicBezTo>
                <a:lnTo>
                  <a:pt x="130629" y="4693920"/>
                </a:lnTo>
                <a:lnTo>
                  <a:pt x="409303" y="4319451"/>
                </a:lnTo>
                <a:cubicBezTo>
                  <a:pt x="452846" y="4275908"/>
                  <a:pt x="502986" y="4238087"/>
                  <a:pt x="539932" y="4188823"/>
                </a:cubicBezTo>
                <a:lnTo>
                  <a:pt x="566057" y="4153988"/>
                </a:lnTo>
                <a:lnTo>
                  <a:pt x="627017" y="3971108"/>
                </a:lnTo>
                <a:cubicBezTo>
                  <a:pt x="647337" y="3950788"/>
                  <a:pt x="669780" y="3932389"/>
                  <a:pt x="687977" y="3910148"/>
                </a:cubicBezTo>
                <a:cubicBezTo>
                  <a:pt x="696198" y="3900101"/>
                  <a:pt x="698954" y="3886585"/>
                  <a:pt x="705395" y="3875314"/>
                </a:cubicBezTo>
                <a:cubicBezTo>
                  <a:pt x="710588" y="3866227"/>
                  <a:pt x="722812" y="3849188"/>
                  <a:pt x="722812" y="3849188"/>
                </a:cubicBezTo>
                <a:lnTo>
                  <a:pt x="801189" y="3675017"/>
                </a:lnTo>
                <a:cubicBezTo>
                  <a:pt x="815703" y="3648891"/>
                  <a:pt x="832594" y="3623951"/>
                  <a:pt x="844732" y="3596640"/>
                </a:cubicBezTo>
                <a:cubicBezTo>
                  <a:pt x="855917" y="3571475"/>
                  <a:pt x="870857" y="3518263"/>
                  <a:pt x="870857" y="3518263"/>
                </a:cubicBezTo>
                <a:lnTo>
                  <a:pt x="949235" y="3387634"/>
                </a:lnTo>
                <a:cubicBezTo>
                  <a:pt x="957943" y="3355703"/>
                  <a:pt x="965488" y="3323431"/>
                  <a:pt x="975360" y="3291840"/>
                </a:cubicBezTo>
                <a:cubicBezTo>
                  <a:pt x="988359" y="3250242"/>
                  <a:pt x="995771" y="3253465"/>
                  <a:pt x="1001486" y="3213463"/>
                </a:cubicBezTo>
                <a:cubicBezTo>
                  <a:pt x="1002718" y="3204842"/>
                  <a:pt x="1001486" y="3196046"/>
                  <a:pt x="1001486" y="3187337"/>
                </a:cubicBezTo>
                <a:lnTo>
                  <a:pt x="1053737" y="2969623"/>
                </a:lnTo>
                <a:cubicBezTo>
                  <a:pt x="1107949" y="2882883"/>
                  <a:pt x="1094774" y="2921191"/>
                  <a:pt x="1114697" y="2821577"/>
                </a:cubicBezTo>
                <a:cubicBezTo>
                  <a:pt x="1115266" y="2818730"/>
                  <a:pt x="1114697" y="2815771"/>
                  <a:pt x="1114697" y="2812868"/>
                </a:cubicBezTo>
                <a:lnTo>
                  <a:pt x="1149532" y="2699657"/>
                </a:lnTo>
                <a:cubicBezTo>
                  <a:pt x="1164046" y="2670628"/>
                  <a:pt x="1181312" y="2642819"/>
                  <a:pt x="1193075" y="2612571"/>
                </a:cubicBezTo>
                <a:cubicBezTo>
                  <a:pt x="1201751" y="2590261"/>
                  <a:pt x="1210492" y="2542903"/>
                  <a:pt x="1210492" y="2542903"/>
                </a:cubicBezTo>
                <a:lnTo>
                  <a:pt x="1236617" y="2386148"/>
                </a:lnTo>
                <a:cubicBezTo>
                  <a:pt x="1245326" y="2362925"/>
                  <a:pt x="1254267" y="2339789"/>
                  <a:pt x="1262743" y="2316480"/>
                </a:cubicBezTo>
                <a:cubicBezTo>
                  <a:pt x="1265880" y="2307853"/>
                  <a:pt x="1269461" y="2299315"/>
                  <a:pt x="1271452" y="2290354"/>
                </a:cubicBezTo>
                <a:cubicBezTo>
                  <a:pt x="1275282" y="2273117"/>
                  <a:pt x="1280160" y="2238103"/>
                  <a:pt x="1280160" y="2238103"/>
                </a:cubicBezTo>
                <a:lnTo>
                  <a:pt x="1280160" y="2002971"/>
                </a:lnTo>
                <a:cubicBezTo>
                  <a:pt x="1315541" y="1843757"/>
                  <a:pt x="1278260" y="1981596"/>
                  <a:pt x="1314995" y="1889760"/>
                </a:cubicBezTo>
                <a:cubicBezTo>
                  <a:pt x="1321814" y="1872714"/>
                  <a:pt x="1332412" y="1837508"/>
                  <a:pt x="1332412" y="1837508"/>
                </a:cubicBezTo>
                <a:lnTo>
                  <a:pt x="1384663" y="1741714"/>
                </a:lnTo>
                <a:cubicBezTo>
                  <a:pt x="1433124" y="1596332"/>
                  <a:pt x="1406262" y="1690501"/>
                  <a:pt x="1445623" y="1454331"/>
                </a:cubicBezTo>
                <a:lnTo>
                  <a:pt x="1445623" y="1454331"/>
                </a:lnTo>
                <a:lnTo>
                  <a:pt x="1463040" y="1384663"/>
                </a:lnTo>
                <a:lnTo>
                  <a:pt x="1471749" y="1193074"/>
                </a:lnTo>
                <a:lnTo>
                  <a:pt x="1471749" y="984068"/>
                </a:lnTo>
                <a:lnTo>
                  <a:pt x="1611086" y="914400"/>
                </a:lnTo>
                <a:lnTo>
                  <a:pt x="1698172" y="687977"/>
                </a:lnTo>
                <a:cubicBezTo>
                  <a:pt x="1718492" y="656046"/>
                  <a:pt x="1743016" y="626429"/>
                  <a:pt x="1759132" y="592183"/>
                </a:cubicBezTo>
                <a:cubicBezTo>
                  <a:pt x="1766650" y="576206"/>
                  <a:pt x="1764010" y="557168"/>
                  <a:pt x="1767840" y="539931"/>
                </a:cubicBezTo>
                <a:cubicBezTo>
                  <a:pt x="1769831" y="530970"/>
                  <a:pt x="1776549" y="513805"/>
                  <a:pt x="1776549" y="513805"/>
                </a:cubicBezTo>
                <a:lnTo>
                  <a:pt x="1811383" y="409303"/>
                </a:lnTo>
                <a:lnTo>
                  <a:pt x="1785257" y="156754"/>
                </a:lnTo>
                <a:lnTo>
                  <a:pt x="1793966" y="69668"/>
                </a:lnTo>
                <a:lnTo>
                  <a:pt x="1802675" y="69668"/>
                </a:lnTo>
              </a:path>
            </a:pathLst>
          </a:custGeom>
          <a:solidFill>
            <a:srgbClr val="00B0F0">
              <a:alpha val="48000"/>
            </a:srgbClr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9FA490C-1B22-4C90-8098-71067843E5FF}"/>
              </a:ext>
            </a:extLst>
          </p:cNvPr>
          <p:cNvSpPr/>
          <p:nvPr/>
        </p:nvSpPr>
        <p:spPr>
          <a:xfrm>
            <a:off x="4678250" y="-119195"/>
            <a:ext cx="640951" cy="7616007"/>
          </a:xfrm>
          <a:custGeom>
            <a:avLst/>
            <a:gdLst>
              <a:gd name="connsiteX0" fmla="*/ 60960 w 592183"/>
              <a:gd name="connsiteY0" fmla="*/ 7036526 h 7036526"/>
              <a:gd name="connsiteX1" fmla="*/ 0 w 592183"/>
              <a:gd name="connsiteY1" fmla="*/ 6723018 h 7036526"/>
              <a:gd name="connsiteX2" fmla="*/ 209006 w 592183"/>
              <a:gd name="connsiteY2" fmla="*/ 6191795 h 7036526"/>
              <a:gd name="connsiteX3" fmla="*/ 174171 w 592183"/>
              <a:gd name="connsiteY3" fmla="*/ 5843452 h 7036526"/>
              <a:gd name="connsiteX4" fmla="*/ 217714 w 592183"/>
              <a:gd name="connsiteY4" fmla="*/ 5773783 h 7036526"/>
              <a:gd name="connsiteX5" fmla="*/ 243840 w 592183"/>
              <a:gd name="connsiteY5" fmla="*/ 5747658 h 7036526"/>
              <a:gd name="connsiteX6" fmla="*/ 348343 w 592183"/>
              <a:gd name="connsiteY6" fmla="*/ 5434149 h 7036526"/>
              <a:gd name="connsiteX7" fmla="*/ 261257 w 592183"/>
              <a:gd name="connsiteY7" fmla="*/ 5007429 h 7036526"/>
              <a:gd name="connsiteX8" fmla="*/ 304800 w 592183"/>
              <a:gd name="connsiteY8" fmla="*/ 4937760 h 7036526"/>
              <a:gd name="connsiteX9" fmla="*/ 391886 w 592183"/>
              <a:gd name="connsiteY9" fmla="*/ 4693920 h 7036526"/>
              <a:gd name="connsiteX10" fmla="*/ 322217 w 592183"/>
              <a:gd name="connsiteY10" fmla="*/ 4450080 h 7036526"/>
              <a:gd name="connsiteX11" fmla="*/ 357051 w 592183"/>
              <a:gd name="connsiteY11" fmla="*/ 4371703 h 7036526"/>
              <a:gd name="connsiteX12" fmla="*/ 374468 w 592183"/>
              <a:gd name="connsiteY12" fmla="*/ 4345578 h 7036526"/>
              <a:gd name="connsiteX13" fmla="*/ 383177 w 592183"/>
              <a:gd name="connsiteY13" fmla="*/ 4310743 h 7036526"/>
              <a:gd name="connsiteX14" fmla="*/ 322217 w 592183"/>
              <a:gd name="connsiteY14" fmla="*/ 3953692 h 7036526"/>
              <a:gd name="connsiteX15" fmla="*/ 339634 w 592183"/>
              <a:gd name="connsiteY15" fmla="*/ 3596640 h 7036526"/>
              <a:gd name="connsiteX16" fmla="*/ 391886 w 592183"/>
              <a:gd name="connsiteY16" fmla="*/ 3283132 h 7036526"/>
              <a:gd name="connsiteX17" fmla="*/ 418011 w 592183"/>
              <a:gd name="connsiteY17" fmla="*/ 3039292 h 7036526"/>
              <a:gd name="connsiteX18" fmla="*/ 383177 w 592183"/>
              <a:gd name="connsiteY18" fmla="*/ 2960915 h 7036526"/>
              <a:gd name="connsiteX19" fmla="*/ 313508 w 592183"/>
              <a:gd name="connsiteY19" fmla="*/ 2786743 h 7036526"/>
              <a:gd name="connsiteX20" fmla="*/ 339634 w 592183"/>
              <a:gd name="connsiteY20" fmla="*/ 2708366 h 7036526"/>
              <a:gd name="connsiteX21" fmla="*/ 383177 w 592183"/>
              <a:gd name="connsiteY21" fmla="*/ 2473235 h 7036526"/>
              <a:gd name="connsiteX22" fmla="*/ 400594 w 592183"/>
              <a:gd name="connsiteY22" fmla="*/ 2290355 h 7036526"/>
              <a:gd name="connsiteX23" fmla="*/ 444137 w 592183"/>
              <a:gd name="connsiteY23" fmla="*/ 2220686 h 7036526"/>
              <a:gd name="connsiteX24" fmla="*/ 452846 w 592183"/>
              <a:gd name="connsiteY24" fmla="*/ 2194560 h 7036526"/>
              <a:gd name="connsiteX25" fmla="*/ 487680 w 592183"/>
              <a:gd name="connsiteY25" fmla="*/ 2037806 h 7036526"/>
              <a:gd name="connsiteX26" fmla="*/ 383177 w 592183"/>
              <a:gd name="connsiteY26" fmla="*/ 1846218 h 7036526"/>
              <a:gd name="connsiteX27" fmla="*/ 461554 w 592183"/>
              <a:gd name="connsiteY27" fmla="*/ 1715589 h 7036526"/>
              <a:gd name="connsiteX28" fmla="*/ 357051 w 592183"/>
              <a:gd name="connsiteY28" fmla="*/ 1367246 h 7036526"/>
              <a:gd name="connsiteX29" fmla="*/ 461554 w 592183"/>
              <a:gd name="connsiteY29" fmla="*/ 1236618 h 7036526"/>
              <a:gd name="connsiteX30" fmla="*/ 487680 w 592183"/>
              <a:gd name="connsiteY30" fmla="*/ 1149532 h 7036526"/>
              <a:gd name="connsiteX31" fmla="*/ 496388 w 592183"/>
              <a:gd name="connsiteY31" fmla="*/ 1114698 h 7036526"/>
              <a:gd name="connsiteX32" fmla="*/ 513806 w 592183"/>
              <a:gd name="connsiteY32" fmla="*/ 940526 h 7036526"/>
              <a:gd name="connsiteX33" fmla="*/ 426720 w 592183"/>
              <a:gd name="connsiteY33" fmla="*/ 705395 h 7036526"/>
              <a:gd name="connsiteX34" fmla="*/ 522514 w 592183"/>
              <a:gd name="connsiteY34" fmla="*/ 435429 h 7036526"/>
              <a:gd name="connsiteX35" fmla="*/ 522514 w 592183"/>
              <a:gd name="connsiteY35" fmla="*/ 165463 h 7036526"/>
              <a:gd name="connsiteX36" fmla="*/ 566057 w 592183"/>
              <a:gd name="connsiteY36" fmla="*/ 95795 h 7036526"/>
              <a:gd name="connsiteX37" fmla="*/ 592183 w 592183"/>
              <a:gd name="connsiteY37" fmla="*/ 8709 h 7036526"/>
              <a:gd name="connsiteX38" fmla="*/ 539931 w 592183"/>
              <a:gd name="connsiteY38" fmla="*/ 0 h 703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92183" h="7036526">
                <a:moveTo>
                  <a:pt x="60960" y="7036526"/>
                </a:moveTo>
                <a:lnTo>
                  <a:pt x="0" y="6723018"/>
                </a:lnTo>
                <a:lnTo>
                  <a:pt x="209006" y="6191795"/>
                </a:lnTo>
                <a:lnTo>
                  <a:pt x="174171" y="5843452"/>
                </a:lnTo>
                <a:cubicBezTo>
                  <a:pt x="188685" y="5820229"/>
                  <a:pt x="201606" y="5795931"/>
                  <a:pt x="217714" y="5773783"/>
                </a:cubicBezTo>
                <a:cubicBezTo>
                  <a:pt x="224958" y="5763823"/>
                  <a:pt x="243840" y="5747658"/>
                  <a:pt x="243840" y="5747658"/>
                </a:cubicBezTo>
                <a:lnTo>
                  <a:pt x="348343" y="5434149"/>
                </a:lnTo>
                <a:lnTo>
                  <a:pt x="261257" y="5007429"/>
                </a:lnTo>
                <a:lnTo>
                  <a:pt x="304800" y="4937760"/>
                </a:lnTo>
                <a:lnTo>
                  <a:pt x="391886" y="4693920"/>
                </a:lnTo>
                <a:lnTo>
                  <a:pt x="322217" y="4450080"/>
                </a:lnTo>
                <a:cubicBezTo>
                  <a:pt x="333828" y="4423954"/>
                  <a:pt x="344265" y="4397274"/>
                  <a:pt x="357051" y="4371703"/>
                </a:cubicBezTo>
                <a:cubicBezTo>
                  <a:pt x="361732" y="4362342"/>
                  <a:pt x="370345" y="4355198"/>
                  <a:pt x="374468" y="4345578"/>
                </a:cubicBezTo>
                <a:cubicBezTo>
                  <a:pt x="379183" y="4334577"/>
                  <a:pt x="383177" y="4310743"/>
                  <a:pt x="383177" y="4310743"/>
                </a:cubicBezTo>
                <a:lnTo>
                  <a:pt x="322217" y="3953692"/>
                </a:lnTo>
                <a:lnTo>
                  <a:pt x="339634" y="3596640"/>
                </a:lnTo>
                <a:lnTo>
                  <a:pt x="391886" y="3283132"/>
                </a:lnTo>
                <a:lnTo>
                  <a:pt x="418011" y="3039292"/>
                </a:lnTo>
                <a:lnTo>
                  <a:pt x="383177" y="2960915"/>
                </a:lnTo>
                <a:lnTo>
                  <a:pt x="313508" y="2786743"/>
                </a:lnTo>
                <a:lnTo>
                  <a:pt x="339634" y="2708366"/>
                </a:lnTo>
                <a:lnTo>
                  <a:pt x="383177" y="2473235"/>
                </a:lnTo>
                <a:lnTo>
                  <a:pt x="400594" y="2290355"/>
                </a:lnTo>
                <a:cubicBezTo>
                  <a:pt x="415108" y="2267132"/>
                  <a:pt x="431023" y="2244728"/>
                  <a:pt x="444137" y="2220686"/>
                </a:cubicBezTo>
                <a:cubicBezTo>
                  <a:pt x="448533" y="2212627"/>
                  <a:pt x="452846" y="2194560"/>
                  <a:pt x="452846" y="2194560"/>
                </a:cubicBezTo>
                <a:lnTo>
                  <a:pt x="487680" y="2037806"/>
                </a:lnTo>
                <a:lnTo>
                  <a:pt x="383177" y="1846218"/>
                </a:lnTo>
                <a:lnTo>
                  <a:pt x="461554" y="1715589"/>
                </a:lnTo>
                <a:lnTo>
                  <a:pt x="357051" y="1367246"/>
                </a:lnTo>
                <a:lnTo>
                  <a:pt x="461554" y="1236618"/>
                </a:lnTo>
                <a:cubicBezTo>
                  <a:pt x="470263" y="1207589"/>
                  <a:pt x="479354" y="1178673"/>
                  <a:pt x="487680" y="1149532"/>
                </a:cubicBezTo>
                <a:cubicBezTo>
                  <a:pt x="490968" y="1138024"/>
                  <a:pt x="496388" y="1114698"/>
                  <a:pt x="496388" y="1114698"/>
                </a:cubicBezTo>
                <a:lnTo>
                  <a:pt x="513806" y="940526"/>
                </a:lnTo>
                <a:lnTo>
                  <a:pt x="426720" y="705395"/>
                </a:lnTo>
                <a:lnTo>
                  <a:pt x="522514" y="435429"/>
                </a:lnTo>
                <a:lnTo>
                  <a:pt x="522514" y="165463"/>
                </a:lnTo>
                <a:lnTo>
                  <a:pt x="566057" y="95795"/>
                </a:lnTo>
                <a:lnTo>
                  <a:pt x="592183" y="8709"/>
                </a:lnTo>
                <a:lnTo>
                  <a:pt x="539931" y="0"/>
                </a:lnTo>
              </a:path>
            </a:pathLst>
          </a:cu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D233FD1-D18A-4843-8666-8A242794BB95}"/>
              </a:ext>
            </a:extLst>
          </p:cNvPr>
          <p:cNvGrpSpPr/>
          <p:nvPr/>
        </p:nvGrpSpPr>
        <p:grpSpPr>
          <a:xfrm>
            <a:off x="4453304" y="3391556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4588E14-28CA-49A4-AEEC-11A67AEF9CDD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7CCD27A9-1363-4138-B67B-80FF17532F6D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A62016-CA91-429C-AB95-89C10341B365}"/>
              </a:ext>
            </a:extLst>
          </p:cNvPr>
          <p:cNvGrpSpPr/>
          <p:nvPr/>
        </p:nvGrpSpPr>
        <p:grpSpPr>
          <a:xfrm>
            <a:off x="5372689" y="3688808"/>
            <a:ext cx="674611" cy="753208"/>
            <a:chOff x="5433475" y="3253810"/>
            <a:chExt cx="674611" cy="753208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1F0F654-3527-41F6-BE13-7EDD7CB2378D}"/>
                </a:ext>
              </a:extLst>
            </p:cNvPr>
            <p:cNvSpPr/>
            <p:nvPr/>
          </p:nvSpPr>
          <p:spPr>
            <a:xfrm>
              <a:off x="5450305" y="3501460"/>
              <a:ext cx="640951" cy="5055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411C24B-AA76-4002-BD85-9EAD3293D143}"/>
                </a:ext>
              </a:extLst>
            </p:cNvPr>
            <p:cNvGrpSpPr/>
            <p:nvPr/>
          </p:nvGrpSpPr>
          <p:grpSpPr>
            <a:xfrm>
              <a:off x="5433475" y="3253810"/>
              <a:ext cx="674611" cy="357553"/>
              <a:chOff x="5433475" y="3097014"/>
              <a:chExt cx="674611" cy="514350"/>
            </a:xfrm>
            <a:solidFill>
              <a:schemeClr val="tx1"/>
            </a:solidFill>
          </p:grpSpPr>
          <p:sp>
            <p:nvSpPr>
              <p:cNvPr id="7" name="Isosceles Triangle 6">
                <a:extLst>
                  <a:ext uri="{FF2B5EF4-FFF2-40B4-BE49-F238E27FC236}">
                    <a16:creationId xmlns:a16="http://schemas.microsoft.com/office/drawing/2014/main" id="{46125A35-145A-46AC-A555-C4CF08E637A4}"/>
                  </a:ext>
                </a:extLst>
              </p:cNvPr>
              <p:cNvSpPr/>
              <p:nvPr/>
            </p:nvSpPr>
            <p:spPr>
              <a:xfrm>
                <a:off x="5433475" y="3097014"/>
                <a:ext cx="93842" cy="50555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808C2A41-A2A2-4A6F-9114-E457613C4CB1}"/>
                  </a:ext>
                </a:extLst>
              </p:cNvPr>
              <p:cNvSpPr/>
              <p:nvPr/>
            </p:nvSpPr>
            <p:spPr>
              <a:xfrm>
                <a:off x="6014244" y="3105806"/>
                <a:ext cx="93842" cy="50555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D3F353-A299-43EC-95CC-BF3AD67438AB}"/>
                </a:ext>
              </a:extLst>
            </p:cNvPr>
            <p:cNvGrpSpPr/>
            <p:nvPr/>
          </p:nvGrpSpPr>
          <p:grpSpPr>
            <a:xfrm>
              <a:off x="5588545" y="3337366"/>
              <a:ext cx="364469" cy="351442"/>
              <a:chOff x="5574016" y="3224888"/>
              <a:chExt cx="364469" cy="534481"/>
            </a:xfrm>
            <a:solidFill>
              <a:schemeClr val="tx1"/>
            </a:solidFill>
          </p:grpSpPr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id="{BBC3CBB8-6410-4E79-8E6E-09306213B8A8}"/>
                  </a:ext>
                </a:extLst>
              </p:cNvPr>
              <p:cNvSpPr/>
              <p:nvPr/>
            </p:nvSpPr>
            <p:spPr>
              <a:xfrm>
                <a:off x="5574016" y="3224888"/>
                <a:ext cx="93842" cy="50555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Isosceles Triangle 52">
                <a:extLst>
                  <a:ext uri="{FF2B5EF4-FFF2-40B4-BE49-F238E27FC236}">
                    <a16:creationId xmlns:a16="http://schemas.microsoft.com/office/drawing/2014/main" id="{BC9A5D0C-5E6C-49D2-8B63-B400F6926FB3}"/>
                  </a:ext>
                </a:extLst>
              </p:cNvPr>
              <p:cNvSpPr/>
              <p:nvPr/>
            </p:nvSpPr>
            <p:spPr>
              <a:xfrm>
                <a:off x="5716102" y="3253811"/>
                <a:ext cx="93842" cy="50555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A4B96C99-F12E-4B62-A2C9-D7A953ACD203}"/>
                  </a:ext>
                </a:extLst>
              </p:cNvPr>
              <p:cNvSpPr/>
              <p:nvPr/>
            </p:nvSpPr>
            <p:spPr>
              <a:xfrm>
                <a:off x="5844643" y="3226508"/>
                <a:ext cx="93842" cy="50555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7A11E0E6-1B5F-4D9A-B1C5-C54520B2ABD2}"/>
              </a:ext>
            </a:extLst>
          </p:cNvPr>
          <p:cNvSpPr txBox="1"/>
          <p:nvPr/>
        </p:nvSpPr>
        <p:spPr>
          <a:xfrm rot="21065043">
            <a:off x="4170688" y="2624765"/>
            <a:ext cx="654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86990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0B5DE1-9653-4840-BC09-496655269C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7"/>
          <a:stretch/>
        </p:blipFill>
        <p:spPr>
          <a:xfrm>
            <a:off x="1334598" y="-1475249"/>
            <a:ext cx="6233266" cy="9238103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10E2A4B-15F1-470D-BE86-90689D7D4876}"/>
              </a:ext>
            </a:extLst>
          </p:cNvPr>
          <p:cNvSpPr/>
          <p:nvPr/>
        </p:nvSpPr>
        <p:spPr>
          <a:xfrm>
            <a:off x="5244496" y="1831936"/>
            <a:ext cx="1964487" cy="4024795"/>
          </a:xfrm>
          <a:custGeom>
            <a:avLst/>
            <a:gdLst>
              <a:gd name="connsiteX0" fmla="*/ 43543 w 1637211"/>
              <a:gd name="connsiteY0" fmla="*/ 531223 h 3515555"/>
              <a:gd name="connsiteX1" fmla="*/ 52251 w 1637211"/>
              <a:gd name="connsiteY1" fmla="*/ 1079863 h 3515555"/>
              <a:gd name="connsiteX2" fmla="*/ 0 w 1637211"/>
              <a:gd name="connsiteY2" fmla="*/ 1750423 h 3515555"/>
              <a:gd name="connsiteX3" fmla="*/ 0 w 1637211"/>
              <a:gd name="connsiteY3" fmla="*/ 2124892 h 3515555"/>
              <a:gd name="connsiteX4" fmla="*/ 17417 w 1637211"/>
              <a:gd name="connsiteY4" fmla="*/ 2516777 h 3515555"/>
              <a:gd name="connsiteX5" fmla="*/ 113211 w 1637211"/>
              <a:gd name="connsiteY5" fmla="*/ 2934789 h 3515555"/>
              <a:gd name="connsiteX6" fmla="*/ 139337 w 1637211"/>
              <a:gd name="connsiteY6" fmla="*/ 3021875 h 3515555"/>
              <a:gd name="connsiteX7" fmla="*/ 148046 w 1637211"/>
              <a:gd name="connsiteY7" fmla="*/ 3239589 h 3515555"/>
              <a:gd name="connsiteX8" fmla="*/ 209006 w 1637211"/>
              <a:gd name="connsiteY8" fmla="*/ 3300549 h 3515555"/>
              <a:gd name="connsiteX9" fmla="*/ 304800 w 1637211"/>
              <a:gd name="connsiteY9" fmla="*/ 3457303 h 3515555"/>
              <a:gd name="connsiteX10" fmla="*/ 513806 w 1637211"/>
              <a:gd name="connsiteY10" fmla="*/ 3509555 h 3515555"/>
              <a:gd name="connsiteX11" fmla="*/ 757646 w 1637211"/>
              <a:gd name="connsiteY11" fmla="*/ 3474720 h 3515555"/>
              <a:gd name="connsiteX12" fmla="*/ 905691 w 1637211"/>
              <a:gd name="connsiteY12" fmla="*/ 3474720 h 3515555"/>
              <a:gd name="connsiteX13" fmla="*/ 1010194 w 1637211"/>
              <a:gd name="connsiteY13" fmla="*/ 3439886 h 3515555"/>
              <a:gd name="connsiteX14" fmla="*/ 1219200 w 1637211"/>
              <a:gd name="connsiteY14" fmla="*/ 3396343 h 3515555"/>
              <a:gd name="connsiteX15" fmla="*/ 1271451 w 1637211"/>
              <a:gd name="connsiteY15" fmla="*/ 3335383 h 3515555"/>
              <a:gd name="connsiteX16" fmla="*/ 1341120 w 1637211"/>
              <a:gd name="connsiteY16" fmla="*/ 3239589 h 3515555"/>
              <a:gd name="connsiteX17" fmla="*/ 1367246 w 1637211"/>
              <a:gd name="connsiteY17" fmla="*/ 3204755 h 3515555"/>
              <a:gd name="connsiteX18" fmla="*/ 1393371 w 1637211"/>
              <a:gd name="connsiteY18" fmla="*/ 3178629 h 3515555"/>
              <a:gd name="connsiteX19" fmla="*/ 1471749 w 1637211"/>
              <a:gd name="connsiteY19" fmla="*/ 2891246 h 3515555"/>
              <a:gd name="connsiteX20" fmla="*/ 1524000 w 1637211"/>
              <a:gd name="connsiteY20" fmla="*/ 2760617 h 3515555"/>
              <a:gd name="connsiteX21" fmla="*/ 1524000 w 1637211"/>
              <a:gd name="connsiteY21" fmla="*/ 2725783 h 3515555"/>
              <a:gd name="connsiteX22" fmla="*/ 1593669 w 1637211"/>
              <a:gd name="connsiteY22" fmla="*/ 2551612 h 3515555"/>
              <a:gd name="connsiteX23" fmla="*/ 1584960 w 1637211"/>
              <a:gd name="connsiteY23" fmla="*/ 2333897 h 3515555"/>
              <a:gd name="connsiteX24" fmla="*/ 1576251 w 1637211"/>
              <a:gd name="connsiteY24" fmla="*/ 2281646 h 3515555"/>
              <a:gd name="connsiteX25" fmla="*/ 1567543 w 1637211"/>
              <a:gd name="connsiteY25" fmla="*/ 2255520 h 3515555"/>
              <a:gd name="connsiteX26" fmla="*/ 1567543 w 1637211"/>
              <a:gd name="connsiteY26" fmla="*/ 2203269 h 3515555"/>
              <a:gd name="connsiteX27" fmla="*/ 1532709 w 1637211"/>
              <a:gd name="connsiteY27" fmla="*/ 1959429 h 3515555"/>
              <a:gd name="connsiteX28" fmla="*/ 1541417 w 1637211"/>
              <a:gd name="connsiteY28" fmla="*/ 1872343 h 3515555"/>
              <a:gd name="connsiteX29" fmla="*/ 1567543 w 1637211"/>
              <a:gd name="connsiteY29" fmla="*/ 1741715 h 3515555"/>
              <a:gd name="connsiteX30" fmla="*/ 1593669 w 1637211"/>
              <a:gd name="connsiteY30" fmla="*/ 1663337 h 3515555"/>
              <a:gd name="connsiteX31" fmla="*/ 1602377 w 1637211"/>
              <a:gd name="connsiteY31" fmla="*/ 1637212 h 3515555"/>
              <a:gd name="connsiteX32" fmla="*/ 1637211 w 1637211"/>
              <a:gd name="connsiteY32" fmla="*/ 1480457 h 3515555"/>
              <a:gd name="connsiteX33" fmla="*/ 1611086 w 1637211"/>
              <a:gd name="connsiteY33" fmla="*/ 1410789 h 3515555"/>
              <a:gd name="connsiteX34" fmla="*/ 1602377 w 1637211"/>
              <a:gd name="connsiteY34" fmla="*/ 1341120 h 3515555"/>
              <a:gd name="connsiteX35" fmla="*/ 1593669 w 1637211"/>
              <a:gd name="connsiteY35" fmla="*/ 1306286 h 3515555"/>
              <a:gd name="connsiteX36" fmla="*/ 1567543 w 1637211"/>
              <a:gd name="connsiteY36" fmla="*/ 1140823 h 3515555"/>
              <a:gd name="connsiteX37" fmla="*/ 1558834 w 1637211"/>
              <a:gd name="connsiteY37" fmla="*/ 1088572 h 3515555"/>
              <a:gd name="connsiteX38" fmla="*/ 1550126 w 1637211"/>
              <a:gd name="connsiteY38" fmla="*/ 1027612 h 3515555"/>
              <a:gd name="connsiteX39" fmla="*/ 1541417 w 1637211"/>
              <a:gd name="connsiteY39" fmla="*/ 975360 h 3515555"/>
              <a:gd name="connsiteX40" fmla="*/ 1471749 w 1637211"/>
              <a:gd name="connsiteY40" fmla="*/ 722812 h 3515555"/>
              <a:gd name="connsiteX41" fmla="*/ 1489166 w 1637211"/>
              <a:gd name="connsiteY41" fmla="*/ 522515 h 3515555"/>
              <a:gd name="connsiteX42" fmla="*/ 1497874 w 1637211"/>
              <a:gd name="connsiteY42" fmla="*/ 478972 h 3515555"/>
              <a:gd name="connsiteX43" fmla="*/ 1515291 w 1637211"/>
              <a:gd name="connsiteY43" fmla="*/ 435429 h 3515555"/>
              <a:gd name="connsiteX44" fmla="*/ 1532709 w 1637211"/>
              <a:gd name="connsiteY44" fmla="*/ 357052 h 3515555"/>
              <a:gd name="connsiteX45" fmla="*/ 1541417 w 1637211"/>
              <a:gd name="connsiteY45" fmla="*/ 339635 h 3515555"/>
              <a:gd name="connsiteX46" fmla="*/ 1515291 w 1637211"/>
              <a:gd name="connsiteY46" fmla="*/ 209006 h 3515555"/>
              <a:gd name="connsiteX47" fmla="*/ 1419497 w 1637211"/>
              <a:gd name="connsiteY47" fmla="*/ 121920 h 3515555"/>
              <a:gd name="connsiteX48" fmla="*/ 1384663 w 1637211"/>
              <a:gd name="connsiteY48" fmla="*/ 113212 h 3515555"/>
              <a:gd name="connsiteX49" fmla="*/ 1358537 w 1637211"/>
              <a:gd name="connsiteY49" fmla="*/ 104503 h 3515555"/>
              <a:gd name="connsiteX50" fmla="*/ 1323703 w 1637211"/>
              <a:gd name="connsiteY50" fmla="*/ 87086 h 3515555"/>
              <a:gd name="connsiteX51" fmla="*/ 1271451 w 1637211"/>
              <a:gd name="connsiteY51" fmla="*/ 78377 h 3515555"/>
              <a:gd name="connsiteX52" fmla="*/ 1219200 w 1637211"/>
              <a:gd name="connsiteY52" fmla="*/ 60960 h 3515555"/>
              <a:gd name="connsiteX53" fmla="*/ 1079863 w 1637211"/>
              <a:gd name="connsiteY53" fmla="*/ 26126 h 3515555"/>
              <a:gd name="connsiteX54" fmla="*/ 1036320 w 1637211"/>
              <a:gd name="connsiteY54" fmla="*/ 17417 h 3515555"/>
              <a:gd name="connsiteX55" fmla="*/ 966651 w 1637211"/>
              <a:gd name="connsiteY55" fmla="*/ 0 h 3515555"/>
              <a:gd name="connsiteX56" fmla="*/ 853440 w 1637211"/>
              <a:gd name="connsiteY56" fmla="*/ 26126 h 3515555"/>
              <a:gd name="connsiteX57" fmla="*/ 775063 w 1637211"/>
              <a:gd name="connsiteY57" fmla="*/ 60960 h 3515555"/>
              <a:gd name="connsiteX58" fmla="*/ 731520 w 1637211"/>
              <a:gd name="connsiteY58" fmla="*/ 69669 h 3515555"/>
              <a:gd name="connsiteX59" fmla="*/ 679269 w 1637211"/>
              <a:gd name="connsiteY59" fmla="*/ 87086 h 3515555"/>
              <a:gd name="connsiteX60" fmla="*/ 374469 w 1637211"/>
              <a:gd name="connsiteY60" fmla="*/ 235132 h 3515555"/>
              <a:gd name="connsiteX61" fmla="*/ 296091 w 1637211"/>
              <a:gd name="connsiteY61" fmla="*/ 304800 h 3515555"/>
              <a:gd name="connsiteX62" fmla="*/ 269966 w 1637211"/>
              <a:gd name="connsiteY62" fmla="*/ 313509 h 3515555"/>
              <a:gd name="connsiteX63" fmla="*/ 252549 w 1637211"/>
              <a:gd name="connsiteY63" fmla="*/ 322217 h 3515555"/>
              <a:gd name="connsiteX64" fmla="*/ 130629 w 1637211"/>
              <a:gd name="connsiteY64" fmla="*/ 452846 h 3515555"/>
              <a:gd name="connsiteX65" fmla="*/ 43543 w 1637211"/>
              <a:gd name="connsiteY65" fmla="*/ 531223 h 351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37211" h="3515555">
                <a:moveTo>
                  <a:pt x="43543" y="531223"/>
                </a:moveTo>
                <a:lnTo>
                  <a:pt x="52251" y="1079863"/>
                </a:lnTo>
                <a:lnTo>
                  <a:pt x="0" y="1750423"/>
                </a:lnTo>
                <a:lnTo>
                  <a:pt x="0" y="2124892"/>
                </a:lnTo>
                <a:lnTo>
                  <a:pt x="17417" y="2516777"/>
                </a:lnTo>
                <a:lnTo>
                  <a:pt x="113211" y="2934789"/>
                </a:lnTo>
                <a:cubicBezTo>
                  <a:pt x="131520" y="3017173"/>
                  <a:pt x="111706" y="2994241"/>
                  <a:pt x="139337" y="3021875"/>
                </a:cubicBezTo>
                <a:lnTo>
                  <a:pt x="148046" y="3239589"/>
                </a:lnTo>
                <a:lnTo>
                  <a:pt x="209006" y="3300549"/>
                </a:lnTo>
                <a:lnTo>
                  <a:pt x="304800" y="3457303"/>
                </a:lnTo>
                <a:cubicBezTo>
                  <a:pt x="403228" y="3541671"/>
                  <a:pt x="338997" y="3509555"/>
                  <a:pt x="513806" y="3509555"/>
                </a:cubicBezTo>
                <a:lnTo>
                  <a:pt x="757646" y="3474720"/>
                </a:lnTo>
                <a:cubicBezTo>
                  <a:pt x="822058" y="3481877"/>
                  <a:pt x="843082" y="3490372"/>
                  <a:pt x="905691" y="3474720"/>
                </a:cubicBezTo>
                <a:cubicBezTo>
                  <a:pt x="941313" y="3465814"/>
                  <a:pt x="1010194" y="3439886"/>
                  <a:pt x="1010194" y="3439886"/>
                </a:cubicBezTo>
                <a:lnTo>
                  <a:pt x="1219200" y="3396343"/>
                </a:lnTo>
                <a:cubicBezTo>
                  <a:pt x="1236617" y="3376023"/>
                  <a:pt x="1254732" y="3356281"/>
                  <a:pt x="1271451" y="3335383"/>
                </a:cubicBezTo>
                <a:cubicBezTo>
                  <a:pt x="1359469" y="3225362"/>
                  <a:pt x="1296970" y="3301399"/>
                  <a:pt x="1341120" y="3239589"/>
                </a:cubicBezTo>
                <a:cubicBezTo>
                  <a:pt x="1349556" y="3227778"/>
                  <a:pt x="1357800" y="3215775"/>
                  <a:pt x="1367246" y="3204755"/>
                </a:cubicBezTo>
                <a:cubicBezTo>
                  <a:pt x="1375261" y="3195404"/>
                  <a:pt x="1393371" y="3178629"/>
                  <a:pt x="1393371" y="3178629"/>
                </a:cubicBezTo>
                <a:lnTo>
                  <a:pt x="1471749" y="2891246"/>
                </a:lnTo>
                <a:cubicBezTo>
                  <a:pt x="1472839" y="2888794"/>
                  <a:pt x="1524000" y="2780461"/>
                  <a:pt x="1524000" y="2760617"/>
                </a:cubicBezTo>
                <a:lnTo>
                  <a:pt x="1524000" y="2725783"/>
                </a:lnTo>
                <a:lnTo>
                  <a:pt x="1593669" y="2551612"/>
                </a:lnTo>
                <a:cubicBezTo>
                  <a:pt x="1590766" y="2479040"/>
                  <a:pt x="1589636" y="2406376"/>
                  <a:pt x="1584960" y="2333897"/>
                </a:cubicBezTo>
                <a:cubicBezTo>
                  <a:pt x="1583823" y="2316276"/>
                  <a:pt x="1580081" y="2298883"/>
                  <a:pt x="1576251" y="2281646"/>
                </a:cubicBezTo>
                <a:cubicBezTo>
                  <a:pt x="1574260" y="2272685"/>
                  <a:pt x="1568557" y="2264644"/>
                  <a:pt x="1567543" y="2255520"/>
                </a:cubicBezTo>
                <a:cubicBezTo>
                  <a:pt x="1565620" y="2238210"/>
                  <a:pt x="1567543" y="2220686"/>
                  <a:pt x="1567543" y="2203269"/>
                </a:cubicBezTo>
                <a:lnTo>
                  <a:pt x="1532709" y="1959429"/>
                </a:lnTo>
                <a:cubicBezTo>
                  <a:pt x="1535612" y="1930400"/>
                  <a:pt x="1537475" y="1901249"/>
                  <a:pt x="1541417" y="1872343"/>
                </a:cubicBezTo>
                <a:cubicBezTo>
                  <a:pt x="1549476" y="1813240"/>
                  <a:pt x="1550490" y="1787188"/>
                  <a:pt x="1567543" y="1741715"/>
                </a:cubicBezTo>
                <a:cubicBezTo>
                  <a:pt x="1603567" y="1645652"/>
                  <a:pt x="1570325" y="1745041"/>
                  <a:pt x="1593669" y="1663337"/>
                </a:cubicBezTo>
                <a:cubicBezTo>
                  <a:pt x="1596191" y="1654511"/>
                  <a:pt x="1602377" y="1637212"/>
                  <a:pt x="1602377" y="1637212"/>
                </a:cubicBezTo>
                <a:lnTo>
                  <a:pt x="1637211" y="1480457"/>
                </a:lnTo>
                <a:cubicBezTo>
                  <a:pt x="1628503" y="1457234"/>
                  <a:pt x="1617101" y="1434850"/>
                  <a:pt x="1611086" y="1410789"/>
                </a:cubicBezTo>
                <a:cubicBezTo>
                  <a:pt x="1605410" y="1388084"/>
                  <a:pt x="1606225" y="1364205"/>
                  <a:pt x="1602377" y="1341120"/>
                </a:cubicBezTo>
                <a:cubicBezTo>
                  <a:pt x="1600409" y="1329314"/>
                  <a:pt x="1595875" y="1318050"/>
                  <a:pt x="1593669" y="1306286"/>
                </a:cubicBezTo>
                <a:cubicBezTo>
                  <a:pt x="1574642" y="1204810"/>
                  <a:pt x="1580219" y="1223215"/>
                  <a:pt x="1567543" y="1140823"/>
                </a:cubicBezTo>
                <a:cubicBezTo>
                  <a:pt x="1564858" y="1123371"/>
                  <a:pt x="1561519" y="1106024"/>
                  <a:pt x="1558834" y="1088572"/>
                </a:cubicBezTo>
                <a:cubicBezTo>
                  <a:pt x="1555713" y="1068284"/>
                  <a:pt x="1553247" y="1047900"/>
                  <a:pt x="1550126" y="1027612"/>
                </a:cubicBezTo>
                <a:cubicBezTo>
                  <a:pt x="1547441" y="1010160"/>
                  <a:pt x="1541417" y="975360"/>
                  <a:pt x="1541417" y="975360"/>
                </a:cubicBezTo>
                <a:lnTo>
                  <a:pt x="1471749" y="722812"/>
                </a:lnTo>
                <a:cubicBezTo>
                  <a:pt x="1479446" y="591952"/>
                  <a:pt x="1473061" y="611093"/>
                  <a:pt x="1489166" y="522515"/>
                </a:cubicBezTo>
                <a:cubicBezTo>
                  <a:pt x="1491814" y="507952"/>
                  <a:pt x="1493621" y="493150"/>
                  <a:pt x="1497874" y="478972"/>
                </a:cubicBezTo>
                <a:cubicBezTo>
                  <a:pt x="1502366" y="463999"/>
                  <a:pt x="1510799" y="450402"/>
                  <a:pt x="1515291" y="435429"/>
                </a:cubicBezTo>
                <a:cubicBezTo>
                  <a:pt x="1536002" y="366392"/>
                  <a:pt x="1512603" y="417370"/>
                  <a:pt x="1532709" y="357052"/>
                </a:cubicBezTo>
                <a:cubicBezTo>
                  <a:pt x="1534762" y="350894"/>
                  <a:pt x="1538514" y="345441"/>
                  <a:pt x="1541417" y="339635"/>
                </a:cubicBezTo>
                <a:lnTo>
                  <a:pt x="1515291" y="209006"/>
                </a:lnTo>
                <a:cubicBezTo>
                  <a:pt x="1501313" y="195028"/>
                  <a:pt x="1448407" y="136375"/>
                  <a:pt x="1419497" y="121920"/>
                </a:cubicBezTo>
                <a:cubicBezTo>
                  <a:pt x="1408792" y="116567"/>
                  <a:pt x="1396171" y="116500"/>
                  <a:pt x="1384663" y="113212"/>
                </a:cubicBezTo>
                <a:cubicBezTo>
                  <a:pt x="1375836" y="110690"/>
                  <a:pt x="1366975" y="108119"/>
                  <a:pt x="1358537" y="104503"/>
                </a:cubicBezTo>
                <a:cubicBezTo>
                  <a:pt x="1346605" y="99389"/>
                  <a:pt x="1336137" y="90816"/>
                  <a:pt x="1323703" y="87086"/>
                </a:cubicBezTo>
                <a:cubicBezTo>
                  <a:pt x="1306790" y="82012"/>
                  <a:pt x="1288581" y="82660"/>
                  <a:pt x="1271451" y="78377"/>
                </a:cubicBezTo>
                <a:cubicBezTo>
                  <a:pt x="1253640" y="73924"/>
                  <a:pt x="1236912" y="65791"/>
                  <a:pt x="1219200" y="60960"/>
                </a:cubicBezTo>
                <a:cubicBezTo>
                  <a:pt x="1173012" y="48363"/>
                  <a:pt x="1126808" y="35515"/>
                  <a:pt x="1079863" y="26126"/>
                </a:cubicBezTo>
                <a:cubicBezTo>
                  <a:pt x="1065349" y="23223"/>
                  <a:pt x="1050743" y="20745"/>
                  <a:pt x="1036320" y="17417"/>
                </a:cubicBezTo>
                <a:cubicBezTo>
                  <a:pt x="1012995" y="12034"/>
                  <a:pt x="966651" y="0"/>
                  <a:pt x="966651" y="0"/>
                </a:cubicBezTo>
                <a:lnTo>
                  <a:pt x="853440" y="26126"/>
                </a:lnTo>
                <a:cubicBezTo>
                  <a:pt x="827314" y="37737"/>
                  <a:pt x="801987" y="51344"/>
                  <a:pt x="775063" y="60960"/>
                </a:cubicBezTo>
                <a:cubicBezTo>
                  <a:pt x="761124" y="65938"/>
                  <a:pt x="745379" y="64472"/>
                  <a:pt x="731520" y="69669"/>
                </a:cubicBezTo>
                <a:cubicBezTo>
                  <a:pt x="672194" y="91916"/>
                  <a:pt x="737455" y="87086"/>
                  <a:pt x="679269" y="87086"/>
                </a:cubicBezTo>
                <a:lnTo>
                  <a:pt x="374469" y="235132"/>
                </a:lnTo>
                <a:cubicBezTo>
                  <a:pt x="351385" y="258215"/>
                  <a:pt x="327173" y="289259"/>
                  <a:pt x="296091" y="304800"/>
                </a:cubicBezTo>
                <a:cubicBezTo>
                  <a:pt x="287881" y="308905"/>
                  <a:pt x="278489" y="310100"/>
                  <a:pt x="269966" y="313509"/>
                </a:cubicBezTo>
                <a:cubicBezTo>
                  <a:pt x="263939" y="315920"/>
                  <a:pt x="258355" y="319314"/>
                  <a:pt x="252549" y="322217"/>
                </a:cubicBezTo>
                <a:lnTo>
                  <a:pt x="130629" y="452846"/>
                </a:lnTo>
                <a:lnTo>
                  <a:pt x="43543" y="531223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82CDE8F-6B1A-4548-8F68-C4905B7E339F}"/>
              </a:ext>
            </a:extLst>
          </p:cNvPr>
          <p:cNvSpPr/>
          <p:nvPr/>
        </p:nvSpPr>
        <p:spPr>
          <a:xfrm>
            <a:off x="1963634" y="710272"/>
            <a:ext cx="3138776" cy="6569748"/>
          </a:xfrm>
          <a:custGeom>
            <a:avLst/>
            <a:gdLst>
              <a:gd name="connsiteX0" fmla="*/ 1733006 w 2899955"/>
              <a:gd name="connsiteY0" fmla="*/ 130628 h 6069874"/>
              <a:gd name="connsiteX1" fmla="*/ 1881052 w 2899955"/>
              <a:gd name="connsiteY1" fmla="*/ 0 h 6069874"/>
              <a:gd name="connsiteX2" fmla="*/ 2081349 w 2899955"/>
              <a:gd name="connsiteY2" fmla="*/ 34834 h 6069874"/>
              <a:gd name="connsiteX3" fmla="*/ 2264229 w 2899955"/>
              <a:gd name="connsiteY3" fmla="*/ 17417 h 6069874"/>
              <a:gd name="connsiteX4" fmla="*/ 2342606 w 2899955"/>
              <a:gd name="connsiteY4" fmla="*/ 26125 h 6069874"/>
              <a:gd name="connsiteX5" fmla="*/ 2490652 w 2899955"/>
              <a:gd name="connsiteY5" fmla="*/ 139337 h 6069874"/>
              <a:gd name="connsiteX6" fmla="*/ 2569029 w 2899955"/>
              <a:gd name="connsiteY6" fmla="*/ 130628 h 6069874"/>
              <a:gd name="connsiteX7" fmla="*/ 2612572 w 2899955"/>
              <a:gd name="connsiteY7" fmla="*/ 121920 h 6069874"/>
              <a:gd name="connsiteX8" fmla="*/ 2656115 w 2899955"/>
              <a:gd name="connsiteY8" fmla="*/ 121920 h 6069874"/>
              <a:gd name="connsiteX9" fmla="*/ 2795452 w 2899955"/>
              <a:gd name="connsiteY9" fmla="*/ 174171 h 6069874"/>
              <a:gd name="connsiteX10" fmla="*/ 2865120 w 2899955"/>
              <a:gd name="connsiteY10" fmla="*/ 209005 h 6069874"/>
              <a:gd name="connsiteX11" fmla="*/ 2891246 w 2899955"/>
              <a:gd name="connsiteY11" fmla="*/ 226423 h 6069874"/>
              <a:gd name="connsiteX12" fmla="*/ 2899955 w 2899955"/>
              <a:gd name="connsiteY12" fmla="*/ 339634 h 6069874"/>
              <a:gd name="connsiteX13" fmla="*/ 2795452 w 2899955"/>
              <a:gd name="connsiteY13" fmla="*/ 391885 h 6069874"/>
              <a:gd name="connsiteX14" fmla="*/ 2760617 w 2899955"/>
              <a:gd name="connsiteY14" fmla="*/ 409303 h 6069874"/>
              <a:gd name="connsiteX15" fmla="*/ 2725783 w 2899955"/>
              <a:gd name="connsiteY15" fmla="*/ 435428 h 6069874"/>
              <a:gd name="connsiteX16" fmla="*/ 2673532 w 2899955"/>
              <a:gd name="connsiteY16" fmla="*/ 478971 h 6069874"/>
              <a:gd name="connsiteX17" fmla="*/ 2638697 w 2899955"/>
              <a:gd name="connsiteY17" fmla="*/ 548640 h 6069874"/>
              <a:gd name="connsiteX18" fmla="*/ 2629989 w 2899955"/>
              <a:gd name="connsiteY18" fmla="*/ 583474 h 6069874"/>
              <a:gd name="connsiteX19" fmla="*/ 2621280 w 2899955"/>
              <a:gd name="connsiteY19" fmla="*/ 705394 h 6069874"/>
              <a:gd name="connsiteX20" fmla="*/ 2638697 w 2899955"/>
              <a:gd name="connsiteY20" fmla="*/ 783771 h 6069874"/>
              <a:gd name="connsiteX21" fmla="*/ 2647406 w 2899955"/>
              <a:gd name="connsiteY21" fmla="*/ 836023 h 6069874"/>
              <a:gd name="connsiteX22" fmla="*/ 2699657 w 2899955"/>
              <a:gd name="connsiteY22" fmla="*/ 966651 h 6069874"/>
              <a:gd name="connsiteX23" fmla="*/ 2751909 w 2899955"/>
              <a:gd name="connsiteY23" fmla="*/ 1097280 h 6069874"/>
              <a:gd name="connsiteX24" fmla="*/ 2751909 w 2899955"/>
              <a:gd name="connsiteY24" fmla="*/ 1193074 h 6069874"/>
              <a:gd name="connsiteX25" fmla="*/ 2769326 w 2899955"/>
              <a:gd name="connsiteY25" fmla="*/ 1271451 h 6069874"/>
              <a:gd name="connsiteX26" fmla="*/ 2778035 w 2899955"/>
              <a:gd name="connsiteY26" fmla="*/ 1314994 h 6069874"/>
              <a:gd name="connsiteX27" fmla="*/ 2778035 w 2899955"/>
              <a:gd name="connsiteY27" fmla="*/ 1436914 h 6069874"/>
              <a:gd name="connsiteX28" fmla="*/ 2769326 w 2899955"/>
              <a:gd name="connsiteY28" fmla="*/ 1558834 h 6069874"/>
              <a:gd name="connsiteX29" fmla="*/ 2760617 w 2899955"/>
              <a:gd name="connsiteY29" fmla="*/ 1584960 h 6069874"/>
              <a:gd name="connsiteX30" fmla="*/ 2682240 w 2899955"/>
              <a:gd name="connsiteY30" fmla="*/ 1846217 h 6069874"/>
              <a:gd name="connsiteX31" fmla="*/ 2664823 w 2899955"/>
              <a:gd name="connsiteY31" fmla="*/ 1968137 h 6069874"/>
              <a:gd name="connsiteX32" fmla="*/ 2673532 w 2899955"/>
              <a:gd name="connsiteY32" fmla="*/ 2098765 h 6069874"/>
              <a:gd name="connsiteX33" fmla="*/ 2682240 w 2899955"/>
              <a:gd name="connsiteY33" fmla="*/ 2211977 h 6069874"/>
              <a:gd name="connsiteX34" fmla="*/ 2682240 w 2899955"/>
              <a:gd name="connsiteY34" fmla="*/ 2464525 h 6069874"/>
              <a:gd name="connsiteX35" fmla="*/ 2690949 w 2899955"/>
              <a:gd name="connsiteY35" fmla="*/ 2603863 h 6069874"/>
              <a:gd name="connsiteX36" fmla="*/ 2690949 w 2899955"/>
              <a:gd name="connsiteY36" fmla="*/ 2786743 h 6069874"/>
              <a:gd name="connsiteX37" fmla="*/ 2682240 w 2899955"/>
              <a:gd name="connsiteY37" fmla="*/ 2865120 h 6069874"/>
              <a:gd name="connsiteX38" fmla="*/ 2656115 w 2899955"/>
              <a:gd name="connsiteY38" fmla="*/ 2882537 h 6069874"/>
              <a:gd name="connsiteX39" fmla="*/ 2595155 w 2899955"/>
              <a:gd name="connsiteY39" fmla="*/ 3074125 h 6069874"/>
              <a:gd name="connsiteX40" fmla="*/ 2621280 w 2899955"/>
              <a:gd name="connsiteY40" fmla="*/ 3143794 h 6069874"/>
              <a:gd name="connsiteX41" fmla="*/ 2638697 w 2899955"/>
              <a:gd name="connsiteY41" fmla="*/ 3178628 h 6069874"/>
              <a:gd name="connsiteX42" fmla="*/ 2682240 w 2899955"/>
              <a:gd name="connsiteY42" fmla="*/ 3274423 h 6069874"/>
              <a:gd name="connsiteX43" fmla="*/ 2708366 w 2899955"/>
              <a:gd name="connsiteY43" fmla="*/ 3344091 h 6069874"/>
              <a:gd name="connsiteX44" fmla="*/ 2717075 w 2899955"/>
              <a:gd name="connsiteY44" fmla="*/ 3370217 h 6069874"/>
              <a:gd name="connsiteX45" fmla="*/ 2734492 w 2899955"/>
              <a:gd name="connsiteY45" fmla="*/ 3396343 h 6069874"/>
              <a:gd name="connsiteX46" fmla="*/ 2734492 w 2899955"/>
              <a:gd name="connsiteY46" fmla="*/ 3483428 h 6069874"/>
              <a:gd name="connsiteX47" fmla="*/ 2725783 w 2899955"/>
              <a:gd name="connsiteY47" fmla="*/ 3561805 h 6069874"/>
              <a:gd name="connsiteX48" fmla="*/ 2708366 w 2899955"/>
              <a:gd name="connsiteY48" fmla="*/ 3587931 h 6069874"/>
              <a:gd name="connsiteX49" fmla="*/ 2699657 w 2899955"/>
              <a:gd name="connsiteY49" fmla="*/ 3614057 h 6069874"/>
              <a:gd name="connsiteX50" fmla="*/ 2647406 w 2899955"/>
              <a:gd name="connsiteY50" fmla="*/ 3727268 h 6069874"/>
              <a:gd name="connsiteX51" fmla="*/ 2603863 w 2899955"/>
              <a:gd name="connsiteY51" fmla="*/ 3788228 h 6069874"/>
              <a:gd name="connsiteX52" fmla="*/ 2534195 w 2899955"/>
              <a:gd name="connsiteY52" fmla="*/ 3971108 h 6069874"/>
              <a:gd name="connsiteX53" fmla="*/ 2508069 w 2899955"/>
              <a:gd name="connsiteY53" fmla="*/ 4284617 h 6069874"/>
              <a:gd name="connsiteX54" fmla="*/ 2473235 w 2899955"/>
              <a:gd name="connsiteY54" fmla="*/ 4380411 h 6069874"/>
              <a:gd name="connsiteX55" fmla="*/ 2464526 w 2899955"/>
              <a:gd name="connsiteY55" fmla="*/ 4389120 h 6069874"/>
              <a:gd name="connsiteX56" fmla="*/ 2386149 w 2899955"/>
              <a:gd name="connsiteY56" fmla="*/ 4528457 h 6069874"/>
              <a:gd name="connsiteX57" fmla="*/ 2377440 w 2899955"/>
              <a:gd name="connsiteY57" fmla="*/ 4615543 h 6069874"/>
              <a:gd name="connsiteX58" fmla="*/ 2360023 w 2899955"/>
              <a:gd name="connsiteY58" fmla="*/ 4641668 h 6069874"/>
              <a:gd name="connsiteX59" fmla="*/ 2351315 w 2899955"/>
              <a:gd name="connsiteY59" fmla="*/ 4667794 h 6069874"/>
              <a:gd name="connsiteX60" fmla="*/ 2333897 w 2899955"/>
              <a:gd name="connsiteY60" fmla="*/ 4824548 h 6069874"/>
              <a:gd name="connsiteX61" fmla="*/ 2307772 w 2899955"/>
              <a:gd name="connsiteY61" fmla="*/ 4902925 h 6069874"/>
              <a:gd name="connsiteX62" fmla="*/ 2307772 w 2899955"/>
              <a:gd name="connsiteY62" fmla="*/ 5016137 h 6069874"/>
              <a:gd name="connsiteX63" fmla="*/ 2299063 w 2899955"/>
              <a:gd name="connsiteY63" fmla="*/ 5164183 h 6069874"/>
              <a:gd name="connsiteX64" fmla="*/ 2264229 w 2899955"/>
              <a:gd name="connsiteY64" fmla="*/ 5286103 h 6069874"/>
              <a:gd name="connsiteX65" fmla="*/ 2246812 w 2899955"/>
              <a:gd name="connsiteY65" fmla="*/ 5364480 h 6069874"/>
              <a:gd name="connsiteX66" fmla="*/ 2238103 w 2899955"/>
              <a:gd name="connsiteY66" fmla="*/ 5390605 h 6069874"/>
              <a:gd name="connsiteX67" fmla="*/ 2220686 w 2899955"/>
              <a:gd name="connsiteY67" fmla="*/ 5408023 h 6069874"/>
              <a:gd name="connsiteX68" fmla="*/ 2229395 w 2899955"/>
              <a:gd name="connsiteY68" fmla="*/ 5495108 h 6069874"/>
              <a:gd name="connsiteX69" fmla="*/ 2220686 w 2899955"/>
              <a:gd name="connsiteY69" fmla="*/ 5582194 h 6069874"/>
              <a:gd name="connsiteX70" fmla="*/ 2203269 w 2899955"/>
              <a:gd name="connsiteY70" fmla="*/ 5651863 h 6069874"/>
              <a:gd name="connsiteX71" fmla="*/ 2185852 w 2899955"/>
              <a:gd name="connsiteY71" fmla="*/ 5730240 h 6069874"/>
              <a:gd name="connsiteX72" fmla="*/ 2168435 w 2899955"/>
              <a:gd name="connsiteY72" fmla="*/ 5799908 h 6069874"/>
              <a:gd name="connsiteX73" fmla="*/ 2142309 w 2899955"/>
              <a:gd name="connsiteY73" fmla="*/ 5817325 h 6069874"/>
              <a:gd name="connsiteX74" fmla="*/ 2133600 w 2899955"/>
              <a:gd name="connsiteY74" fmla="*/ 5817325 h 6069874"/>
              <a:gd name="connsiteX75" fmla="*/ 2055223 w 2899955"/>
              <a:gd name="connsiteY75" fmla="*/ 5930537 h 6069874"/>
              <a:gd name="connsiteX76" fmla="*/ 2011680 w 2899955"/>
              <a:gd name="connsiteY76" fmla="*/ 5991497 h 6069874"/>
              <a:gd name="connsiteX77" fmla="*/ 1976846 w 2899955"/>
              <a:gd name="connsiteY77" fmla="*/ 6008914 h 6069874"/>
              <a:gd name="connsiteX78" fmla="*/ 1846217 w 2899955"/>
              <a:gd name="connsiteY78" fmla="*/ 6017623 h 6069874"/>
              <a:gd name="connsiteX79" fmla="*/ 1672046 w 2899955"/>
              <a:gd name="connsiteY79" fmla="*/ 6061165 h 6069874"/>
              <a:gd name="connsiteX80" fmla="*/ 1576252 w 2899955"/>
              <a:gd name="connsiteY80" fmla="*/ 6069874 h 6069874"/>
              <a:gd name="connsiteX81" fmla="*/ 1532709 w 2899955"/>
              <a:gd name="connsiteY81" fmla="*/ 6061165 h 6069874"/>
              <a:gd name="connsiteX82" fmla="*/ 1480457 w 2899955"/>
              <a:gd name="connsiteY82" fmla="*/ 6052457 h 6069874"/>
              <a:gd name="connsiteX83" fmla="*/ 1402080 w 2899955"/>
              <a:gd name="connsiteY83" fmla="*/ 6017623 h 6069874"/>
              <a:gd name="connsiteX84" fmla="*/ 1375955 w 2899955"/>
              <a:gd name="connsiteY84" fmla="*/ 6017623 h 6069874"/>
              <a:gd name="connsiteX85" fmla="*/ 1114697 w 2899955"/>
              <a:gd name="connsiteY85" fmla="*/ 6052457 h 6069874"/>
              <a:gd name="connsiteX86" fmla="*/ 975360 w 2899955"/>
              <a:gd name="connsiteY86" fmla="*/ 6043748 h 6069874"/>
              <a:gd name="connsiteX87" fmla="*/ 940526 w 2899955"/>
              <a:gd name="connsiteY87" fmla="*/ 6008914 h 6069874"/>
              <a:gd name="connsiteX88" fmla="*/ 827315 w 2899955"/>
              <a:gd name="connsiteY88" fmla="*/ 5982788 h 6069874"/>
              <a:gd name="connsiteX89" fmla="*/ 740229 w 2899955"/>
              <a:gd name="connsiteY89" fmla="*/ 5956663 h 6069874"/>
              <a:gd name="connsiteX90" fmla="*/ 627017 w 2899955"/>
              <a:gd name="connsiteY90" fmla="*/ 5878285 h 6069874"/>
              <a:gd name="connsiteX91" fmla="*/ 574766 w 2899955"/>
              <a:gd name="connsiteY91" fmla="*/ 5799908 h 6069874"/>
              <a:gd name="connsiteX92" fmla="*/ 522515 w 2899955"/>
              <a:gd name="connsiteY92" fmla="*/ 5704114 h 6069874"/>
              <a:gd name="connsiteX93" fmla="*/ 444137 w 2899955"/>
              <a:gd name="connsiteY93" fmla="*/ 5634445 h 6069874"/>
              <a:gd name="connsiteX94" fmla="*/ 400595 w 2899955"/>
              <a:gd name="connsiteY94" fmla="*/ 5608320 h 6069874"/>
              <a:gd name="connsiteX95" fmla="*/ 383177 w 2899955"/>
              <a:gd name="connsiteY95" fmla="*/ 5590903 h 6069874"/>
              <a:gd name="connsiteX96" fmla="*/ 348343 w 2899955"/>
              <a:gd name="connsiteY96" fmla="*/ 5582194 h 6069874"/>
              <a:gd name="connsiteX97" fmla="*/ 261257 w 2899955"/>
              <a:gd name="connsiteY97" fmla="*/ 5573485 h 6069874"/>
              <a:gd name="connsiteX98" fmla="*/ 209006 w 2899955"/>
              <a:gd name="connsiteY98" fmla="*/ 5529943 h 6069874"/>
              <a:gd name="connsiteX99" fmla="*/ 17417 w 2899955"/>
              <a:gd name="connsiteY99" fmla="*/ 5303520 h 6069874"/>
              <a:gd name="connsiteX100" fmla="*/ 0 w 2899955"/>
              <a:gd name="connsiteY100" fmla="*/ 4990011 h 6069874"/>
              <a:gd name="connsiteX101" fmla="*/ 8709 w 2899955"/>
              <a:gd name="connsiteY101" fmla="*/ 4833257 h 6069874"/>
              <a:gd name="connsiteX102" fmla="*/ 130629 w 2899955"/>
              <a:gd name="connsiteY102" fmla="*/ 4693920 h 6069874"/>
              <a:gd name="connsiteX103" fmla="*/ 409303 w 2899955"/>
              <a:gd name="connsiteY103" fmla="*/ 4319451 h 6069874"/>
              <a:gd name="connsiteX104" fmla="*/ 539932 w 2899955"/>
              <a:gd name="connsiteY104" fmla="*/ 4188823 h 6069874"/>
              <a:gd name="connsiteX105" fmla="*/ 566057 w 2899955"/>
              <a:gd name="connsiteY105" fmla="*/ 4153988 h 6069874"/>
              <a:gd name="connsiteX106" fmla="*/ 627017 w 2899955"/>
              <a:gd name="connsiteY106" fmla="*/ 3971108 h 6069874"/>
              <a:gd name="connsiteX107" fmla="*/ 687977 w 2899955"/>
              <a:gd name="connsiteY107" fmla="*/ 3910148 h 6069874"/>
              <a:gd name="connsiteX108" fmla="*/ 705395 w 2899955"/>
              <a:gd name="connsiteY108" fmla="*/ 3875314 h 6069874"/>
              <a:gd name="connsiteX109" fmla="*/ 722812 w 2899955"/>
              <a:gd name="connsiteY109" fmla="*/ 3849188 h 6069874"/>
              <a:gd name="connsiteX110" fmla="*/ 801189 w 2899955"/>
              <a:gd name="connsiteY110" fmla="*/ 3675017 h 6069874"/>
              <a:gd name="connsiteX111" fmla="*/ 844732 w 2899955"/>
              <a:gd name="connsiteY111" fmla="*/ 3596640 h 6069874"/>
              <a:gd name="connsiteX112" fmla="*/ 870857 w 2899955"/>
              <a:gd name="connsiteY112" fmla="*/ 3518263 h 6069874"/>
              <a:gd name="connsiteX113" fmla="*/ 949235 w 2899955"/>
              <a:gd name="connsiteY113" fmla="*/ 3387634 h 6069874"/>
              <a:gd name="connsiteX114" fmla="*/ 975360 w 2899955"/>
              <a:gd name="connsiteY114" fmla="*/ 3291840 h 6069874"/>
              <a:gd name="connsiteX115" fmla="*/ 1001486 w 2899955"/>
              <a:gd name="connsiteY115" fmla="*/ 3213463 h 6069874"/>
              <a:gd name="connsiteX116" fmla="*/ 1001486 w 2899955"/>
              <a:gd name="connsiteY116" fmla="*/ 3187337 h 6069874"/>
              <a:gd name="connsiteX117" fmla="*/ 1053737 w 2899955"/>
              <a:gd name="connsiteY117" fmla="*/ 2969623 h 6069874"/>
              <a:gd name="connsiteX118" fmla="*/ 1114697 w 2899955"/>
              <a:gd name="connsiteY118" fmla="*/ 2821577 h 6069874"/>
              <a:gd name="connsiteX119" fmla="*/ 1114697 w 2899955"/>
              <a:gd name="connsiteY119" fmla="*/ 2812868 h 6069874"/>
              <a:gd name="connsiteX120" fmla="*/ 1149532 w 2899955"/>
              <a:gd name="connsiteY120" fmla="*/ 2699657 h 6069874"/>
              <a:gd name="connsiteX121" fmla="*/ 1193075 w 2899955"/>
              <a:gd name="connsiteY121" fmla="*/ 2612571 h 6069874"/>
              <a:gd name="connsiteX122" fmla="*/ 1210492 w 2899955"/>
              <a:gd name="connsiteY122" fmla="*/ 2542903 h 6069874"/>
              <a:gd name="connsiteX123" fmla="*/ 1236617 w 2899955"/>
              <a:gd name="connsiteY123" fmla="*/ 2386148 h 6069874"/>
              <a:gd name="connsiteX124" fmla="*/ 1262743 w 2899955"/>
              <a:gd name="connsiteY124" fmla="*/ 2316480 h 6069874"/>
              <a:gd name="connsiteX125" fmla="*/ 1271452 w 2899955"/>
              <a:gd name="connsiteY125" fmla="*/ 2290354 h 6069874"/>
              <a:gd name="connsiteX126" fmla="*/ 1280160 w 2899955"/>
              <a:gd name="connsiteY126" fmla="*/ 2238103 h 6069874"/>
              <a:gd name="connsiteX127" fmla="*/ 1280160 w 2899955"/>
              <a:gd name="connsiteY127" fmla="*/ 2002971 h 6069874"/>
              <a:gd name="connsiteX128" fmla="*/ 1314995 w 2899955"/>
              <a:gd name="connsiteY128" fmla="*/ 1889760 h 6069874"/>
              <a:gd name="connsiteX129" fmla="*/ 1332412 w 2899955"/>
              <a:gd name="connsiteY129" fmla="*/ 1837508 h 6069874"/>
              <a:gd name="connsiteX130" fmla="*/ 1384663 w 2899955"/>
              <a:gd name="connsiteY130" fmla="*/ 1741714 h 6069874"/>
              <a:gd name="connsiteX131" fmla="*/ 1445623 w 2899955"/>
              <a:gd name="connsiteY131" fmla="*/ 1454331 h 6069874"/>
              <a:gd name="connsiteX132" fmla="*/ 1445623 w 2899955"/>
              <a:gd name="connsiteY132" fmla="*/ 1454331 h 6069874"/>
              <a:gd name="connsiteX133" fmla="*/ 1463040 w 2899955"/>
              <a:gd name="connsiteY133" fmla="*/ 1384663 h 6069874"/>
              <a:gd name="connsiteX134" fmla="*/ 1471749 w 2899955"/>
              <a:gd name="connsiteY134" fmla="*/ 1193074 h 6069874"/>
              <a:gd name="connsiteX135" fmla="*/ 1471749 w 2899955"/>
              <a:gd name="connsiteY135" fmla="*/ 984068 h 6069874"/>
              <a:gd name="connsiteX136" fmla="*/ 1611086 w 2899955"/>
              <a:gd name="connsiteY136" fmla="*/ 914400 h 6069874"/>
              <a:gd name="connsiteX137" fmla="*/ 1698172 w 2899955"/>
              <a:gd name="connsiteY137" fmla="*/ 687977 h 6069874"/>
              <a:gd name="connsiteX138" fmla="*/ 1759132 w 2899955"/>
              <a:gd name="connsiteY138" fmla="*/ 592183 h 6069874"/>
              <a:gd name="connsiteX139" fmla="*/ 1767840 w 2899955"/>
              <a:gd name="connsiteY139" fmla="*/ 539931 h 6069874"/>
              <a:gd name="connsiteX140" fmla="*/ 1776549 w 2899955"/>
              <a:gd name="connsiteY140" fmla="*/ 513805 h 6069874"/>
              <a:gd name="connsiteX141" fmla="*/ 1811383 w 2899955"/>
              <a:gd name="connsiteY141" fmla="*/ 409303 h 6069874"/>
              <a:gd name="connsiteX142" fmla="*/ 1785257 w 2899955"/>
              <a:gd name="connsiteY142" fmla="*/ 156754 h 6069874"/>
              <a:gd name="connsiteX143" fmla="*/ 1793966 w 2899955"/>
              <a:gd name="connsiteY143" fmla="*/ 69668 h 6069874"/>
              <a:gd name="connsiteX144" fmla="*/ 1802675 w 2899955"/>
              <a:gd name="connsiteY144" fmla="*/ 69668 h 606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899955" h="6069874">
                <a:moveTo>
                  <a:pt x="1733006" y="130628"/>
                </a:moveTo>
                <a:lnTo>
                  <a:pt x="1881052" y="0"/>
                </a:lnTo>
                <a:lnTo>
                  <a:pt x="2081349" y="34834"/>
                </a:lnTo>
                <a:lnTo>
                  <a:pt x="2264229" y="17417"/>
                </a:lnTo>
                <a:lnTo>
                  <a:pt x="2342606" y="26125"/>
                </a:lnTo>
                <a:lnTo>
                  <a:pt x="2490652" y="139337"/>
                </a:lnTo>
                <a:cubicBezTo>
                  <a:pt x="2516778" y="136434"/>
                  <a:pt x="2543007" y="134345"/>
                  <a:pt x="2569029" y="130628"/>
                </a:cubicBezTo>
                <a:cubicBezTo>
                  <a:pt x="2583682" y="128535"/>
                  <a:pt x="2597844" y="123393"/>
                  <a:pt x="2612572" y="121920"/>
                </a:cubicBezTo>
                <a:cubicBezTo>
                  <a:pt x="2627014" y="120476"/>
                  <a:pt x="2641601" y="121920"/>
                  <a:pt x="2656115" y="121920"/>
                </a:cubicBezTo>
                <a:lnTo>
                  <a:pt x="2795452" y="174171"/>
                </a:lnTo>
                <a:cubicBezTo>
                  <a:pt x="2818675" y="185782"/>
                  <a:pt x="2842856" y="195647"/>
                  <a:pt x="2865120" y="209005"/>
                </a:cubicBezTo>
                <a:cubicBezTo>
                  <a:pt x="2897571" y="228476"/>
                  <a:pt x="2869737" y="226423"/>
                  <a:pt x="2891246" y="226423"/>
                </a:cubicBezTo>
                <a:lnTo>
                  <a:pt x="2899955" y="339634"/>
                </a:lnTo>
                <a:cubicBezTo>
                  <a:pt x="2749879" y="433431"/>
                  <a:pt x="2887560" y="357345"/>
                  <a:pt x="2795452" y="391885"/>
                </a:cubicBezTo>
                <a:cubicBezTo>
                  <a:pt x="2783296" y="396443"/>
                  <a:pt x="2771626" y="402422"/>
                  <a:pt x="2760617" y="409303"/>
                </a:cubicBezTo>
                <a:cubicBezTo>
                  <a:pt x="2748309" y="416995"/>
                  <a:pt x="2725783" y="435428"/>
                  <a:pt x="2725783" y="435428"/>
                </a:cubicBezTo>
                <a:lnTo>
                  <a:pt x="2673532" y="478971"/>
                </a:lnTo>
                <a:cubicBezTo>
                  <a:pt x="2661920" y="502194"/>
                  <a:pt x="2648683" y="524673"/>
                  <a:pt x="2638697" y="548640"/>
                </a:cubicBezTo>
                <a:cubicBezTo>
                  <a:pt x="2634094" y="559688"/>
                  <a:pt x="2629989" y="583474"/>
                  <a:pt x="2629989" y="583474"/>
                </a:cubicBezTo>
                <a:lnTo>
                  <a:pt x="2621280" y="705394"/>
                </a:lnTo>
                <a:cubicBezTo>
                  <a:pt x="2627086" y="731520"/>
                  <a:pt x="2632206" y="757807"/>
                  <a:pt x="2638697" y="783771"/>
                </a:cubicBezTo>
                <a:cubicBezTo>
                  <a:pt x="2650160" y="829623"/>
                  <a:pt x="2647406" y="789842"/>
                  <a:pt x="2647406" y="836023"/>
                </a:cubicBezTo>
                <a:lnTo>
                  <a:pt x="2699657" y="966651"/>
                </a:lnTo>
                <a:cubicBezTo>
                  <a:pt x="2767022" y="1045243"/>
                  <a:pt x="2751909" y="1000848"/>
                  <a:pt x="2751909" y="1097280"/>
                </a:cubicBezTo>
                <a:lnTo>
                  <a:pt x="2751909" y="1193074"/>
                </a:lnTo>
                <a:cubicBezTo>
                  <a:pt x="2757715" y="1219200"/>
                  <a:pt x="2762835" y="1245487"/>
                  <a:pt x="2769326" y="1271451"/>
                </a:cubicBezTo>
                <a:cubicBezTo>
                  <a:pt x="2779871" y="1313631"/>
                  <a:pt x="2778035" y="1281728"/>
                  <a:pt x="2778035" y="1314994"/>
                </a:cubicBezTo>
                <a:lnTo>
                  <a:pt x="2778035" y="1436914"/>
                </a:lnTo>
                <a:cubicBezTo>
                  <a:pt x="2775132" y="1477554"/>
                  <a:pt x="2774087" y="1518370"/>
                  <a:pt x="2769326" y="1558834"/>
                </a:cubicBezTo>
                <a:cubicBezTo>
                  <a:pt x="2768253" y="1567951"/>
                  <a:pt x="2760617" y="1584960"/>
                  <a:pt x="2760617" y="1584960"/>
                </a:cubicBezTo>
                <a:lnTo>
                  <a:pt x="2682240" y="1846217"/>
                </a:lnTo>
                <a:cubicBezTo>
                  <a:pt x="2661674" y="1938763"/>
                  <a:pt x="2664823" y="1897831"/>
                  <a:pt x="2664823" y="1968137"/>
                </a:cubicBezTo>
                <a:lnTo>
                  <a:pt x="2673532" y="2098765"/>
                </a:lnTo>
                <a:cubicBezTo>
                  <a:pt x="2683522" y="2188683"/>
                  <a:pt x="2682240" y="2150856"/>
                  <a:pt x="2682240" y="2211977"/>
                </a:cubicBezTo>
                <a:lnTo>
                  <a:pt x="2682240" y="2464525"/>
                </a:lnTo>
                <a:cubicBezTo>
                  <a:pt x="2691913" y="2580600"/>
                  <a:pt x="2690949" y="2534073"/>
                  <a:pt x="2690949" y="2603863"/>
                </a:cubicBezTo>
                <a:lnTo>
                  <a:pt x="2690949" y="2786743"/>
                </a:lnTo>
                <a:cubicBezTo>
                  <a:pt x="2688046" y="2812869"/>
                  <a:pt x="2691223" y="2840416"/>
                  <a:pt x="2682240" y="2865120"/>
                </a:cubicBezTo>
                <a:cubicBezTo>
                  <a:pt x="2678663" y="2874956"/>
                  <a:pt x="2656115" y="2882537"/>
                  <a:pt x="2656115" y="2882537"/>
                </a:cubicBezTo>
                <a:lnTo>
                  <a:pt x="2595155" y="3074125"/>
                </a:lnTo>
                <a:cubicBezTo>
                  <a:pt x="2603863" y="3097348"/>
                  <a:pt x="2611017" y="3121215"/>
                  <a:pt x="2621280" y="3143794"/>
                </a:cubicBezTo>
                <a:cubicBezTo>
                  <a:pt x="2640307" y="3185655"/>
                  <a:pt x="2638697" y="3155760"/>
                  <a:pt x="2638697" y="3178628"/>
                </a:cubicBezTo>
                <a:lnTo>
                  <a:pt x="2682240" y="3274423"/>
                </a:lnTo>
                <a:cubicBezTo>
                  <a:pt x="2690949" y="3297646"/>
                  <a:pt x="2699890" y="3320782"/>
                  <a:pt x="2708366" y="3344091"/>
                </a:cubicBezTo>
                <a:cubicBezTo>
                  <a:pt x="2711503" y="3352718"/>
                  <a:pt x="2712970" y="3362006"/>
                  <a:pt x="2717075" y="3370217"/>
                </a:cubicBezTo>
                <a:cubicBezTo>
                  <a:pt x="2721756" y="3379578"/>
                  <a:pt x="2734492" y="3396343"/>
                  <a:pt x="2734492" y="3396343"/>
                </a:cubicBezTo>
                <a:lnTo>
                  <a:pt x="2734492" y="3483428"/>
                </a:lnTo>
                <a:cubicBezTo>
                  <a:pt x="2731589" y="3509554"/>
                  <a:pt x="2732158" y="3536303"/>
                  <a:pt x="2725783" y="3561805"/>
                </a:cubicBezTo>
                <a:cubicBezTo>
                  <a:pt x="2723244" y="3571959"/>
                  <a:pt x="2713047" y="3578570"/>
                  <a:pt x="2708366" y="3587931"/>
                </a:cubicBezTo>
                <a:cubicBezTo>
                  <a:pt x="2704261" y="3596142"/>
                  <a:pt x="2699657" y="3614057"/>
                  <a:pt x="2699657" y="3614057"/>
                </a:cubicBezTo>
                <a:lnTo>
                  <a:pt x="2647406" y="3727268"/>
                </a:lnTo>
                <a:lnTo>
                  <a:pt x="2603863" y="3788228"/>
                </a:lnTo>
                <a:lnTo>
                  <a:pt x="2534195" y="3971108"/>
                </a:lnTo>
                <a:lnTo>
                  <a:pt x="2508069" y="4284617"/>
                </a:lnTo>
                <a:cubicBezTo>
                  <a:pt x="2496986" y="4384355"/>
                  <a:pt x="2521716" y="4344049"/>
                  <a:pt x="2473235" y="4380411"/>
                </a:cubicBezTo>
                <a:cubicBezTo>
                  <a:pt x="2469951" y="4382874"/>
                  <a:pt x="2467429" y="4386217"/>
                  <a:pt x="2464526" y="4389120"/>
                </a:cubicBezTo>
                <a:lnTo>
                  <a:pt x="2386149" y="4528457"/>
                </a:lnTo>
                <a:cubicBezTo>
                  <a:pt x="2383246" y="4557486"/>
                  <a:pt x="2384000" y="4587117"/>
                  <a:pt x="2377440" y="4615543"/>
                </a:cubicBezTo>
                <a:cubicBezTo>
                  <a:pt x="2375087" y="4625741"/>
                  <a:pt x="2364704" y="4632307"/>
                  <a:pt x="2360023" y="4641668"/>
                </a:cubicBezTo>
                <a:cubicBezTo>
                  <a:pt x="2355918" y="4649879"/>
                  <a:pt x="2351315" y="4667794"/>
                  <a:pt x="2351315" y="4667794"/>
                </a:cubicBezTo>
                <a:lnTo>
                  <a:pt x="2333897" y="4824548"/>
                </a:lnTo>
                <a:lnTo>
                  <a:pt x="2307772" y="4902925"/>
                </a:lnTo>
                <a:lnTo>
                  <a:pt x="2307772" y="5016137"/>
                </a:lnTo>
                <a:cubicBezTo>
                  <a:pt x="2298443" y="5146744"/>
                  <a:pt x="2299063" y="5097313"/>
                  <a:pt x="2299063" y="5164183"/>
                </a:cubicBezTo>
                <a:lnTo>
                  <a:pt x="2264229" y="5286103"/>
                </a:lnTo>
                <a:cubicBezTo>
                  <a:pt x="2258423" y="5312229"/>
                  <a:pt x="2253303" y="5338516"/>
                  <a:pt x="2246812" y="5364480"/>
                </a:cubicBezTo>
                <a:cubicBezTo>
                  <a:pt x="2244586" y="5373385"/>
                  <a:pt x="2242826" y="5382734"/>
                  <a:pt x="2238103" y="5390605"/>
                </a:cubicBezTo>
                <a:cubicBezTo>
                  <a:pt x="2233879" y="5397646"/>
                  <a:pt x="2220686" y="5408023"/>
                  <a:pt x="2220686" y="5408023"/>
                </a:cubicBezTo>
                <a:lnTo>
                  <a:pt x="2229395" y="5495108"/>
                </a:lnTo>
                <a:cubicBezTo>
                  <a:pt x="2220365" y="5576370"/>
                  <a:pt x="2220686" y="5547199"/>
                  <a:pt x="2220686" y="5582194"/>
                </a:cubicBezTo>
                <a:lnTo>
                  <a:pt x="2203269" y="5651863"/>
                </a:lnTo>
                <a:cubicBezTo>
                  <a:pt x="2197463" y="5677989"/>
                  <a:pt x="2191460" y="5704071"/>
                  <a:pt x="2185852" y="5730240"/>
                </a:cubicBezTo>
                <a:cubicBezTo>
                  <a:pt x="2185377" y="5732458"/>
                  <a:pt x="2175601" y="5790951"/>
                  <a:pt x="2168435" y="5799908"/>
                </a:cubicBezTo>
                <a:cubicBezTo>
                  <a:pt x="2161897" y="5808081"/>
                  <a:pt x="2151671" y="5812644"/>
                  <a:pt x="2142309" y="5817325"/>
                </a:cubicBezTo>
                <a:cubicBezTo>
                  <a:pt x="2139712" y="5818623"/>
                  <a:pt x="2136503" y="5817325"/>
                  <a:pt x="2133600" y="5817325"/>
                </a:cubicBezTo>
                <a:lnTo>
                  <a:pt x="2055223" y="5930537"/>
                </a:lnTo>
                <a:cubicBezTo>
                  <a:pt x="2040709" y="5950857"/>
                  <a:pt x="2029337" y="5973840"/>
                  <a:pt x="2011680" y="5991497"/>
                </a:cubicBezTo>
                <a:cubicBezTo>
                  <a:pt x="2002500" y="6000677"/>
                  <a:pt x="1989280" y="6005184"/>
                  <a:pt x="1976846" y="6008914"/>
                </a:cubicBezTo>
                <a:cubicBezTo>
                  <a:pt x="1933499" y="6021918"/>
                  <a:pt x="1890947" y="6017623"/>
                  <a:pt x="1846217" y="6017623"/>
                </a:cubicBezTo>
                <a:lnTo>
                  <a:pt x="1672046" y="6061165"/>
                </a:lnTo>
                <a:cubicBezTo>
                  <a:pt x="1640115" y="6064068"/>
                  <a:pt x="1608315" y="6069874"/>
                  <a:pt x="1576252" y="6069874"/>
                </a:cubicBezTo>
                <a:cubicBezTo>
                  <a:pt x="1561450" y="6069874"/>
                  <a:pt x="1547272" y="6063813"/>
                  <a:pt x="1532709" y="6061165"/>
                </a:cubicBezTo>
                <a:cubicBezTo>
                  <a:pt x="1515336" y="6058006"/>
                  <a:pt x="1497874" y="6055360"/>
                  <a:pt x="1480457" y="6052457"/>
                </a:cubicBezTo>
                <a:cubicBezTo>
                  <a:pt x="1456779" y="6036672"/>
                  <a:pt x="1433172" y="6017623"/>
                  <a:pt x="1402080" y="6017623"/>
                </a:cubicBezTo>
                <a:lnTo>
                  <a:pt x="1375955" y="6017623"/>
                </a:lnTo>
                <a:lnTo>
                  <a:pt x="1114697" y="6052457"/>
                </a:lnTo>
                <a:cubicBezTo>
                  <a:pt x="1057727" y="6058154"/>
                  <a:pt x="1024839" y="6073435"/>
                  <a:pt x="975360" y="6043748"/>
                </a:cubicBezTo>
                <a:cubicBezTo>
                  <a:pt x="961279" y="6035300"/>
                  <a:pt x="940526" y="6008914"/>
                  <a:pt x="940526" y="6008914"/>
                </a:cubicBezTo>
                <a:lnTo>
                  <a:pt x="827315" y="5982788"/>
                </a:lnTo>
                <a:cubicBezTo>
                  <a:pt x="798286" y="5974080"/>
                  <a:pt x="768161" y="5968424"/>
                  <a:pt x="740229" y="5956663"/>
                </a:cubicBezTo>
                <a:cubicBezTo>
                  <a:pt x="700615" y="5939983"/>
                  <a:pt x="653800" y="5915111"/>
                  <a:pt x="627017" y="5878285"/>
                </a:cubicBezTo>
                <a:cubicBezTo>
                  <a:pt x="549201" y="5771288"/>
                  <a:pt x="622382" y="5847524"/>
                  <a:pt x="574766" y="5799908"/>
                </a:cubicBezTo>
                <a:lnTo>
                  <a:pt x="522515" y="5704114"/>
                </a:lnTo>
                <a:cubicBezTo>
                  <a:pt x="475059" y="5656658"/>
                  <a:pt x="485575" y="5660344"/>
                  <a:pt x="444137" y="5634445"/>
                </a:cubicBezTo>
                <a:cubicBezTo>
                  <a:pt x="429784" y="5625474"/>
                  <a:pt x="414368" y="5618158"/>
                  <a:pt x="400595" y="5608320"/>
                </a:cubicBezTo>
                <a:cubicBezTo>
                  <a:pt x="393914" y="5603548"/>
                  <a:pt x="383177" y="5590903"/>
                  <a:pt x="383177" y="5590903"/>
                </a:cubicBezTo>
                <a:lnTo>
                  <a:pt x="348343" y="5582194"/>
                </a:lnTo>
                <a:cubicBezTo>
                  <a:pt x="319314" y="5579291"/>
                  <a:pt x="289308" y="5581500"/>
                  <a:pt x="261257" y="5573485"/>
                </a:cubicBezTo>
                <a:cubicBezTo>
                  <a:pt x="246765" y="5569345"/>
                  <a:pt x="221463" y="5542400"/>
                  <a:pt x="209006" y="5529943"/>
                </a:cubicBezTo>
                <a:lnTo>
                  <a:pt x="17417" y="5303520"/>
                </a:lnTo>
                <a:lnTo>
                  <a:pt x="0" y="4990011"/>
                </a:lnTo>
                <a:cubicBezTo>
                  <a:pt x="11020" y="4879818"/>
                  <a:pt x="8709" y="4932098"/>
                  <a:pt x="8709" y="4833257"/>
                </a:cubicBezTo>
                <a:lnTo>
                  <a:pt x="130629" y="4693920"/>
                </a:lnTo>
                <a:lnTo>
                  <a:pt x="409303" y="4319451"/>
                </a:lnTo>
                <a:cubicBezTo>
                  <a:pt x="452846" y="4275908"/>
                  <a:pt x="502986" y="4238087"/>
                  <a:pt x="539932" y="4188823"/>
                </a:cubicBezTo>
                <a:lnTo>
                  <a:pt x="566057" y="4153988"/>
                </a:lnTo>
                <a:lnTo>
                  <a:pt x="627017" y="3971108"/>
                </a:lnTo>
                <a:cubicBezTo>
                  <a:pt x="647337" y="3950788"/>
                  <a:pt x="669780" y="3932389"/>
                  <a:pt x="687977" y="3910148"/>
                </a:cubicBezTo>
                <a:cubicBezTo>
                  <a:pt x="696198" y="3900101"/>
                  <a:pt x="698954" y="3886585"/>
                  <a:pt x="705395" y="3875314"/>
                </a:cubicBezTo>
                <a:cubicBezTo>
                  <a:pt x="710588" y="3866227"/>
                  <a:pt x="722812" y="3849188"/>
                  <a:pt x="722812" y="3849188"/>
                </a:cubicBezTo>
                <a:lnTo>
                  <a:pt x="801189" y="3675017"/>
                </a:lnTo>
                <a:cubicBezTo>
                  <a:pt x="815703" y="3648891"/>
                  <a:pt x="832594" y="3623951"/>
                  <a:pt x="844732" y="3596640"/>
                </a:cubicBezTo>
                <a:cubicBezTo>
                  <a:pt x="855917" y="3571475"/>
                  <a:pt x="870857" y="3518263"/>
                  <a:pt x="870857" y="3518263"/>
                </a:cubicBezTo>
                <a:lnTo>
                  <a:pt x="949235" y="3387634"/>
                </a:lnTo>
                <a:cubicBezTo>
                  <a:pt x="957943" y="3355703"/>
                  <a:pt x="965488" y="3323431"/>
                  <a:pt x="975360" y="3291840"/>
                </a:cubicBezTo>
                <a:cubicBezTo>
                  <a:pt x="988359" y="3250242"/>
                  <a:pt x="995771" y="3253465"/>
                  <a:pt x="1001486" y="3213463"/>
                </a:cubicBezTo>
                <a:cubicBezTo>
                  <a:pt x="1002718" y="3204842"/>
                  <a:pt x="1001486" y="3196046"/>
                  <a:pt x="1001486" y="3187337"/>
                </a:cubicBezTo>
                <a:lnTo>
                  <a:pt x="1053737" y="2969623"/>
                </a:lnTo>
                <a:cubicBezTo>
                  <a:pt x="1107949" y="2882883"/>
                  <a:pt x="1094774" y="2921191"/>
                  <a:pt x="1114697" y="2821577"/>
                </a:cubicBezTo>
                <a:cubicBezTo>
                  <a:pt x="1115266" y="2818730"/>
                  <a:pt x="1114697" y="2815771"/>
                  <a:pt x="1114697" y="2812868"/>
                </a:cubicBezTo>
                <a:lnTo>
                  <a:pt x="1149532" y="2699657"/>
                </a:lnTo>
                <a:cubicBezTo>
                  <a:pt x="1164046" y="2670628"/>
                  <a:pt x="1181312" y="2642819"/>
                  <a:pt x="1193075" y="2612571"/>
                </a:cubicBezTo>
                <a:cubicBezTo>
                  <a:pt x="1201751" y="2590261"/>
                  <a:pt x="1210492" y="2542903"/>
                  <a:pt x="1210492" y="2542903"/>
                </a:cubicBezTo>
                <a:lnTo>
                  <a:pt x="1236617" y="2386148"/>
                </a:lnTo>
                <a:cubicBezTo>
                  <a:pt x="1245326" y="2362925"/>
                  <a:pt x="1254267" y="2339789"/>
                  <a:pt x="1262743" y="2316480"/>
                </a:cubicBezTo>
                <a:cubicBezTo>
                  <a:pt x="1265880" y="2307853"/>
                  <a:pt x="1269461" y="2299315"/>
                  <a:pt x="1271452" y="2290354"/>
                </a:cubicBezTo>
                <a:cubicBezTo>
                  <a:pt x="1275282" y="2273117"/>
                  <a:pt x="1280160" y="2238103"/>
                  <a:pt x="1280160" y="2238103"/>
                </a:cubicBezTo>
                <a:lnTo>
                  <a:pt x="1280160" y="2002971"/>
                </a:lnTo>
                <a:cubicBezTo>
                  <a:pt x="1315541" y="1843757"/>
                  <a:pt x="1278260" y="1981596"/>
                  <a:pt x="1314995" y="1889760"/>
                </a:cubicBezTo>
                <a:cubicBezTo>
                  <a:pt x="1321814" y="1872714"/>
                  <a:pt x="1332412" y="1837508"/>
                  <a:pt x="1332412" y="1837508"/>
                </a:cubicBezTo>
                <a:lnTo>
                  <a:pt x="1384663" y="1741714"/>
                </a:lnTo>
                <a:cubicBezTo>
                  <a:pt x="1433124" y="1596332"/>
                  <a:pt x="1406262" y="1690501"/>
                  <a:pt x="1445623" y="1454331"/>
                </a:cubicBezTo>
                <a:lnTo>
                  <a:pt x="1445623" y="1454331"/>
                </a:lnTo>
                <a:lnTo>
                  <a:pt x="1463040" y="1384663"/>
                </a:lnTo>
                <a:lnTo>
                  <a:pt x="1471749" y="1193074"/>
                </a:lnTo>
                <a:lnTo>
                  <a:pt x="1471749" y="984068"/>
                </a:lnTo>
                <a:lnTo>
                  <a:pt x="1611086" y="914400"/>
                </a:lnTo>
                <a:lnTo>
                  <a:pt x="1698172" y="687977"/>
                </a:lnTo>
                <a:cubicBezTo>
                  <a:pt x="1718492" y="656046"/>
                  <a:pt x="1743016" y="626429"/>
                  <a:pt x="1759132" y="592183"/>
                </a:cubicBezTo>
                <a:cubicBezTo>
                  <a:pt x="1766650" y="576206"/>
                  <a:pt x="1764010" y="557168"/>
                  <a:pt x="1767840" y="539931"/>
                </a:cubicBezTo>
                <a:cubicBezTo>
                  <a:pt x="1769831" y="530970"/>
                  <a:pt x="1776549" y="513805"/>
                  <a:pt x="1776549" y="513805"/>
                </a:cubicBezTo>
                <a:lnTo>
                  <a:pt x="1811383" y="409303"/>
                </a:lnTo>
                <a:lnTo>
                  <a:pt x="1785257" y="156754"/>
                </a:lnTo>
                <a:lnTo>
                  <a:pt x="1793966" y="69668"/>
                </a:lnTo>
                <a:lnTo>
                  <a:pt x="1802675" y="69668"/>
                </a:lnTo>
              </a:path>
            </a:pathLst>
          </a:custGeom>
          <a:solidFill>
            <a:srgbClr val="00B0F0">
              <a:alpha val="48000"/>
            </a:srgbClr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9FA490C-1B22-4C90-8098-71067843E5FF}"/>
              </a:ext>
            </a:extLst>
          </p:cNvPr>
          <p:cNvSpPr/>
          <p:nvPr/>
        </p:nvSpPr>
        <p:spPr>
          <a:xfrm>
            <a:off x="4678250" y="-119195"/>
            <a:ext cx="640951" cy="7616007"/>
          </a:xfrm>
          <a:custGeom>
            <a:avLst/>
            <a:gdLst>
              <a:gd name="connsiteX0" fmla="*/ 60960 w 592183"/>
              <a:gd name="connsiteY0" fmla="*/ 7036526 h 7036526"/>
              <a:gd name="connsiteX1" fmla="*/ 0 w 592183"/>
              <a:gd name="connsiteY1" fmla="*/ 6723018 h 7036526"/>
              <a:gd name="connsiteX2" fmla="*/ 209006 w 592183"/>
              <a:gd name="connsiteY2" fmla="*/ 6191795 h 7036526"/>
              <a:gd name="connsiteX3" fmla="*/ 174171 w 592183"/>
              <a:gd name="connsiteY3" fmla="*/ 5843452 h 7036526"/>
              <a:gd name="connsiteX4" fmla="*/ 217714 w 592183"/>
              <a:gd name="connsiteY4" fmla="*/ 5773783 h 7036526"/>
              <a:gd name="connsiteX5" fmla="*/ 243840 w 592183"/>
              <a:gd name="connsiteY5" fmla="*/ 5747658 h 7036526"/>
              <a:gd name="connsiteX6" fmla="*/ 348343 w 592183"/>
              <a:gd name="connsiteY6" fmla="*/ 5434149 h 7036526"/>
              <a:gd name="connsiteX7" fmla="*/ 261257 w 592183"/>
              <a:gd name="connsiteY7" fmla="*/ 5007429 h 7036526"/>
              <a:gd name="connsiteX8" fmla="*/ 304800 w 592183"/>
              <a:gd name="connsiteY8" fmla="*/ 4937760 h 7036526"/>
              <a:gd name="connsiteX9" fmla="*/ 391886 w 592183"/>
              <a:gd name="connsiteY9" fmla="*/ 4693920 h 7036526"/>
              <a:gd name="connsiteX10" fmla="*/ 322217 w 592183"/>
              <a:gd name="connsiteY10" fmla="*/ 4450080 h 7036526"/>
              <a:gd name="connsiteX11" fmla="*/ 357051 w 592183"/>
              <a:gd name="connsiteY11" fmla="*/ 4371703 h 7036526"/>
              <a:gd name="connsiteX12" fmla="*/ 374468 w 592183"/>
              <a:gd name="connsiteY12" fmla="*/ 4345578 h 7036526"/>
              <a:gd name="connsiteX13" fmla="*/ 383177 w 592183"/>
              <a:gd name="connsiteY13" fmla="*/ 4310743 h 7036526"/>
              <a:gd name="connsiteX14" fmla="*/ 322217 w 592183"/>
              <a:gd name="connsiteY14" fmla="*/ 3953692 h 7036526"/>
              <a:gd name="connsiteX15" fmla="*/ 339634 w 592183"/>
              <a:gd name="connsiteY15" fmla="*/ 3596640 h 7036526"/>
              <a:gd name="connsiteX16" fmla="*/ 391886 w 592183"/>
              <a:gd name="connsiteY16" fmla="*/ 3283132 h 7036526"/>
              <a:gd name="connsiteX17" fmla="*/ 418011 w 592183"/>
              <a:gd name="connsiteY17" fmla="*/ 3039292 h 7036526"/>
              <a:gd name="connsiteX18" fmla="*/ 383177 w 592183"/>
              <a:gd name="connsiteY18" fmla="*/ 2960915 h 7036526"/>
              <a:gd name="connsiteX19" fmla="*/ 313508 w 592183"/>
              <a:gd name="connsiteY19" fmla="*/ 2786743 h 7036526"/>
              <a:gd name="connsiteX20" fmla="*/ 339634 w 592183"/>
              <a:gd name="connsiteY20" fmla="*/ 2708366 h 7036526"/>
              <a:gd name="connsiteX21" fmla="*/ 383177 w 592183"/>
              <a:gd name="connsiteY21" fmla="*/ 2473235 h 7036526"/>
              <a:gd name="connsiteX22" fmla="*/ 400594 w 592183"/>
              <a:gd name="connsiteY22" fmla="*/ 2290355 h 7036526"/>
              <a:gd name="connsiteX23" fmla="*/ 444137 w 592183"/>
              <a:gd name="connsiteY23" fmla="*/ 2220686 h 7036526"/>
              <a:gd name="connsiteX24" fmla="*/ 452846 w 592183"/>
              <a:gd name="connsiteY24" fmla="*/ 2194560 h 7036526"/>
              <a:gd name="connsiteX25" fmla="*/ 487680 w 592183"/>
              <a:gd name="connsiteY25" fmla="*/ 2037806 h 7036526"/>
              <a:gd name="connsiteX26" fmla="*/ 383177 w 592183"/>
              <a:gd name="connsiteY26" fmla="*/ 1846218 h 7036526"/>
              <a:gd name="connsiteX27" fmla="*/ 461554 w 592183"/>
              <a:gd name="connsiteY27" fmla="*/ 1715589 h 7036526"/>
              <a:gd name="connsiteX28" fmla="*/ 357051 w 592183"/>
              <a:gd name="connsiteY28" fmla="*/ 1367246 h 7036526"/>
              <a:gd name="connsiteX29" fmla="*/ 461554 w 592183"/>
              <a:gd name="connsiteY29" fmla="*/ 1236618 h 7036526"/>
              <a:gd name="connsiteX30" fmla="*/ 487680 w 592183"/>
              <a:gd name="connsiteY30" fmla="*/ 1149532 h 7036526"/>
              <a:gd name="connsiteX31" fmla="*/ 496388 w 592183"/>
              <a:gd name="connsiteY31" fmla="*/ 1114698 h 7036526"/>
              <a:gd name="connsiteX32" fmla="*/ 513806 w 592183"/>
              <a:gd name="connsiteY32" fmla="*/ 940526 h 7036526"/>
              <a:gd name="connsiteX33" fmla="*/ 426720 w 592183"/>
              <a:gd name="connsiteY33" fmla="*/ 705395 h 7036526"/>
              <a:gd name="connsiteX34" fmla="*/ 522514 w 592183"/>
              <a:gd name="connsiteY34" fmla="*/ 435429 h 7036526"/>
              <a:gd name="connsiteX35" fmla="*/ 522514 w 592183"/>
              <a:gd name="connsiteY35" fmla="*/ 165463 h 7036526"/>
              <a:gd name="connsiteX36" fmla="*/ 566057 w 592183"/>
              <a:gd name="connsiteY36" fmla="*/ 95795 h 7036526"/>
              <a:gd name="connsiteX37" fmla="*/ 592183 w 592183"/>
              <a:gd name="connsiteY37" fmla="*/ 8709 h 7036526"/>
              <a:gd name="connsiteX38" fmla="*/ 539931 w 592183"/>
              <a:gd name="connsiteY38" fmla="*/ 0 h 703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92183" h="7036526">
                <a:moveTo>
                  <a:pt x="60960" y="7036526"/>
                </a:moveTo>
                <a:lnTo>
                  <a:pt x="0" y="6723018"/>
                </a:lnTo>
                <a:lnTo>
                  <a:pt x="209006" y="6191795"/>
                </a:lnTo>
                <a:lnTo>
                  <a:pt x="174171" y="5843452"/>
                </a:lnTo>
                <a:cubicBezTo>
                  <a:pt x="188685" y="5820229"/>
                  <a:pt x="201606" y="5795931"/>
                  <a:pt x="217714" y="5773783"/>
                </a:cubicBezTo>
                <a:cubicBezTo>
                  <a:pt x="224958" y="5763823"/>
                  <a:pt x="243840" y="5747658"/>
                  <a:pt x="243840" y="5747658"/>
                </a:cubicBezTo>
                <a:lnTo>
                  <a:pt x="348343" y="5434149"/>
                </a:lnTo>
                <a:lnTo>
                  <a:pt x="261257" y="5007429"/>
                </a:lnTo>
                <a:lnTo>
                  <a:pt x="304800" y="4937760"/>
                </a:lnTo>
                <a:lnTo>
                  <a:pt x="391886" y="4693920"/>
                </a:lnTo>
                <a:lnTo>
                  <a:pt x="322217" y="4450080"/>
                </a:lnTo>
                <a:cubicBezTo>
                  <a:pt x="333828" y="4423954"/>
                  <a:pt x="344265" y="4397274"/>
                  <a:pt x="357051" y="4371703"/>
                </a:cubicBezTo>
                <a:cubicBezTo>
                  <a:pt x="361732" y="4362342"/>
                  <a:pt x="370345" y="4355198"/>
                  <a:pt x="374468" y="4345578"/>
                </a:cubicBezTo>
                <a:cubicBezTo>
                  <a:pt x="379183" y="4334577"/>
                  <a:pt x="383177" y="4310743"/>
                  <a:pt x="383177" y="4310743"/>
                </a:cubicBezTo>
                <a:lnTo>
                  <a:pt x="322217" y="3953692"/>
                </a:lnTo>
                <a:lnTo>
                  <a:pt x="339634" y="3596640"/>
                </a:lnTo>
                <a:lnTo>
                  <a:pt x="391886" y="3283132"/>
                </a:lnTo>
                <a:lnTo>
                  <a:pt x="418011" y="3039292"/>
                </a:lnTo>
                <a:lnTo>
                  <a:pt x="383177" y="2960915"/>
                </a:lnTo>
                <a:lnTo>
                  <a:pt x="313508" y="2786743"/>
                </a:lnTo>
                <a:lnTo>
                  <a:pt x="339634" y="2708366"/>
                </a:lnTo>
                <a:lnTo>
                  <a:pt x="383177" y="2473235"/>
                </a:lnTo>
                <a:lnTo>
                  <a:pt x="400594" y="2290355"/>
                </a:lnTo>
                <a:cubicBezTo>
                  <a:pt x="415108" y="2267132"/>
                  <a:pt x="431023" y="2244728"/>
                  <a:pt x="444137" y="2220686"/>
                </a:cubicBezTo>
                <a:cubicBezTo>
                  <a:pt x="448533" y="2212627"/>
                  <a:pt x="452846" y="2194560"/>
                  <a:pt x="452846" y="2194560"/>
                </a:cubicBezTo>
                <a:lnTo>
                  <a:pt x="487680" y="2037806"/>
                </a:lnTo>
                <a:lnTo>
                  <a:pt x="383177" y="1846218"/>
                </a:lnTo>
                <a:lnTo>
                  <a:pt x="461554" y="1715589"/>
                </a:lnTo>
                <a:lnTo>
                  <a:pt x="357051" y="1367246"/>
                </a:lnTo>
                <a:lnTo>
                  <a:pt x="461554" y="1236618"/>
                </a:lnTo>
                <a:cubicBezTo>
                  <a:pt x="470263" y="1207589"/>
                  <a:pt x="479354" y="1178673"/>
                  <a:pt x="487680" y="1149532"/>
                </a:cubicBezTo>
                <a:cubicBezTo>
                  <a:pt x="490968" y="1138024"/>
                  <a:pt x="496388" y="1114698"/>
                  <a:pt x="496388" y="1114698"/>
                </a:cubicBezTo>
                <a:lnTo>
                  <a:pt x="513806" y="940526"/>
                </a:lnTo>
                <a:lnTo>
                  <a:pt x="426720" y="705395"/>
                </a:lnTo>
                <a:lnTo>
                  <a:pt x="522514" y="435429"/>
                </a:lnTo>
                <a:lnTo>
                  <a:pt x="522514" y="165463"/>
                </a:lnTo>
                <a:lnTo>
                  <a:pt x="566057" y="95795"/>
                </a:lnTo>
                <a:lnTo>
                  <a:pt x="592183" y="8709"/>
                </a:lnTo>
                <a:lnTo>
                  <a:pt x="539931" y="0"/>
                </a:lnTo>
              </a:path>
            </a:pathLst>
          </a:cu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D233FD1-D18A-4843-8666-8A242794BB95}"/>
              </a:ext>
            </a:extLst>
          </p:cNvPr>
          <p:cNvGrpSpPr/>
          <p:nvPr/>
        </p:nvGrpSpPr>
        <p:grpSpPr>
          <a:xfrm>
            <a:off x="4453304" y="3391556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4588E14-28CA-49A4-AEEC-11A67AEF9CDD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7CCD27A9-1363-4138-B67B-80FF17532F6D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A62016-CA91-429C-AB95-89C10341B365}"/>
              </a:ext>
            </a:extLst>
          </p:cNvPr>
          <p:cNvGrpSpPr/>
          <p:nvPr/>
        </p:nvGrpSpPr>
        <p:grpSpPr>
          <a:xfrm>
            <a:off x="5372689" y="3688808"/>
            <a:ext cx="674611" cy="753208"/>
            <a:chOff x="5433475" y="3253810"/>
            <a:chExt cx="674611" cy="753208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1F0F654-3527-41F6-BE13-7EDD7CB2378D}"/>
                </a:ext>
              </a:extLst>
            </p:cNvPr>
            <p:cNvSpPr/>
            <p:nvPr/>
          </p:nvSpPr>
          <p:spPr>
            <a:xfrm>
              <a:off x="5450305" y="3501460"/>
              <a:ext cx="640951" cy="5055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411C24B-AA76-4002-BD85-9EAD3293D143}"/>
                </a:ext>
              </a:extLst>
            </p:cNvPr>
            <p:cNvGrpSpPr/>
            <p:nvPr/>
          </p:nvGrpSpPr>
          <p:grpSpPr>
            <a:xfrm>
              <a:off x="5433475" y="3253810"/>
              <a:ext cx="674611" cy="357553"/>
              <a:chOff x="5433475" y="3097014"/>
              <a:chExt cx="674611" cy="514350"/>
            </a:xfrm>
            <a:solidFill>
              <a:schemeClr val="tx1"/>
            </a:solidFill>
          </p:grpSpPr>
          <p:sp>
            <p:nvSpPr>
              <p:cNvPr id="7" name="Isosceles Triangle 6">
                <a:extLst>
                  <a:ext uri="{FF2B5EF4-FFF2-40B4-BE49-F238E27FC236}">
                    <a16:creationId xmlns:a16="http://schemas.microsoft.com/office/drawing/2014/main" id="{46125A35-145A-46AC-A555-C4CF08E637A4}"/>
                  </a:ext>
                </a:extLst>
              </p:cNvPr>
              <p:cNvSpPr/>
              <p:nvPr/>
            </p:nvSpPr>
            <p:spPr>
              <a:xfrm>
                <a:off x="5433475" y="3097014"/>
                <a:ext cx="93842" cy="50555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808C2A41-A2A2-4A6F-9114-E457613C4CB1}"/>
                  </a:ext>
                </a:extLst>
              </p:cNvPr>
              <p:cNvSpPr/>
              <p:nvPr/>
            </p:nvSpPr>
            <p:spPr>
              <a:xfrm>
                <a:off x="6014244" y="3105806"/>
                <a:ext cx="93842" cy="50555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D3F353-A299-43EC-95CC-BF3AD67438AB}"/>
                </a:ext>
              </a:extLst>
            </p:cNvPr>
            <p:cNvGrpSpPr/>
            <p:nvPr/>
          </p:nvGrpSpPr>
          <p:grpSpPr>
            <a:xfrm>
              <a:off x="5588545" y="3337366"/>
              <a:ext cx="364469" cy="351442"/>
              <a:chOff x="5574016" y="3224888"/>
              <a:chExt cx="364469" cy="534481"/>
            </a:xfrm>
            <a:solidFill>
              <a:schemeClr val="tx1"/>
            </a:solidFill>
          </p:grpSpPr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id="{BBC3CBB8-6410-4E79-8E6E-09306213B8A8}"/>
                  </a:ext>
                </a:extLst>
              </p:cNvPr>
              <p:cNvSpPr/>
              <p:nvPr/>
            </p:nvSpPr>
            <p:spPr>
              <a:xfrm>
                <a:off x="5574016" y="3224888"/>
                <a:ext cx="93842" cy="50555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Isosceles Triangle 52">
                <a:extLst>
                  <a:ext uri="{FF2B5EF4-FFF2-40B4-BE49-F238E27FC236}">
                    <a16:creationId xmlns:a16="http://schemas.microsoft.com/office/drawing/2014/main" id="{BC9A5D0C-5E6C-49D2-8B63-B400F6926FB3}"/>
                  </a:ext>
                </a:extLst>
              </p:cNvPr>
              <p:cNvSpPr/>
              <p:nvPr/>
            </p:nvSpPr>
            <p:spPr>
              <a:xfrm>
                <a:off x="5716102" y="3253811"/>
                <a:ext cx="93842" cy="50555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A4B96C99-F12E-4B62-A2C9-D7A953ACD203}"/>
                  </a:ext>
                </a:extLst>
              </p:cNvPr>
              <p:cNvSpPr/>
              <p:nvPr/>
            </p:nvSpPr>
            <p:spPr>
              <a:xfrm>
                <a:off x="5844643" y="3226508"/>
                <a:ext cx="93842" cy="50555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F5515DC-3378-4A32-8C5F-876847A3B2DE}"/>
              </a:ext>
            </a:extLst>
          </p:cNvPr>
          <p:cNvGrpSpPr/>
          <p:nvPr/>
        </p:nvGrpSpPr>
        <p:grpSpPr>
          <a:xfrm>
            <a:off x="3626949" y="4382445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07902D7-FB64-49B1-BAB5-8D991A45F13F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BDB1985-FF2D-4244-B644-3B5F82B125B4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681A38F7-9E66-491F-B454-6C06C4CAF33A}"/>
              </a:ext>
            </a:extLst>
          </p:cNvPr>
          <p:cNvSpPr/>
          <p:nvPr/>
        </p:nvSpPr>
        <p:spPr>
          <a:xfrm rot="7533600">
            <a:off x="3900550" y="4107589"/>
            <a:ext cx="650572" cy="47430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D68F479-2148-4632-91B8-FA5C0833C5CA}"/>
              </a:ext>
            </a:extLst>
          </p:cNvPr>
          <p:cNvGrpSpPr/>
          <p:nvPr/>
        </p:nvGrpSpPr>
        <p:grpSpPr>
          <a:xfrm>
            <a:off x="3414326" y="2995902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53A47F6-A4F1-4BE9-827F-0A4B1EA86F17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2A6C5397-0DBF-4003-A029-2BC1394D2A32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4E7FD64C-8DC0-47F5-8B9E-69DD39EBBFE0}"/>
              </a:ext>
            </a:extLst>
          </p:cNvPr>
          <p:cNvSpPr/>
          <p:nvPr/>
        </p:nvSpPr>
        <p:spPr>
          <a:xfrm rot="15437674">
            <a:off x="3265592" y="3749159"/>
            <a:ext cx="650572" cy="47430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041BE5A-947B-4C93-826F-59FDA6D8CCB7}"/>
              </a:ext>
            </a:extLst>
          </p:cNvPr>
          <p:cNvGrpSpPr/>
          <p:nvPr/>
        </p:nvGrpSpPr>
        <p:grpSpPr>
          <a:xfrm>
            <a:off x="4220666" y="2588617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E7D13DC-1EC5-4D84-8703-DADC8EED046E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26FFD96-416F-4872-A0CC-CD832C4DE162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1CCF632-259E-41C0-953B-8C497FB21C3D}"/>
              </a:ext>
            </a:extLst>
          </p:cNvPr>
          <p:cNvGrpSpPr/>
          <p:nvPr/>
        </p:nvGrpSpPr>
        <p:grpSpPr>
          <a:xfrm>
            <a:off x="3893766" y="1548089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110E0F0-2C3B-419A-958B-ED1714F25333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885313A-A7A5-449B-8E3F-1486A544813F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67C99AD-0556-4700-9C85-E041D2DE8360}"/>
              </a:ext>
            </a:extLst>
          </p:cNvPr>
          <p:cNvGrpSpPr/>
          <p:nvPr/>
        </p:nvGrpSpPr>
        <p:grpSpPr>
          <a:xfrm>
            <a:off x="4535007" y="1218290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FC066F7-5E58-44CF-A98F-2A9E12998A96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7A6D2BF8-0423-4814-ABCA-CE3DD4E1A8C0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A8B1EF-149D-4BB4-BA61-E66D91CF65EC}"/>
              </a:ext>
            </a:extLst>
          </p:cNvPr>
          <p:cNvGrpSpPr/>
          <p:nvPr/>
        </p:nvGrpSpPr>
        <p:grpSpPr>
          <a:xfrm>
            <a:off x="2794510" y="5241269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35BBE64-0320-4A5F-B901-2D1CF688B79B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A82B338-12D1-40D7-9F60-93707F6F461C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0CD08FF-D408-464B-8470-364EFE7715C2}"/>
              </a:ext>
            </a:extLst>
          </p:cNvPr>
          <p:cNvGrpSpPr/>
          <p:nvPr/>
        </p:nvGrpSpPr>
        <p:grpSpPr>
          <a:xfrm>
            <a:off x="3806601" y="5431720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884B61A-D557-4D98-8582-9FC2D4BB6DCF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F3AFC202-B66A-4DAC-B83B-FC03CF84C652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4C3506C-5F6F-4A37-9E6B-5F0A6EEF936A}"/>
              </a:ext>
            </a:extLst>
          </p:cNvPr>
          <p:cNvGrpSpPr/>
          <p:nvPr/>
        </p:nvGrpSpPr>
        <p:grpSpPr>
          <a:xfrm>
            <a:off x="3202246" y="6122268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DD63832-947B-4DE4-A111-F7444E3E3C55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23EA2A0A-EB29-4871-97F9-22DFEA83F5CD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A6239B2A-4A73-4A1B-9485-AF53E6D0206E}"/>
              </a:ext>
            </a:extLst>
          </p:cNvPr>
          <p:cNvSpPr/>
          <p:nvPr/>
        </p:nvSpPr>
        <p:spPr>
          <a:xfrm rot="17636658">
            <a:off x="3450407" y="2358435"/>
            <a:ext cx="650572" cy="47430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48878918-9216-4C6E-BE9C-0612ED3D8FCA}"/>
              </a:ext>
            </a:extLst>
          </p:cNvPr>
          <p:cNvSpPr/>
          <p:nvPr/>
        </p:nvSpPr>
        <p:spPr>
          <a:xfrm rot="19458560">
            <a:off x="4164813" y="1716710"/>
            <a:ext cx="392617" cy="392914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4F6E9FD9-137A-48F2-8572-C7537F0F804E}"/>
              </a:ext>
            </a:extLst>
          </p:cNvPr>
          <p:cNvSpPr/>
          <p:nvPr/>
        </p:nvSpPr>
        <p:spPr>
          <a:xfrm rot="2806710">
            <a:off x="4043247" y="2201924"/>
            <a:ext cx="392617" cy="392914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44C5EA28-3B38-4553-885F-297D0DAACD26}"/>
              </a:ext>
            </a:extLst>
          </p:cNvPr>
          <p:cNvSpPr/>
          <p:nvPr/>
        </p:nvSpPr>
        <p:spPr>
          <a:xfrm rot="3816565">
            <a:off x="3796609" y="5008286"/>
            <a:ext cx="392617" cy="392914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3AF0E30C-5D0A-4823-9E28-FC4F8D32880A}"/>
              </a:ext>
            </a:extLst>
          </p:cNvPr>
          <p:cNvSpPr/>
          <p:nvPr/>
        </p:nvSpPr>
        <p:spPr>
          <a:xfrm rot="7948954">
            <a:off x="3045489" y="5081903"/>
            <a:ext cx="614891" cy="458597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71C33F9F-8E72-421C-B500-4CD72D008B25}"/>
              </a:ext>
            </a:extLst>
          </p:cNvPr>
          <p:cNvSpPr/>
          <p:nvPr/>
        </p:nvSpPr>
        <p:spPr>
          <a:xfrm rot="6359858">
            <a:off x="3249798" y="5513733"/>
            <a:ext cx="614891" cy="458597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AE90329-7A24-4061-A32E-D3946B85E1B8}"/>
              </a:ext>
            </a:extLst>
          </p:cNvPr>
          <p:cNvSpPr/>
          <p:nvPr/>
        </p:nvSpPr>
        <p:spPr>
          <a:xfrm>
            <a:off x="-62545" y="1831936"/>
            <a:ext cx="2675569" cy="31659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10D9301-6570-4798-82F2-E066786CAC78}"/>
              </a:ext>
            </a:extLst>
          </p:cNvPr>
          <p:cNvSpPr txBox="1"/>
          <p:nvPr/>
        </p:nvSpPr>
        <p:spPr>
          <a:xfrm>
            <a:off x="160261" y="1986621"/>
            <a:ext cx="41750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Talk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</a:t>
            </a:r>
          </a:p>
        </p:txBody>
      </p:sp>
    </p:spTree>
    <p:extLst>
      <p:ext uri="{BB962C8B-B14F-4D97-AF65-F5344CB8AC3E}">
        <p14:creationId xmlns:p14="http://schemas.microsoft.com/office/powerpoint/2010/main" val="2601733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0B5DE1-9653-4840-BC09-496655269C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7"/>
          <a:stretch/>
        </p:blipFill>
        <p:spPr>
          <a:xfrm>
            <a:off x="1334598" y="-1475249"/>
            <a:ext cx="6233266" cy="9238103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10E2A4B-15F1-470D-BE86-90689D7D4876}"/>
              </a:ext>
            </a:extLst>
          </p:cNvPr>
          <p:cNvSpPr/>
          <p:nvPr/>
        </p:nvSpPr>
        <p:spPr>
          <a:xfrm>
            <a:off x="5244496" y="1831936"/>
            <a:ext cx="1964487" cy="4024795"/>
          </a:xfrm>
          <a:custGeom>
            <a:avLst/>
            <a:gdLst>
              <a:gd name="connsiteX0" fmla="*/ 43543 w 1637211"/>
              <a:gd name="connsiteY0" fmla="*/ 531223 h 3515555"/>
              <a:gd name="connsiteX1" fmla="*/ 52251 w 1637211"/>
              <a:gd name="connsiteY1" fmla="*/ 1079863 h 3515555"/>
              <a:gd name="connsiteX2" fmla="*/ 0 w 1637211"/>
              <a:gd name="connsiteY2" fmla="*/ 1750423 h 3515555"/>
              <a:gd name="connsiteX3" fmla="*/ 0 w 1637211"/>
              <a:gd name="connsiteY3" fmla="*/ 2124892 h 3515555"/>
              <a:gd name="connsiteX4" fmla="*/ 17417 w 1637211"/>
              <a:gd name="connsiteY4" fmla="*/ 2516777 h 3515555"/>
              <a:gd name="connsiteX5" fmla="*/ 113211 w 1637211"/>
              <a:gd name="connsiteY5" fmla="*/ 2934789 h 3515555"/>
              <a:gd name="connsiteX6" fmla="*/ 139337 w 1637211"/>
              <a:gd name="connsiteY6" fmla="*/ 3021875 h 3515555"/>
              <a:gd name="connsiteX7" fmla="*/ 148046 w 1637211"/>
              <a:gd name="connsiteY7" fmla="*/ 3239589 h 3515555"/>
              <a:gd name="connsiteX8" fmla="*/ 209006 w 1637211"/>
              <a:gd name="connsiteY8" fmla="*/ 3300549 h 3515555"/>
              <a:gd name="connsiteX9" fmla="*/ 304800 w 1637211"/>
              <a:gd name="connsiteY9" fmla="*/ 3457303 h 3515555"/>
              <a:gd name="connsiteX10" fmla="*/ 513806 w 1637211"/>
              <a:gd name="connsiteY10" fmla="*/ 3509555 h 3515555"/>
              <a:gd name="connsiteX11" fmla="*/ 757646 w 1637211"/>
              <a:gd name="connsiteY11" fmla="*/ 3474720 h 3515555"/>
              <a:gd name="connsiteX12" fmla="*/ 905691 w 1637211"/>
              <a:gd name="connsiteY12" fmla="*/ 3474720 h 3515555"/>
              <a:gd name="connsiteX13" fmla="*/ 1010194 w 1637211"/>
              <a:gd name="connsiteY13" fmla="*/ 3439886 h 3515555"/>
              <a:gd name="connsiteX14" fmla="*/ 1219200 w 1637211"/>
              <a:gd name="connsiteY14" fmla="*/ 3396343 h 3515555"/>
              <a:gd name="connsiteX15" fmla="*/ 1271451 w 1637211"/>
              <a:gd name="connsiteY15" fmla="*/ 3335383 h 3515555"/>
              <a:gd name="connsiteX16" fmla="*/ 1341120 w 1637211"/>
              <a:gd name="connsiteY16" fmla="*/ 3239589 h 3515555"/>
              <a:gd name="connsiteX17" fmla="*/ 1367246 w 1637211"/>
              <a:gd name="connsiteY17" fmla="*/ 3204755 h 3515555"/>
              <a:gd name="connsiteX18" fmla="*/ 1393371 w 1637211"/>
              <a:gd name="connsiteY18" fmla="*/ 3178629 h 3515555"/>
              <a:gd name="connsiteX19" fmla="*/ 1471749 w 1637211"/>
              <a:gd name="connsiteY19" fmla="*/ 2891246 h 3515555"/>
              <a:gd name="connsiteX20" fmla="*/ 1524000 w 1637211"/>
              <a:gd name="connsiteY20" fmla="*/ 2760617 h 3515555"/>
              <a:gd name="connsiteX21" fmla="*/ 1524000 w 1637211"/>
              <a:gd name="connsiteY21" fmla="*/ 2725783 h 3515555"/>
              <a:gd name="connsiteX22" fmla="*/ 1593669 w 1637211"/>
              <a:gd name="connsiteY22" fmla="*/ 2551612 h 3515555"/>
              <a:gd name="connsiteX23" fmla="*/ 1584960 w 1637211"/>
              <a:gd name="connsiteY23" fmla="*/ 2333897 h 3515555"/>
              <a:gd name="connsiteX24" fmla="*/ 1576251 w 1637211"/>
              <a:gd name="connsiteY24" fmla="*/ 2281646 h 3515555"/>
              <a:gd name="connsiteX25" fmla="*/ 1567543 w 1637211"/>
              <a:gd name="connsiteY25" fmla="*/ 2255520 h 3515555"/>
              <a:gd name="connsiteX26" fmla="*/ 1567543 w 1637211"/>
              <a:gd name="connsiteY26" fmla="*/ 2203269 h 3515555"/>
              <a:gd name="connsiteX27" fmla="*/ 1532709 w 1637211"/>
              <a:gd name="connsiteY27" fmla="*/ 1959429 h 3515555"/>
              <a:gd name="connsiteX28" fmla="*/ 1541417 w 1637211"/>
              <a:gd name="connsiteY28" fmla="*/ 1872343 h 3515555"/>
              <a:gd name="connsiteX29" fmla="*/ 1567543 w 1637211"/>
              <a:gd name="connsiteY29" fmla="*/ 1741715 h 3515555"/>
              <a:gd name="connsiteX30" fmla="*/ 1593669 w 1637211"/>
              <a:gd name="connsiteY30" fmla="*/ 1663337 h 3515555"/>
              <a:gd name="connsiteX31" fmla="*/ 1602377 w 1637211"/>
              <a:gd name="connsiteY31" fmla="*/ 1637212 h 3515555"/>
              <a:gd name="connsiteX32" fmla="*/ 1637211 w 1637211"/>
              <a:gd name="connsiteY32" fmla="*/ 1480457 h 3515555"/>
              <a:gd name="connsiteX33" fmla="*/ 1611086 w 1637211"/>
              <a:gd name="connsiteY33" fmla="*/ 1410789 h 3515555"/>
              <a:gd name="connsiteX34" fmla="*/ 1602377 w 1637211"/>
              <a:gd name="connsiteY34" fmla="*/ 1341120 h 3515555"/>
              <a:gd name="connsiteX35" fmla="*/ 1593669 w 1637211"/>
              <a:gd name="connsiteY35" fmla="*/ 1306286 h 3515555"/>
              <a:gd name="connsiteX36" fmla="*/ 1567543 w 1637211"/>
              <a:gd name="connsiteY36" fmla="*/ 1140823 h 3515555"/>
              <a:gd name="connsiteX37" fmla="*/ 1558834 w 1637211"/>
              <a:gd name="connsiteY37" fmla="*/ 1088572 h 3515555"/>
              <a:gd name="connsiteX38" fmla="*/ 1550126 w 1637211"/>
              <a:gd name="connsiteY38" fmla="*/ 1027612 h 3515555"/>
              <a:gd name="connsiteX39" fmla="*/ 1541417 w 1637211"/>
              <a:gd name="connsiteY39" fmla="*/ 975360 h 3515555"/>
              <a:gd name="connsiteX40" fmla="*/ 1471749 w 1637211"/>
              <a:gd name="connsiteY40" fmla="*/ 722812 h 3515555"/>
              <a:gd name="connsiteX41" fmla="*/ 1489166 w 1637211"/>
              <a:gd name="connsiteY41" fmla="*/ 522515 h 3515555"/>
              <a:gd name="connsiteX42" fmla="*/ 1497874 w 1637211"/>
              <a:gd name="connsiteY42" fmla="*/ 478972 h 3515555"/>
              <a:gd name="connsiteX43" fmla="*/ 1515291 w 1637211"/>
              <a:gd name="connsiteY43" fmla="*/ 435429 h 3515555"/>
              <a:gd name="connsiteX44" fmla="*/ 1532709 w 1637211"/>
              <a:gd name="connsiteY44" fmla="*/ 357052 h 3515555"/>
              <a:gd name="connsiteX45" fmla="*/ 1541417 w 1637211"/>
              <a:gd name="connsiteY45" fmla="*/ 339635 h 3515555"/>
              <a:gd name="connsiteX46" fmla="*/ 1515291 w 1637211"/>
              <a:gd name="connsiteY46" fmla="*/ 209006 h 3515555"/>
              <a:gd name="connsiteX47" fmla="*/ 1419497 w 1637211"/>
              <a:gd name="connsiteY47" fmla="*/ 121920 h 3515555"/>
              <a:gd name="connsiteX48" fmla="*/ 1384663 w 1637211"/>
              <a:gd name="connsiteY48" fmla="*/ 113212 h 3515555"/>
              <a:gd name="connsiteX49" fmla="*/ 1358537 w 1637211"/>
              <a:gd name="connsiteY49" fmla="*/ 104503 h 3515555"/>
              <a:gd name="connsiteX50" fmla="*/ 1323703 w 1637211"/>
              <a:gd name="connsiteY50" fmla="*/ 87086 h 3515555"/>
              <a:gd name="connsiteX51" fmla="*/ 1271451 w 1637211"/>
              <a:gd name="connsiteY51" fmla="*/ 78377 h 3515555"/>
              <a:gd name="connsiteX52" fmla="*/ 1219200 w 1637211"/>
              <a:gd name="connsiteY52" fmla="*/ 60960 h 3515555"/>
              <a:gd name="connsiteX53" fmla="*/ 1079863 w 1637211"/>
              <a:gd name="connsiteY53" fmla="*/ 26126 h 3515555"/>
              <a:gd name="connsiteX54" fmla="*/ 1036320 w 1637211"/>
              <a:gd name="connsiteY54" fmla="*/ 17417 h 3515555"/>
              <a:gd name="connsiteX55" fmla="*/ 966651 w 1637211"/>
              <a:gd name="connsiteY55" fmla="*/ 0 h 3515555"/>
              <a:gd name="connsiteX56" fmla="*/ 853440 w 1637211"/>
              <a:gd name="connsiteY56" fmla="*/ 26126 h 3515555"/>
              <a:gd name="connsiteX57" fmla="*/ 775063 w 1637211"/>
              <a:gd name="connsiteY57" fmla="*/ 60960 h 3515555"/>
              <a:gd name="connsiteX58" fmla="*/ 731520 w 1637211"/>
              <a:gd name="connsiteY58" fmla="*/ 69669 h 3515555"/>
              <a:gd name="connsiteX59" fmla="*/ 679269 w 1637211"/>
              <a:gd name="connsiteY59" fmla="*/ 87086 h 3515555"/>
              <a:gd name="connsiteX60" fmla="*/ 374469 w 1637211"/>
              <a:gd name="connsiteY60" fmla="*/ 235132 h 3515555"/>
              <a:gd name="connsiteX61" fmla="*/ 296091 w 1637211"/>
              <a:gd name="connsiteY61" fmla="*/ 304800 h 3515555"/>
              <a:gd name="connsiteX62" fmla="*/ 269966 w 1637211"/>
              <a:gd name="connsiteY62" fmla="*/ 313509 h 3515555"/>
              <a:gd name="connsiteX63" fmla="*/ 252549 w 1637211"/>
              <a:gd name="connsiteY63" fmla="*/ 322217 h 3515555"/>
              <a:gd name="connsiteX64" fmla="*/ 130629 w 1637211"/>
              <a:gd name="connsiteY64" fmla="*/ 452846 h 3515555"/>
              <a:gd name="connsiteX65" fmla="*/ 43543 w 1637211"/>
              <a:gd name="connsiteY65" fmla="*/ 531223 h 351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37211" h="3515555">
                <a:moveTo>
                  <a:pt x="43543" y="531223"/>
                </a:moveTo>
                <a:lnTo>
                  <a:pt x="52251" y="1079863"/>
                </a:lnTo>
                <a:lnTo>
                  <a:pt x="0" y="1750423"/>
                </a:lnTo>
                <a:lnTo>
                  <a:pt x="0" y="2124892"/>
                </a:lnTo>
                <a:lnTo>
                  <a:pt x="17417" y="2516777"/>
                </a:lnTo>
                <a:lnTo>
                  <a:pt x="113211" y="2934789"/>
                </a:lnTo>
                <a:cubicBezTo>
                  <a:pt x="131520" y="3017173"/>
                  <a:pt x="111706" y="2994241"/>
                  <a:pt x="139337" y="3021875"/>
                </a:cubicBezTo>
                <a:lnTo>
                  <a:pt x="148046" y="3239589"/>
                </a:lnTo>
                <a:lnTo>
                  <a:pt x="209006" y="3300549"/>
                </a:lnTo>
                <a:lnTo>
                  <a:pt x="304800" y="3457303"/>
                </a:lnTo>
                <a:cubicBezTo>
                  <a:pt x="403228" y="3541671"/>
                  <a:pt x="338997" y="3509555"/>
                  <a:pt x="513806" y="3509555"/>
                </a:cubicBezTo>
                <a:lnTo>
                  <a:pt x="757646" y="3474720"/>
                </a:lnTo>
                <a:cubicBezTo>
                  <a:pt x="822058" y="3481877"/>
                  <a:pt x="843082" y="3490372"/>
                  <a:pt x="905691" y="3474720"/>
                </a:cubicBezTo>
                <a:cubicBezTo>
                  <a:pt x="941313" y="3465814"/>
                  <a:pt x="1010194" y="3439886"/>
                  <a:pt x="1010194" y="3439886"/>
                </a:cubicBezTo>
                <a:lnTo>
                  <a:pt x="1219200" y="3396343"/>
                </a:lnTo>
                <a:cubicBezTo>
                  <a:pt x="1236617" y="3376023"/>
                  <a:pt x="1254732" y="3356281"/>
                  <a:pt x="1271451" y="3335383"/>
                </a:cubicBezTo>
                <a:cubicBezTo>
                  <a:pt x="1359469" y="3225362"/>
                  <a:pt x="1296970" y="3301399"/>
                  <a:pt x="1341120" y="3239589"/>
                </a:cubicBezTo>
                <a:cubicBezTo>
                  <a:pt x="1349556" y="3227778"/>
                  <a:pt x="1357800" y="3215775"/>
                  <a:pt x="1367246" y="3204755"/>
                </a:cubicBezTo>
                <a:cubicBezTo>
                  <a:pt x="1375261" y="3195404"/>
                  <a:pt x="1393371" y="3178629"/>
                  <a:pt x="1393371" y="3178629"/>
                </a:cubicBezTo>
                <a:lnTo>
                  <a:pt x="1471749" y="2891246"/>
                </a:lnTo>
                <a:cubicBezTo>
                  <a:pt x="1472839" y="2888794"/>
                  <a:pt x="1524000" y="2780461"/>
                  <a:pt x="1524000" y="2760617"/>
                </a:cubicBezTo>
                <a:lnTo>
                  <a:pt x="1524000" y="2725783"/>
                </a:lnTo>
                <a:lnTo>
                  <a:pt x="1593669" y="2551612"/>
                </a:lnTo>
                <a:cubicBezTo>
                  <a:pt x="1590766" y="2479040"/>
                  <a:pt x="1589636" y="2406376"/>
                  <a:pt x="1584960" y="2333897"/>
                </a:cubicBezTo>
                <a:cubicBezTo>
                  <a:pt x="1583823" y="2316276"/>
                  <a:pt x="1580081" y="2298883"/>
                  <a:pt x="1576251" y="2281646"/>
                </a:cubicBezTo>
                <a:cubicBezTo>
                  <a:pt x="1574260" y="2272685"/>
                  <a:pt x="1568557" y="2264644"/>
                  <a:pt x="1567543" y="2255520"/>
                </a:cubicBezTo>
                <a:cubicBezTo>
                  <a:pt x="1565620" y="2238210"/>
                  <a:pt x="1567543" y="2220686"/>
                  <a:pt x="1567543" y="2203269"/>
                </a:cubicBezTo>
                <a:lnTo>
                  <a:pt x="1532709" y="1959429"/>
                </a:lnTo>
                <a:cubicBezTo>
                  <a:pt x="1535612" y="1930400"/>
                  <a:pt x="1537475" y="1901249"/>
                  <a:pt x="1541417" y="1872343"/>
                </a:cubicBezTo>
                <a:cubicBezTo>
                  <a:pt x="1549476" y="1813240"/>
                  <a:pt x="1550490" y="1787188"/>
                  <a:pt x="1567543" y="1741715"/>
                </a:cubicBezTo>
                <a:cubicBezTo>
                  <a:pt x="1603567" y="1645652"/>
                  <a:pt x="1570325" y="1745041"/>
                  <a:pt x="1593669" y="1663337"/>
                </a:cubicBezTo>
                <a:cubicBezTo>
                  <a:pt x="1596191" y="1654511"/>
                  <a:pt x="1602377" y="1637212"/>
                  <a:pt x="1602377" y="1637212"/>
                </a:cubicBezTo>
                <a:lnTo>
                  <a:pt x="1637211" y="1480457"/>
                </a:lnTo>
                <a:cubicBezTo>
                  <a:pt x="1628503" y="1457234"/>
                  <a:pt x="1617101" y="1434850"/>
                  <a:pt x="1611086" y="1410789"/>
                </a:cubicBezTo>
                <a:cubicBezTo>
                  <a:pt x="1605410" y="1388084"/>
                  <a:pt x="1606225" y="1364205"/>
                  <a:pt x="1602377" y="1341120"/>
                </a:cubicBezTo>
                <a:cubicBezTo>
                  <a:pt x="1600409" y="1329314"/>
                  <a:pt x="1595875" y="1318050"/>
                  <a:pt x="1593669" y="1306286"/>
                </a:cubicBezTo>
                <a:cubicBezTo>
                  <a:pt x="1574642" y="1204810"/>
                  <a:pt x="1580219" y="1223215"/>
                  <a:pt x="1567543" y="1140823"/>
                </a:cubicBezTo>
                <a:cubicBezTo>
                  <a:pt x="1564858" y="1123371"/>
                  <a:pt x="1561519" y="1106024"/>
                  <a:pt x="1558834" y="1088572"/>
                </a:cubicBezTo>
                <a:cubicBezTo>
                  <a:pt x="1555713" y="1068284"/>
                  <a:pt x="1553247" y="1047900"/>
                  <a:pt x="1550126" y="1027612"/>
                </a:cubicBezTo>
                <a:cubicBezTo>
                  <a:pt x="1547441" y="1010160"/>
                  <a:pt x="1541417" y="975360"/>
                  <a:pt x="1541417" y="975360"/>
                </a:cubicBezTo>
                <a:lnTo>
                  <a:pt x="1471749" y="722812"/>
                </a:lnTo>
                <a:cubicBezTo>
                  <a:pt x="1479446" y="591952"/>
                  <a:pt x="1473061" y="611093"/>
                  <a:pt x="1489166" y="522515"/>
                </a:cubicBezTo>
                <a:cubicBezTo>
                  <a:pt x="1491814" y="507952"/>
                  <a:pt x="1493621" y="493150"/>
                  <a:pt x="1497874" y="478972"/>
                </a:cubicBezTo>
                <a:cubicBezTo>
                  <a:pt x="1502366" y="463999"/>
                  <a:pt x="1510799" y="450402"/>
                  <a:pt x="1515291" y="435429"/>
                </a:cubicBezTo>
                <a:cubicBezTo>
                  <a:pt x="1536002" y="366392"/>
                  <a:pt x="1512603" y="417370"/>
                  <a:pt x="1532709" y="357052"/>
                </a:cubicBezTo>
                <a:cubicBezTo>
                  <a:pt x="1534762" y="350894"/>
                  <a:pt x="1538514" y="345441"/>
                  <a:pt x="1541417" y="339635"/>
                </a:cubicBezTo>
                <a:lnTo>
                  <a:pt x="1515291" y="209006"/>
                </a:lnTo>
                <a:cubicBezTo>
                  <a:pt x="1501313" y="195028"/>
                  <a:pt x="1448407" y="136375"/>
                  <a:pt x="1419497" y="121920"/>
                </a:cubicBezTo>
                <a:cubicBezTo>
                  <a:pt x="1408792" y="116567"/>
                  <a:pt x="1396171" y="116500"/>
                  <a:pt x="1384663" y="113212"/>
                </a:cubicBezTo>
                <a:cubicBezTo>
                  <a:pt x="1375836" y="110690"/>
                  <a:pt x="1366975" y="108119"/>
                  <a:pt x="1358537" y="104503"/>
                </a:cubicBezTo>
                <a:cubicBezTo>
                  <a:pt x="1346605" y="99389"/>
                  <a:pt x="1336137" y="90816"/>
                  <a:pt x="1323703" y="87086"/>
                </a:cubicBezTo>
                <a:cubicBezTo>
                  <a:pt x="1306790" y="82012"/>
                  <a:pt x="1288581" y="82660"/>
                  <a:pt x="1271451" y="78377"/>
                </a:cubicBezTo>
                <a:cubicBezTo>
                  <a:pt x="1253640" y="73924"/>
                  <a:pt x="1236912" y="65791"/>
                  <a:pt x="1219200" y="60960"/>
                </a:cubicBezTo>
                <a:cubicBezTo>
                  <a:pt x="1173012" y="48363"/>
                  <a:pt x="1126808" y="35515"/>
                  <a:pt x="1079863" y="26126"/>
                </a:cubicBezTo>
                <a:cubicBezTo>
                  <a:pt x="1065349" y="23223"/>
                  <a:pt x="1050743" y="20745"/>
                  <a:pt x="1036320" y="17417"/>
                </a:cubicBezTo>
                <a:cubicBezTo>
                  <a:pt x="1012995" y="12034"/>
                  <a:pt x="966651" y="0"/>
                  <a:pt x="966651" y="0"/>
                </a:cubicBezTo>
                <a:lnTo>
                  <a:pt x="853440" y="26126"/>
                </a:lnTo>
                <a:cubicBezTo>
                  <a:pt x="827314" y="37737"/>
                  <a:pt x="801987" y="51344"/>
                  <a:pt x="775063" y="60960"/>
                </a:cubicBezTo>
                <a:cubicBezTo>
                  <a:pt x="761124" y="65938"/>
                  <a:pt x="745379" y="64472"/>
                  <a:pt x="731520" y="69669"/>
                </a:cubicBezTo>
                <a:cubicBezTo>
                  <a:pt x="672194" y="91916"/>
                  <a:pt x="737455" y="87086"/>
                  <a:pt x="679269" y="87086"/>
                </a:cubicBezTo>
                <a:lnTo>
                  <a:pt x="374469" y="235132"/>
                </a:lnTo>
                <a:cubicBezTo>
                  <a:pt x="351385" y="258215"/>
                  <a:pt x="327173" y="289259"/>
                  <a:pt x="296091" y="304800"/>
                </a:cubicBezTo>
                <a:cubicBezTo>
                  <a:pt x="287881" y="308905"/>
                  <a:pt x="278489" y="310100"/>
                  <a:pt x="269966" y="313509"/>
                </a:cubicBezTo>
                <a:cubicBezTo>
                  <a:pt x="263939" y="315920"/>
                  <a:pt x="258355" y="319314"/>
                  <a:pt x="252549" y="322217"/>
                </a:cubicBezTo>
                <a:lnTo>
                  <a:pt x="130629" y="452846"/>
                </a:lnTo>
                <a:lnTo>
                  <a:pt x="43543" y="531223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82CDE8F-6B1A-4548-8F68-C4905B7E339F}"/>
              </a:ext>
            </a:extLst>
          </p:cNvPr>
          <p:cNvSpPr/>
          <p:nvPr/>
        </p:nvSpPr>
        <p:spPr>
          <a:xfrm>
            <a:off x="1963634" y="710272"/>
            <a:ext cx="3138776" cy="6569748"/>
          </a:xfrm>
          <a:custGeom>
            <a:avLst/>
            <a:gdLst>
              <a:gd name="connsiteX0" fmla="*/ 1733006 w 2899955"/>
              <a:gd name="connsiteY0" fmla="*/ 130628 h 6069874"/>
              <a:gd name="connsiteX1" fmla="*/ 1881052 w 2899955"/>
              <a:gd name="connsiteY1" fmla="*/ 0 h 6069874"/>
              <a:gd name="connsiteX2" fmla="*/ 2081349 w 2899955"/>
              <a:gd name="connsiteY2" fmla="*/ 34834 h 6069874"/>
              <a:gd name="connsiteX3" fmla="*/ 2264229 w 2899955"/>
              <a:gd name="connsiteY3" fmla="*/ 17417 h 6069874"/>
              <a:gd name="connsiteX4" fmla="*/ 2342606 w 2899955"/>
              <a:gd name="connsiteY4" fmla="*/ 26125 h 6069874"/>
              <a:gd name="connsiteX5" fmla="*/ 2490652 w 2899955"/>
              <a:gd name="connsiteY5" fmla="*/ 139337 h 6069874"/>
              <a:gd name="connsiteX6" fmla="*/ 2569029 w 2899955"/>
              <a:gd name="connsiteY6" fmla="*/ 130628 h 6069874"/>
              <a:gd name="connsiteX7" fmla="*/ 2612572 w 2899955"/>
              <a:gd name="connsiteY7" fmla="*/ 121920 h 6069874"/>
              <a:gd name="connsiteX8" fmla="*/ 2656115 w 2899955"/>
              <a:gd name="connsiteY8" fmla="*/ 121920 h 6069874"/>
              <a:gd name="connsiteX9" fmla="*/ 2795452 w 2899955"/>
              <a:gd name="connsiteY9" fmla="*/ 174171 h 6069874"/>
              <a:gd name="connsiteX10" fmla="*/ 2865120 w 2899955"/>
              <a:gd name="connsiteY10" fmla="*/ 209005 h 6069874"/>
              <a:gd name="connsiteX11" fmla="*/ 2891246 w 2899955"/>
              <a:gd name="connsiteY11" fmla="*/ 226423 h 6069874"/>
              <a:gd name="connsiteX12" fmla="*/ 2899955 w 2899955"/>
              <a:gd name="connsiteY12" fmla="*/ 339634 h 6069874"/>
              <a:gd name="connsiteX13" fmla="*/ 2795452 w 2899955"/>
              <a:gd name="connsiteY13" fmla="*/ 391885 h 6069874"/>
              <a:gd name="connsiteX14" fmla="*/ 2760617 w 2899955"/>
              <a:gd name="connsiteY14" fmla="*/ 409303 h 6069874"/>
              <a:gd name="connsiteX15" fmla="*/ 2725783 w 2899955"/>
              <a:gd name="connsiteY15" fmla="*/ 435428 h 6069874"/>
              <a:gd name="connsiteX16" fmla="*/ 2673532 w 2899955"/>
              <a:gd name="connsiteY16" fmla="*/ 478971 h 6069874"/>
              <a:gd name="connsiteX17" fmla="*/ 2638697 w 2899955"/>
              <a:gd name="connsiteY17" fmla="*/ 548640 h 6069874"/>
              <a:gd name="connsiteX18" fmla="*/ 2629989 w 2899955"/>
              <a:gd name="connsiteY18" fmla="*/ 583474 h 6069874"/>
              <a:gd name="connsiteX19" fmla="*/ 2621280 w 2899955"/>
              <a:gd name="connsiteY19" fmla="*/ 705394 h 6069874"/>
              <a:gd name="connsiteX20" fmla="*/ 2638697 w 2899955"/>
              <a:gd name="connsiteY20" fmla="*/ 783771 h 6069874"/>
              <a:gd name="connsiteX21" fmla="*/ 2647406 w 2899955"/>
              <a:gd name="connsiteY21" fmla="*/ 836023 h 6069874"/>
              <a:gd name="connsiteX22" fmla="*/ 2699657 w 2899955"/>
              <a:gd name="connsiteY22" fmla="*/ 966651 h 6069874"/>
              <a:gd name="connsiteX23" fmla="*/ 2751909 w 2899955"/>
              <a:gd name="connsiteY23" fmla="*/ 1097280 h 6069874"/>
              <a:gd name="connsiteX24" fmla="*/ 2751909 w 2899955"/>
              <a:gd name="connsiteY24" fmla="*/ 1193074 h 6069874"/>
              <a:gd name="connsiteX25" fmla="*/ 2769326 w 2899955"/>
              <a:gd name="connsiteY25" fmla="*/ 1271451 h 6069874"/>
              <a:gd name="connsiteX26" fmla="*/ 2778035 w 2899955"/>
              <a:gd name="connsiteY26" fmla="*/ 1314994 h 6069874"/>
              <a:gd name="connsiteX27" fmla="*/ 2778035 w 2899955"/>
              <a:gd name="connsiteY27" fmla="*/ 1436914 h 6069874"/>
              <a:gd name="connsiteX28" fmla="*/ 2769326 w 2899955"/>
              <a:gd name="connsiteY28" fmla="*/ 1558834 h 6069874"/>
              <a:gd name="connsiteX29" fmla="*/ 2760617 w 2899955"/>
              <a:gd name="connsiteY29" fmla="*/ 1584960 h 6069874"/>
              <a:gd name="connsiteX30" fmla="*/ 2682240 w 2899955"/>
              <a:gd name="connsiteY30" fmla="*/ 1846217 h 6069874"/>
              <a:gd name="connsiteX31" fmla="*/ 2664823 w 2899955"/>
              <a:gd name="connsiteY31" fmla="*/ 1968137 h 6069874"/>
              <a:gd name="connsiteX32" fmla="*/ 2673532 w 2899955"/>
              <a:gd name="connsiteY32" fmla="*/ 2098765 h 6069874"/>
              <a:gd name="connsiteX33" fmla="*/ 2682240 w 2899955"/>
              <a:gd name="connsiteY33" fmla="*/ 2211977 h 6069874"/>
              <a:gd name="connsiteX34" fmla="*/ 2682240 w 2899955"/>
              <a:gd name="connsiteY34" fmla="*/ 2464525 h 6069874"/>
              <a:gd name="connsiteX35" fmla="*/ 2690949 w 2899955"/>
              <a:gd name="connsiteY35" fmla="*/ 2603863 h 6069874"/>
              <a:gd name="connsiteX36" fmla="*/ 2690949 w 2899955"/>
              <a:gd name="connsiteY36" fmla="*/ 2786743 h 6069874"/>
              <a:gd name="connsiteX37" fmla="*/ 2682240 w 2899955"/>
              <a:gd name="connsiteY37" fmla="*/ 2865120 h 6069874"/>
              <a:gd name="connsiteX38" fmla="*/ 2656115 w 2899955"/>
              <a:gd name="connsiteY38" fmla="*/ 2882537 h 6069874"/>
              <a:gd name="connsiteX39" fmla="*/ 2595155 w 2899955"/>
              <a:gd name="connsiteY39" fmla="*/ 3074125 h 6069874"/>
              <a:gd name="connsiteX40" fmla="*/ 2621280 w 2899955"/>
              <a:gd name="connsiteY40" fmla="*/ 3143794 h 6069874"/>
              <a:gd name="connsiteX41" fmla="*/ 2638697 w 2899955"/>
              <a:gd name="connsiteY41" fmla="*/ 3178628 h 6069874"/>
              <a:gd name="connsiteX42" fmla="*/ 2682240 w 2899955"/>
              <a:gd name="connsiteY42" fmla="*/ 3274423 h 6069874"/>
              <a:gd name="connsiteX43" fmla="*/ 2708366 w 2899955"/>
              <a:gd name="connsiteY43" fmla="*/ 3344091 h 6069874"/>
              <a:gd name="connsiteX44" fmla="*/ 2717075 w 2899955"/>
              <a:gd name="connsiteY44" fmla="*/ 3370217 h 6069874"/>
              <a:gd name="connsiteX45" fmla="*/ 2734492 w 2899955"/>
              <a:gd name="connsiteY45" fmla="*/ 3396343 h 6069874"/>
              <a:gd name="connsiteX46" fmla="*/ 2734492 w 2899955"/>
              <a:gd name="connsiteY46" fmla="*/ 3483428 h 6069874"/>
              <a:gd name="connsiteX47" fmla="*/ 2725783 w 2899955"/>
              <a:gd name="connsiteY47" fmla="*/ 3561805 h 6069874"/>
              <a:gd name="connsiteX48" fmla="*/ 2708366 w 2899955"/>
              <a:gd name="connsiteY48" fmla="*/ 3587931 h 6069874"/>
              <a:gd name="connsiteX49" fmla="*/ 2699657 w 2899955"/>
              <a:gd name="connsiteY49" fmla="*/ 3614057 h 6069874"/>
              <a:gd name="connsiteX50" fmla="*/ 2647406 w 2899955"/>
              <a:gd name="connsiteY50" fmla="*/ 3727268 h 6069874"/>
              <a:gd name="connsiteX51" fmla="*/ 2603863 w 2899955"/>
              <a:gd name="connsiteY51" fmla="*/ 3788228 h 6069874"/>
              <a:gd name="connsiteX52" fmla="*/ 2534195 w 2899955"/>
              <a:gd name="connsiteY52" fmla="*/ 3971108 h 6069874"/>
              <a:gd name="connsiteX53" fmla="*/ 2508069 w 2899955"/>
              <a:gd name="connsiteY53" fmla="*/ 4284617 h 6069874"/>
              <a:gd name="connsiteX54" fmla="*/ 2473235 w 2899955"/>
              <a:gd name="connsiteY54" fmla="*/ 4380411 h 6069874"/>
              <a:gd name="connsiteX55" fmla="*/ 2464526 w 2899955"/>
              <a:gd name="connsiteY55" fmla="*/ 4389120 h 6069874"/>
              <a:gd name="connsiteX56" fmla="*/ 2386149 w 2899955"/>
              <a:gd name="connsiteY56" fmla="*/ 4528457 h 6069874"/>
              <a:gd name="connsiteX57" fmla="*/ 2377440 w 2899955"/>
              <a:gd name="connsiteY57" fmla="*/ 4615543 h 6069874"/>
              <a:gd name="connsiteX58" fmla="*/ 2360023 w 2899955"/>
              <a:gd name="connsiteY58" fmla="*/ 4641668 h 6069874"/>
              <a:gd name="connsiteX59" fmla="*/ 2351315 w 2899955"/>
              <a:gd name="connsiteY59" fmla="*/ 4667794 h 6069874"/>
              <a:gd name="connsiteX60" fmla="*/ 2333897 w 2899955"/>
              <a:gd name="connsiteY60" fmla="*/ 4824548 h 6069874"/>
              <a:gd name="connsiteX61" fmla="*/ 2307772 w 2899955"/>
              <a:gd name="connsiteY61" fmla="*/ 4902925 h 6069874"/>
              <a:gd name="connsiteX62" fmla="*/ 2307772 w 2899955"/>
              <a:gd name="connsiteY62" fmla="*/ 5016137 h 6069874"/>
              <a:gd name="connsiteX63" fmla="*/ 2299063 w 2899955"/>
              <a:gd name="connsiteY63" fmla="*/ 5164183 h 6069874"/>
              <a:gd name="connsiteX64" fmla="*/ 2264229 w 2899955"/>
              <a:gd name="connsiteY64" fmla="*/ 5286103 h 6069874"/>
              <a:gd name="connsiteX65" fmla="*/ 2246812 w 2899955"/>
              <a:gd name="connsiteY65" fmla="*/ 5364480 h 6069874"/>
              <a:gd name="connsiteX66" fmla="*/ 2238103 w 2899955"/>
              <a:gd name="connsiteY66" fmla="*/ 5390605 h 6069874"/>
              <a:gd name="connsiteX67" fmla="*/ 2220686 w 2899955"/>
              <a:gd name="connsiteY67" fmla="*/ 5408023 h 6069874"/>
              <a:gd name="connsiteX68" fmla="*/ 2229395 w 2899955"/>
              <a:gd name="connsiteY68" fmla="*/ 5495108 h 6069874"/>
              <a:gd name="connsiteX69" fmla="*/ 2220686 w 2899955"/>
              <a:gd name="connsiteY69" fmla="*/ 5582194 h 6069874"/>
              <a:gd name="connsiteX70" fmla="*/ 2203269 w 2899955"/>
              <a:gd name="connsiteY70" fmla="*/ 5651863 h 6069874"/>
              <a:gd name="connsiteX71" fmla="*/ 2185852 w 2899955"/>
              <a:gd name="connsiteY71" fmla="*/ 5730240 h 6069874"/>
              <a:gd name="connsiteX72" fmla="*/ 2168435 w 2899955"/>
              <a:gd name="connsiteY72" fmla="*/ 5799908 h 6069874"/>
              <a:gd name="connsiteX73" fmla="*/ 2142309 w 2899955"/>
              <a:gd name="connsiteY73" fmla="*/ 5817325 h 6069874"/>
              <a:gd name="connsiteX74" fmla="*/ 2133600 w 2899955"/>
              <a:gd name="connsiteY74" fmla="*/ 5817325 h 6069874"/>
              <a:gd name="connsiteX75" fmla="*/ 2055223 w 2899955"/>
              <a:gd name="connsiteY75" fmla="*/ 5930537 h 6069874"/>
              <a:gd name="connsiteX76" fmla="*/ 2011680 w 2899955"/>
              <a:gd name="connsiteY76" fmla="*/ 5991497 h 6069874"/>
              <a:gd name="connsiteX77" fmla="*/ 1976846 w 2899955"/>
              <a:gd name="connsiteY77" fmla="*/ 6008914 h 6069874"/>
              <a:gd name="connsiteX78" fmla="*/ 1846217 w 2899955"/>
              <a:gd name="connsiteY78" fmla="*/ 6017623 h 6069874"/>
              <a:gd name="connsiteX79" fmla="*/ 1672046 w 2899955"/>
              <a:gd name="connsiteY79" fmla="*/ 6061165 h 6069874"/>
              <a:gd name="connsiteX80" fmla="*/ 1576252 w 2899955"/>
              <a:gd name="connsiteY80" fmla="*/ 6069874 h 6069874"/>
              <a:gd name="connsiteX81" fmla="*/ 1532709 w 2899955"/>
              <a:gd name="connsiteY81" fmla="*/ 6061165 h 6069874"/>
              <a:gd name="connsiteX82" fmla="*/ 1480457 w 2899955"/>
              <a:gd name="connsiteY82" fmla="*/ 6052457 h 6069874"/>
              <a:gd name="connsiteX83" fmla="*/ 1402080 w 2899955"/>
              <a:gd name="connsiteY83" fmla="*/ 6017623 h 6069874"/>
              <a:gd name="connsiteX84" fmla="*/ 1375955 w 2899955"/>
              <a:gd name="connsiteY84" fmla="*/ 6017623 h 6069874"/>
              <a:gd name="connsiteX85" fmla="*/ 1114697 w 2899955"/>
              <a:gd name="connsiteY85" fmla="*/ 6052457 h 6069874"/>
              <a:gd name="connsiteX86" fmla="*/ 975360 w 2899955"/>
              <a:gd name="connsiteY86" fmla="*/ 6043748 h 6069874"/>
              <a:gd name="connsiteX87" fmla="*/ 940526 w 2899955"/>
              <a:gd name="connsiteY87" fmla="*/ 6008914 h 6069874"/>
              <a:gd name="connsiteX88" fmla="*/ 827315 w 2899955"/>
              <a:gd name="connsiteY88" fmla="*/ 5982788 h 6069874"/>
              <a:gd name="connsiteX89" fmla="*/ 740229 w 2899955"/>
              <a:gd name="connsiteY89" fmla="*/ 5956663 h 6069874"/>
              <a:gd name="connsiteX90" fmla="*/ 627017 w 2899955"/>
              <a:gd name="connsiteY90" fmla="*/ 5878285 h 6069874"/>
              <a:gd name="connsiteX91" fmla="*/ 574766 w 2899955"/>
              <a:gd name="connsiteY91" fmla="*/ 5799908 h 6069874"/>
              <a:gd name="connsiteX92" fmla="*/ 522515 w 2899955"/>
              <a:gd name="connsiteY92" fmla="*/ 5704114 h 6069874"/>
              <a:gd name="connsiteX93" fmla="*/ 444137 w 2899955"/>
              <a:gd name="connsiteY93" fmla="*/ 5634445 h 6069874"/>
              <a:gd name="connsiteX94" fmla="*/ 400595 w 2899955"/>
              <a:gd name="connsiteY94" fmla="*/ 5608320 h 6069874"/>
              <a:gd name="connsiteX95" fmla="*/ 383177 w 2899955"/>
              <a:gd name="connsiteY95" fmla="*/ 5590903 h 6069874"/>
              <a:gd name="connsiteX96" fmla="*/ 348343 w 2899955"/>
              <a:gd name="connsiteY96" fmla="*/ 5582194 h 6069874"/>
              <a:gd name="connsiteX97" fmla="*/ 261257 w 2899955"/>
              <a:gd name="connsiteY97" fmla="*/ 5573485 h 6069874"/>
              <a:gd name="connsiteX98" fmla="*/ 209006 w 2899955"/>
              <a:gd name="connsiteY98" fmla="*/ 5529943 h 6069874"/>
              <a:gd name="connsiteX99" fmla="*/ 17417 w 2899955"/>
              <a:gd name="connsiteY99" fmla="*/ 5303520 h 6069874"/>
              <a:gd name="connsiteX100" fmla="*/ 0 w 2899955"/>
              <a:gd name="connsiteY100" fmla="*/ 4990011 h 6069874"/>
              <a:gd name="connsiteX101" fmla="*/ 8709 w 2899955"/>
              <a:gd name="connsiteY101" fmla="*/ 4833257 h 6069874"/>
              <a:gd name="connsiteX102" fmla="*/ 130629 w 2899955"/>
              <a:gd name="connsiteY102" fmla="*/ 4693920 h 6069874"/>
              <a:gd name="connsiteX103" fmla="*/ 409303 w 2899955"/>
              <a:gd name="connsiteY103" fmla="*/ 4319451 h 6069874"/>
              <a:gd name="connsiteX104" fmla="*/ 539932 w 2899955"/>
              <a:gd name="connsiteY104" fmla="*/ 4188823 h 6069874"/>
              <a:gd name="connsiteX105" fmla="*/ 566057 w 2899955"/>
              <a:gd name="connsiteY105" fmla="*/ 4153988 h 6069874"/>
              <a:gd name="connsiteX106" fmla="*/ 627017 w 2899955"/>
              <a:gd name="connsiteY106" fmla="*/ 3971108 h 6069874"/>
              <a:gd name="connsiteX107" fmla="*/ 687977 w 2899955"/>
              <a:gd name="connsiteY107" fmla="*/ 3910148 h 6069874"/>
              <a:gd name="connsiteX108" fmla="*/ 705395 w 2899955"/>
              <a:gd name="connsiteY108" fmla="*/ 3875314 h 6069874"/>
              <a:gd name="connsiteX109" fmla="*/ 722812 w 2899955"/>
              <a:gd name="connsiteY109" fmla="*/ 3849188 h 6069874"/>
              <a:gd name="connsiteX110" fmla="*/ 801189 w 2899955"/>
              <a:gd name="connsiteY110" fmla="*/ 3675017 h 6069874"/>
              <a:gd name="connsiteX111" fmla="*/ 844732 w 2899955"/>
              <a:gd name="connsiteY111" fmla="*/ 3596640 h 6069874"/>
              <a:gd name="connsiteX112" fmla="*/ 870857 w 2899955"/>
              <a:gd name="connsiteY112" fmla="*/ 3518263 h 6069874"/>
              <a:gd name="connsiteX113" fmla="*/ 949235 w 2899955"/>
              <a:gd name="connsiteY113" fmla="*/ 3387634 h 6069874"/>
              <a:gd name="connsiteX114" fmla="*/ 975360 w 2899955"/>
              <a:gd name="connsiteY114" fmla="*/ 3291840 h 6069874"/>
              <a:gd name="connsiteX115" fmla="*/ 1001486 w 2899955"/>
              <a:gd name="connsiteY115" fmla="*/ 3213463 h 6069874"/>
              <a:gd name="connsiteX116" fmla="*/ 1001486 w 2899955"/>
              <a:gd name="connsiteY116" fmla="*/ 3187337 h 6069874"/>
              <a:gd name="connsiteX117" fmla="*/ 1053737 w 2899955"/>
              <a:gd name="connsiteY117" fmla="*/ 2969623 h 6069874"/>
              <a:gd name="connsiteX118" fmla="*/ 1114697 w 2899955"/>
              <a:gd name="connsiteY118" fmla="*/ 2821577 h 6069874"/>
              <a:gd name="connsiteX119" fmla="*/ 1114697 w 2899955"/>
              <a:gd name="connsiteY119" fmla="*/ 2812868 h 6069874"/>
              <a:gd name="connsiteX120" fmla="*/ 1149532 w 2899955"/>
              <a:gd name="connsiteY120" fmla="*/ 2699657 h 6069874"/>
              <a:gd name="connsiteX121" fmla="*/ 1193075 w 2899955"/>
              <a:gd name="connsiteY121" fmla="*/ 2612571 h 6069874"/>
              <a:gd name="connsiteX122" fmla="*/ 1210492 w 2899955"/>
              <a:gd name="connsiteY122" fmla="*/ 2542903 h 6069874"/>
              <a:gd name="connsiteX123" fmla="*/ 1236617 w 2899955"/>
              <a:gd name="connsiteY123" fmla="*/ 2386148 h 6069874"/>
              <a:gd name="connsiteX124" fmla="*/ 1262743 w 2899955"/>
              <a:gd name="connsiteY124" fmla="*/ 2316480 h 6069874"/>
              <a:gd name="connsiteX125" fmla="*/ 1271452 w 2899955"/>
              <a:gd name="connsiteY125" fmla="*/ 2290354 h 6069874"/>
              <a:gd name="connsiteX126" fmla="*/ 1280160 w 2899955"/>
              <a:gd name="connsiteY126" fmla="*/ 2238103 h 6069874"/>
              <a:gd name="connsiteX127" fmla="*/ 1280160 w 2899955"/>
              <a:gd name="connsiteY127" fmla="*/ 2002971 h 6069874"/>
              <a:gd name="connsiteX128" fmla="*/ 1314995 w 2899955"/>
              <a:gd name="connsiteY128" fmla="*/ 1889760 h 6069874"/>
              <a:gd name="connsiteX129" fmla="*/ 1332412 w 2899955"/>
              <a:gd name="connsiteY129" fmla="*/ 1837508 h 6069874"/>
              <a:gd name="connsiteX130" fmla="*/ 1384663 w 2899955"/>
              <a:gd name="connsiteY130" fmla="*/ 1741714 h 6069874"/>
              <a:gd name="connsiteX131" fmla="*/ 1445623 w 2899955"/>
              <a:gd name="connsiteY131" fmla="*/ 1454331 h 6069874"/>
              <a:gd name="connsiteX132" fmla="*/ 1445623 w 2899955"/>
              <a:gd name="connsiteY132" fmla="*/ 1454331 h 6069874"/>
              <a:gd name="connsiteX133" fmla="*/ 1463040 w 2899955"/>
              <a:gd name="connsiteY133" fmla="*/ 1384663 h 6069874"/>
              <a:gd name="connsiteX134" fmla="*/ 1471749 w 2899955"/>
              <a:gd name="connsiteY134" fmla="*/ 1193074 h 6069874"/>
              <a:gd name="connsiteX135" fmla="*/ 1471749 w 2899955"/>
              <a:gd name="connsiteY135" fmla="*/ 984068 h 6069874"/>
              <a:gd name="connsiteX136" fmla="*/ 1611086 w 2899955"/>
              <a:gd name="connsiteY136" fmla="*/ 914400 h 6069874"/>
              <a:gd name="connsiteX137" fmla="*/ 1698172 w 2899955"/>
              <a:gd name="connsiteY137" fmla="*/ 687977 h 6069874"/>
              <a:gd name="connsiteX138" fmla="*/ 1759132 w 2899955"/>
              <a:gd name="connsiteY138" fmla="*/ 592183 h 6069874"/>
              <a:gd name="connsiteX139" fmla="*/ 1767840 w 2899955"/>
              <a:gd name="connsiteY139" fmla="*/ 539931 h 6069874"/>
              <a:gd name="connsiteX140" fmla="*/ 1776549 w 2899955"/>
              <a:gd name="connsiteY140" fmla="*/ 513805 h 6069874"/>
              <a:gd name="connsiteX141" fmla="*/ 1811383 w 2899955"/>
              <a:gd name="connsiteY141" fmla="*/ 409303 h 6069874"/>
              <a:gd name="connsiteX142" fmla="*/ 1785257 w 2899955"/>
              <a:gd name="connsiteY142" fmla="*/ 156754 h 6069874"/>
              <a:gd name="connsiteX143" fmla="*/ 1793966 w 2899955"/>
              <a:gd name="connsiteY143" fmla="*/ 69668 h 6069874"/>
              <a:gd name="connsiteX144" fmla="*/ 1802675 w 2899955"/>
              <a:gd name="connsiteY144" fmla="*/ 69668 h 606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899955" h="6069874">
                <a:moveTo>
                  <a:pt x="1733006" y="130628"/>
                </a:moveTo>
                <a:lnTo>
                  <a:pt x="1881052" y="0"/>
                </a:lnTo>
                <a:lnTo>
                  <a:pt x="2081349" y="34834"/>
                </a:lnTo>
                <a:lnTo>
                  <a:pt x="2264229" y="17417"/>
                </a:lnTo>
                <a:lnTo>
                  <a:pt x="2342606" y="26125"/>
                </a:lnTo>
                <a:lnTo>
                  <a:pt x="2490652" y="139337"/>
                </a:lnTo>
                <a:cubicBezTo>
                  <a:pt x="2516778" y="136434"/>
                  <a:pt x="2543007" y="134345"/>
                  <a:pt x="2569029" y="130628"/>
                </a:cubicBezTo>
                <a:cubicBezTo>
                  <a:pt x="2583682" y="128535"/>
                  <a:pt x="2597844" y="123393"/>
                  <a:pt x="2612572" y="121920"/>
                </a:cubicBezTo>
                <a:cubicBezTo>
                  <a:pt x="2627014" y="120476"/>
                  <a:pt x="2641601" y="121920"/>
                  <a:pt x="2656115" y="121920"/>
                </a:cubicBezTo>
                <a:lnTo>
                  <a:pt x="2795452" y="174171"/>
                </a:lnTo>
                <a:cubicBezTo>
                  <a:pt x="2818675" y="185782"/>
                  <a:pt x="2842856" y="195647"/>
                  <a:pt x="2865120" y="209005"/>
                </a:cubicBezTo>
                <a:cubicBezTo>
                  <a:pt x="2897571" y="228476"/>
                  <a:pt x="2869737" y="226423"/>
                  <a:pt x="2891246" y="226423"/>
                </a:cubicBezTo>
                <a:lnTo>
                  <a:pt x="2899955" y="339634"/>
                </a:lnTo>
                <a:cubicBezTo>
                  <a:pt x="2749879" y="433431"/>
                  <a:pt x="2887560" y="357345"/>
                  <a:pt x="2795452" y="391885"/>
                </a:cubicBezTo>
                <a:cubicBezTo>
                  <a:pt x="2783296" y="396443"/>
                  <a:pt x="2771626" y="402422"/>
                  <a:pt x="2760617" y="409303"/>
                </a:cubicBezTo>
                <a:cubicBezTo>
                  <a:pt x="2748309" y="416995"/>
                  <a:pt x="2725783" y="435428"/>
                  <a:pt x="2725783" y="435428"/>
                </a:cubicBezTo>
                <a:lnTo>
                  <a:pt x="2673532" y="478971"/>
                </a:lnTo>
                <a:cubicBezTo>
                  <a:pt x="2661920" y="502194"/>
                  <a:pt x="2648683" y="524673"/>
                  <a:pt x="2638697" y="548640"/>
                </a:cubicBezTo>
                <a:cubicBezTo>
                  <a:pt x="2634094" y="559688"/>
                  <a:pt x="2629989" y="583474"/>
                  <a:pt x="2629989" y="583474"/>
                </a:cubicBezTo>
                <a:lnTo>
                  <a:pt x="2621280" y="705394"/>
                </a:lnTo>
                <a:cubicBezTo>
                  <a:pt x="2627086" y="731520"/>
                  <a:pt x="2632206" y="757807"/>
                  <a:pt x="2638697" y="783771"/>
                </a:cubicBezTo>
                <a:cubicBezTo>
                  <a:pt x="2650160" y="829623"/>
                  <a:pt x="2647406" y="789842"/>
                  <a:pt x="2647406" y="836023"/>
                </a:cubicBezTo>
                <a:lnTo>
                  <a:pt x="2699657" y="966651"/>
                </a:lnTo>
                <a:cubicBezTo>
                  <a:pt x="2767022" y="1045243"/>
                  <a:pt x="2751909" y="1000848"/>
                  <a:pt x="2751909" y="1097280"/>
                </a:cubicBezTo>
                <a:lnTo>
                  <a:pt x="2751909" y="1193074"/>
                </a:lnTo>
                <a:cubicBezTo>
                  <a:pt x="2757715" y="1219200"/>
                  <a:pt x="2762835" y="1245487"/>
                  <a:pt x="2769326" y="1271451"/>
                </a:cubicBezTo>
                <a:cubicBezTo>
                  <a:pt x="2779871" y="1313631"/>
                  <a:pt x="2778035" y="1281728"/>
                  <a:pt x="2778035" y="1314994"/>
                </a:cubicBezTo>
                <a:lnTo>
                  <a:pt x="2778035" y="1436914"/>
                </a:lnTo>
                <a:cubicBezTo>
                  <a:pt x="2775132" y="1477554"/>
                  <a:pt x="2774087" y="1518370"/>
                  <a:pt x="2769326" y="1558834"/>
                </a:cubicBezTo>
                <a:cubicBezTo>
                  <a:pt x="2768253" y="1567951"/>
                  <a:pt x="2760617" y="1584960"/>
                  <a:pt x="2760617" y="1584960"/>
                </a:cubicBezTo>
                <a:lnTo>
                  <a:pt x="2682240" y="1846217"/>
                </a:lnTo>
                <a:cubicBezTo>
                  <a:pt x="2661674" y="1938763"/>
                  <a:pt x="2664823" y="1897831"/>
                  <a:pt x="2664823" y="1968137"/>
                </a:cubicBezTo>
                <a:lnTo>
                  <a:pt x="2673532" y="2098765"/>
                </a:lnTo>
                <a:cubicBezTo>
                  <a:pt x="2683522" y="2188683"/>
                  <a:pt x="2682240" y="2150856"/>
                  <a:pt x="2682240" y="2211977"/>
                </a:cubicBezTo>
                <a:lnTo>
                  <a:pt x="2682240" y="2464525"/>
                </a:lnTo>
                <a:cubicBezTo>
                  <a:pt x="2691913" y="2580600"/>
                  <a:pt x="2690949" y="2534073"/>
                  <a:pt x="2690949" y="2603863"/>
                </a:cubicBezTo>
                <a:lnTo>
                  <a:pt x="2690949" y="2786743"/>
                </a:lnTo>
                <a:cubicBezTo>
                  <a:pt x="2688046" y="2812869"/>
                  <a:pt x="2691223" y="2840416"/>
                  <a:pt x="2682240" y="2865120"/>
                </a:cubicBezTo>
                <a:cubicBezTo>
                  <a:pt x="2678663" y="2874956"/>
                  <a:pt x="2656115" y="2882537"/>
                  <a:pt x="2656115" y="2882537"/>
                </a:cubicBezTo>
                <a:lnTo>
                  <a:pt x="2595155" y="3074125"/>
                </a:lnTo>
                <a:cubicBezTo>
                  <a:pt x="2603863" y="3097348"/>
                  <a:pt x="2611017" y="3121215"/>
                  <a:pt x="2621280" y="3143794"/>
                </a:cubicBezTo>
                <a:cubicBezTo>
                  <a:pt x="2640307" y="3185655"/>
                  <a:pt x="2638697" y="3155760"/>
                  <a:pt x="2638697" y="3178628"/>
                </a:cubicBezTo>
                <a:lnTo>
                  <a:pt x="2682240" y="3274423"/>
                </a:lnTo>
                <a:cubicBezTo>
                  <a:pt x="2690949" y="3297646"/>
                  <a:pt x="2699890" y="3320782"/>
                  <a:pt x="2708366" y="3344091"/>
                </a:cubicBezTo>
                <a:cubicBezTo>
                  <a:pt x="2711503" y="3352718"/>
                  <a:pt x="2712970" y="3362006"/>
                  <a:pt x="2717075" y="3370217"/>
                </a:cubicBezTo>
                <a:cubicBezTo>
                  <a:pt x="2721756" y="3379578"/>
                  <a:pt x="2734492" y="3396343"/>
                  <a:pt x="2734492" y="3396343"/>
                </a:cubicBezTo>
                <a:lnTo>
                  <a:pt x="2734492" y="3483428"/>
                </a:lnTo>
                <a:cubicBezTo>
                  <a:pt x="2731589" y="3509554"/>
                  <a:pt x="2732158" y="3536303"/>
                  <a:pt x="2725783" y="3561805"/>
                </a:cubicBezTo>
                <a:cubicBezTo>
                  <a:pt x="2723244" y="3571959"/>
                  <a:pt x="2713047" y="3578570"/>
                  <a:pt x="2708366" y="3587931"/>
                </a:cubicBezTo>
                <a:cubicBezTo>
                  <a:pt x="2704261" y="3596142"/>
                  <a:pt x="2699657" y="3614057"/>
                  <a:pt x="2699657" y="3614057"/>
                </a:cubicBezTo>
                <a:lnTo>
                  <a:pt x="2647406" y="3727268"/>
                </a:lnTo>
                <a:lnTo>
                  <a:pt x="2603863" y="3788228"/>
                </a:lnTo>
                <a:lnTo>
                  <a:pt x="2534195" y="3971108"/>
                </a:lnTo>
                <a:lnTo>
                  <a:pt x="2508069" y="4284617"/>
                </a:lnTo>
                <a:cubicBezTo>
                  <a:pt x="2496986" y="4384355"/>
                  <a:pt x="2521716" y="4344049"/>
                  <a:pt x="2473235" y="4380411"/>
                </a:cubicBezTo>
                <a:cubicBezTo>
                  <a:pt x="2469951" y="4382874"/>
                  <a:pt x="2467429" y="4386217"/>
                  <a:pt x="2464526" y="4389120"/>
                </a:cubicBezTo>
                <a:lnTo>
                  <a:pt x="2386149" y="4528457"/>
                </a:lnTo>
                <a:cubicBezTo>
                  <a:pt x="2383246" y="4557486"/>
                  <a:pt x="2384000" y="4587117"/>
                  <a:pt x="2377440" y="4615543"/>
                </a:cubicBezTo>
                <a:cubicBezTo>
                  <a:pt x="2375087" y="4625741"/>
                  <a:pt x="2364704" y="4632307"/>
                  <a:pt x="2360023" y="4641668"/>
                </a:cubicBezTo>
                <a:cubicBezTo>
                  <a:pt x="2355918" y="4649879"/>
                  <a:pt x="2351315" y="4667794"/>
                  <a:pt x="2351315" y="4667794"/>
                </a:cubicBezTo>
                <a:lnTo>
                  <a:pt x="2333897" y="4824548"/>
                </a:lnTo>
                <a:lnTo>
                  <a:pt x="2307772" y="4902925"/>
                </a:lnTo>
                <a:lnTo>
                  <a:pt x="2307772" y="5016137"/>
                </a:lnTo>
                <a:cubicBezTo>
                  <a:pt x="2298443" y="5146744"/>
                  <a:pt x="2299063" y="5097313"/>
                  <a:pt x="2299063" y="5164183"/>
                </a:cubicBezTo>
                <a:lnTo>
                  <a:pt x="2264229" y="5286103"/>
                </a:lnTo>
                <a:cubicBezTo>
                  <a:pt x="2258423" y="5312229"/>
                  <a:pt x="2253303" y="5338516"/>
                  <a:pt x="2246812" y="5364480"/>
                </a:cubicBezTo>
                <a:cubicBezTo>
                  <a:pt x="2244586" y="5373385"/>
                  <a:pt x="2242826" y="5382734"/>
                  <a:pt x="2238103" y="5390605"/>
                </a:cubicBezTo>
                <a:cubicBezTo>
                  <a:pt x="2233879" y="5397646"/>
                  <a:pt x="2220686" y="5408023"/>
                  <a:pt x="2220686" y="5408023"/>
                </a:cubicBezTo>
                <a:lnTo>
                  <a:pt x="2229395" y="5495108"/>
                </a:lnTo>
                <a:cubicBezTo>
                  <a:pt x="2220365" y="5576370"/>
                  <a:pt x="2220686" y="5547199"/>
                  <a:pt x="2220686" y="5582194"/>
                </a:cubicBezTo>
                <a:lnTo>
                  <a:pt x="2203269" y="5651863"/>
                </a:lnTo>
                <a:cubicBezTo>
                  <a:pt x="2197463" y="5677989"/>
                  <a:pt x="2191460" y="5704071"/>
                  <a:pt x="2185852" y="5730240"/>
                </a:cubicBezTo>
                <a:cubicBezTo>
                  <a:pt x="2185377" y="5732458"/>
                  <a:pt x="2175601" y="5790951"/>
                  <a:pt x="2168435" y="5799908"/>
                </a:cubicBezTo>
                <a:cubicBezTo>
                  <a:pt x="2161897" y="5808081"/>
                  <a:pt x="2151671" y="5812644"/>
                  <a:pt x="2142309" y="5817325"/>
                </a:cubicBezTo>
                <a:cubicBezTo>
                  <a:pt x="2139712" y="5818623"/>
                  <a:pt x="2136503" y="5817325"/>
                  <a:pt x="2133600" y="5817325"/>
                </a:cubicBezTo>
                <a:lnTo>
                  <a:pt x="2055223" y="5930537"/>
                </a:lnTo>
                <a:cubicBezTo>
                  <a:pt x="2040709" y="5950857"/>
                  <a:pt x="2029337" y="5973840"/>
                  <a:pt x="2011680" y="5991497"/>
                </a:cubicBezTo>
                <a:cubicBezTo>
                  <a:pt x="2002500" y="6000677"/>
                  <a:pt x="1989280" y="6005184"/>
                  <a:pt x="1976846" y="6008914"/>
                </a:cubicBezTo>
                <a:cubicBezTo>
                  <a:pt x="1933499" y="6021918"/>
                  <a:pt x="1890947" y="6017623"/>
                  <a:pt x="1846217" y="6017623"/>
                </a:cubicBezTo>
                <a:lnTo>
                  <a:pt x="1672046" y="6061165"/>
                </a:lnTo>
                <a:cubicBezTo>
                  <a:pt x="1640115" y="6064068"/>
                  <a:pt x="1608315" y="6069874"/>
                  <a:pt x="1576252" y="6069874"/>
                </a:cubicBezTo>
                <a:cubicBezTo>
                  <a:pt x="1561450" y="6069874"/>
                  <a:pt x="1547272" y="6063813"/>
                  <a:pt x="1532709" y="6061165"/>
                </a:cubicBezTo>
                <a:cubicBezTo>
                  <a:pt x="1515336" y="6058006"/>
                  <a:pt x="1497874" y="6055360"/>
                  <a:pt x="1480457" y="6052457"/>
                </a:cubicBezTo>
                <a:cubicBezTo>
                  <a:pt x="1456779" y="6036672"/>
                  <a:pt x="1433172" y="6017623"/>
                  <a:pt x="1402080" y="6017623"/>
                </a:cubicBezTo>
                <a:lnTo>
                  <a:pt x="1375955" y="6017623"/>
                </a:lnTo>
                <a:lnTo>
                  <a:pt x="1114697" y="6052457"/>
                </a:lnTo>
                <a:cubicBezTo>
                  <a:pt x="1057727" y="6058154"/>
                  <a:pt x="1024839" y="6073435"/>
                  <a:pt x="975360" y="6043748"/>
                </a:cubicBezTo>
                <a:cubicBezTo>
                  <a:pt x="961279" y="6035300"/>
                  <a:pt x="940526" y="6008914"/>
                  <a:pt x="940526" y="6008914"/>
                </a:cubicBezTo>
                <a:lnTo>
                  <a:pt x="827315" y="5982788"/>
                </a:lnTo>
                <a:cubicBezTo>
                  <a:pt x="798286" y="5974080"/>
                  <a:pt x="768161" y="5968424"/>
                  <a:pt x="740229" y="5956663"/>
                </a:cubicBezTo>
                <a:cubicBezTo>
                  <a:pt x="700615" y="5939983"/>
                  <a:pt x="653800" y="5915111"/>
                  <a:pt x="627017" y="5878285"/>
                </a:cubicBezTo>
                <a:cubicBezTo>
                  <a:pt x="549201" y="5771288"/>
                  <a:pt x="622382" y="5847524"/>
                  <a:pt x="574766" y="5799908"/>
                </a:cubicBezTo>
                <a:lnTo>
                  <a:pt x="522515" y="5704114"/>
                </a:lnTo>
                <a:cubicBezTo>
                  <a:pt x="475059" y="5656658"/>
                  <a:pt x="485575" y="5660344"/>
                  <a:pt x="444137" y="5634445"/>
                </a:cubicBezTo>
                <a:cubicBezTo>
                  <a:pt x="429784" y="5625474"/>
                  <a:pt x="414368" y="5618158"/>
                  <a:pt x="400595" y="5608320"/>
                </a:cubicBezTo>
                <a:cubicBezTo>
                  <a:pt x="393914" y="5603548"/>
                  <a:pt x="383177" y="5590903"/>
                  <a:pt x="383177" y="5590903"/>
                </a:cubicBezTo>
                <a:lnTo>
                  <a:pt x="348343" y="5582194"/>
                </a:lnTo>
                <a:cubicBezTo>
                  <a:pt x="319314" y="5579291"/>
                  <a:pt x="289308" y="5581500"/>
                  <a:pt x="261257" y="5573485"/>
                </a:cubicBezTo>
                <a:cubicBezTo>
                  <a:pt x="246765" y="5569345"/>
                  <a:pt x="221463" y="5542400"/>
                  <a:pt x="209006" y="5529943"/>
                </a:cubicBezTo>
                <a:lnTo>
                  <a:pt x="17417" y="5303520"/>
                </a:lnTo>
                <a:lnTo>
                  <a:pt x="0" y="4990011"/>
                </a:lnTo>
                <a:cubicBezTo>
                  <a:pt x="11020" y="4879818"/>
                  <a:pt x="8709" y="4932098"/>
                  <a:pt x="8709" y="4833257"/>
                </a:cubicBezTo>
                <a:lnTo>
                  <a:pt x="130629" y="4693920"/>
                </a:lnTo>
                <a:lnTo>
                  <a:pt x="409303" y="4319451"/>
                </a:lnTo>
                <a:cubicBezTo>
                  <a:pt x="452846" y="4275908"/>
                  <a:pt x="502986" y="4238087"/>
                  <a:pt x="539932" y="4188823"/>
                </a:cubicBezTo>
                <a:lnTo>
                  <a:pt x="566057" y="4153988"/>
                </a:lnTo>
                <a:lnTo>
                  <a:pt x="627017" y="3971108"/>
                </a:lnTo>
                <a:cubicBezTo>
                  <a:pt x="647337" y="3950788"/>
                  <a:pt x="669780" y="3932389"/>
                  <a:pt x="687977" y="3910148"/>
                </a:cubicBezTo>
                <a:cubicBezTo>
                  <a:pt x="696198" y="3900101"/>
                  <a:pt x="698954" y="3886585"/>
                  <a:pt x="705395" y="3875314"/>
                </a:cubicBezTo>
                <a:cubicBezTo>
                  <a:pt x="710588" y="3866227"/>
                  <a:pt x="722812" y="3849188"/>
                  <a:pt x="722812" y="3849188"/>
                </a:cubicBezTo>
                <a:lnTo>
                  <a:pt x="801189" y="3675017"/>
                </a:lnTo>
                <a:cubicBezTo>
                  <a:pt x="815703" y="3648891"/>
                  <a:pt x="832594" y="3623951"/>
                  <a:pt x="844732" y="3596640"/>
                </a:cubicBezTo>
                <a:cubicBezTo>
                  <a:pt x="855917" y="3571475"/>
                  <a:pt x="870857" y="3518263"/>
                  <a:pt x="870857" y="3518263"/>
                </a:cubicBezTo>
                <a:lnTo>
                  <a:pt x="949235" y="3387634"/>
                </a:lnTo>
                <a:cubicBezTo>
                  <a:pt x="957943" y="3355703"/>
                  <a:pt x="965488" y="3323431"/>
                  <a:pt x="975360" y="3291840"/>
                </a:cubicBezTo>
                <a:cubicBezTo>
                  <a:pt x="988359" y="3250242"/>
                  <a:pt x="995771" y="3253465"/>
                  <a:pt x="1001486" y="3213463"/>
                </a:cubicBezTo>
                <a:cubicBezTo>
                  <a:pt x="1002718" y="3204842"/>
                  <a:pt x="1001486" y="3196046"/>
                  <a:pt x="1001486" y="3187337"/>
                </a:cubicBezTo>
                <a:lnTo>
                  <a:pt x="1053737" y="2969623"/>
                </a:lnTo>
                <a:cubicBezTo>
                  <a:pt x="1107949" y="2882883"/>
                  <a:pt x="1094774" y="2921191"/>
                  <a:pt x="1114697" y="2821577"/>
                </a:cubicBezTo>
                <a:cubicBezTo>
                  <a:pt x="1115266" y="2818730"/>
                  <a:pt x="1114697" y="2815771"/>
                  <a:pt x="1114697" y="2812868"/>
                </a:cubicBezTo>
                <a:lnTo>
                  <a:pt x="1149532" y="2699657"/>
                </a:lnTo>
                <a:cubicBezTo>
                  <a:pt x="1164046" y="2670628"/>
                  <a:pt x="1181312" y="2642819"/>
                  <a:pt x="1193075" y="2612571"/>
                </a:cubicBezTo>
                <a:cubicBezTo>
                  <a:pt x="1201751" y="2590261"/>
                  <a:pt x="1210492" y="2542903"/>
                  <a:pt x="1210492" y="2542903"/>
                </a:cubicBezTo>
                <a:lnTo>
                  <a:pt x="1236617" y="2386148"/>
                </a:lnTo>
                <a:cubicBezTo>
                  <a:pt x="1245326" y="2362925"/>
                  <a:pt x="1254267" y="2339789"/>
                  <a:pt x="1262743" y="2316480"/>
                </a:cubicBezTo>
                <a:cubicBezTo>
                  <a:pt x="1265880" y="2307853"/>
                  <a:pt x="1269461" y="2299315"/>
                  <a:pt x="1271452" y="2290354"/>
                </a:cubicBezTo>
                <a:cubicBezTo>
                  <a:pt x="1275282" y="2273117"/>
                  <a:pt x="1280160" y="2238103"/>
                  <a:pt x="1280160" y="2238103"/>
                </a:cubicBezTo>
                <a:lnTo>
                  <a:pt x="1280160" y="2002971"/>
                </a:lnTo>
                <a:cubicBezTo>
                  <a:pt x="1315541" y="1843757"/>
                  <a:pt x="1278260" y="1981596"/>
                  <a:pt x="1314995" y="1889760"/>
                </a:cubicBezTo>
                <a:cubicBezTo>
                  <a:pt x="1321814" y="1872714"/>
                  <a:pt x="1332412" y="1837508"/>
                  <a:pt x="1332412" y="1837508"/>
                </a:cubicBezTo>
                <a:lnTo>
                  <a:pt x="1384663" y="1741714"/>
                </a:lnTo>
                <a:cubicBezTo>
                  <a:pt x="1433124" y="1596332"/>
                  <a:pt x="1406262" y="1690501"/>
                  <a:pt x="1445623" y="1454331"/>
                </a:cubicBezTo>
                <a:lnTo>
                  <a:pt x="1445623" y="1454331"/>
                </a:lnTo>
                <a:lnTo>
                  <a:pt x="1463040" y="1384663"/>
                </a:lnTo>
                <a:lnTo>
                  <a:pt x="1471749" y="1193074"/>
                </a:lnTo>
                <a:lnTo>
                  <a:pt x="1471749" y="984068"/>
                </a:lnTo>
                <a:lnTo>
                  <a:pt x="1611086" y="914400"/>
                </a:lnTo>
                <a:lnTo>
                  <a:pt x="1698172" y="687977"/>
                </a:lnTo>
                <a:cubicBezTo>
                  <a:pt x="1718492" y="656046"/>
                  <a:pt x="1743016" y="626429"/>
                  <a:pt x="1759132" y="592183"/>
                </a:cubicBezTo>
                <a:cubicBezTo>
                  <a:pt x="1766650" y="576206"/>
                  <a:pt x="1764010" y="557168"/>
                  <a:pt x="1767840" y="539931"/>
                </a:cubicBezTo>
                <a:cubicBezTo>
                  <a:pt x="1769831" y="530970"/>
                  <a:pt x="1776549" y="513805"/>
                  <a:pt x="1776549" y="513805"/>
                </a:cubicBezTo>
                <a:lnTo>
                  <a:pt x="1811383" y="409303"/>
                </a:lnTo>
                <a:lnTo>
                  <a:pt x="1785257" y="156754"/>
                </a:lnTo>
                <a:lnTo>
                  <a:pt x="1793966" y="69668"/>
                </a:lnTo>
                <a:lnTo>
                  <a:pt x="1802675" y="69668"/>
                </a:lnTo>
              </a:path>
            </a:pathLst>
          </a:custGeom>
          <a:solidFill>
            <a:srgbClr val="00B0F0">
              <a:alpha val="48000"/>
            </a:srgbClr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9FA490C-1B22-4C90-8098-71067843E5FF}"/>
              </a:ext>
            </a:extLst>
          </p:cNvPr>
          <p:cNvSpPr/>
          <p:nvPr/>
        </p:nvSpPr>
        <p:spPr>
          <a:xfrm>
            <a:off x="4678250" y="-119195"/>
            <a:ext cx="640951" cy="7616007"/>
          </a:xfrm>
          <a:custGeom>
            <a:avLst/>
            <a:gdLst>
              <a:gd name="connsiteX0" fmla="*/ 60960 w 592183"/>
              <a:gd name="connsiteY0" fmla="*/ 7036526 h 7036526"/>
              <a:gd name="connsiteX1" fmla="*/ 0 w 592183"/>
              <a:gd name="connsiteY1" fmla="*/ 6723018 h 7036526"/>
              <a:gd name="connsiteX2" fmla="*/ 209006 w 592183"/>
              <a:gd name="connsiteY2" fmla="*/ 6191795 h 7036526"/>
              <a:gd name="connsiteX3" fmla="*/ 174171 w 592183"/>
              <a:gd name="connsiteY3" fmla="*/ 5843452 h 7036526"/>
              <a:gd name="connsiteX4" fmla="*/ 217714 w 592183"/>
              <a:gd name="connsiteY4" fmla="*/ 5773783 h 7036526"/>
              <a:gd name="connsiteX5" fmla="*/ 243840 w 592183"/>
              <a:gd name="connsiteY5" fmla="*/ 5747658 h 7036526"/>
              <a:gd name="connsiteX6" fmla="*/ 348343 w 592183"/>
              <a:gd name="connsiteY6" fmla="*/ 5434149 h 7036526"/>
              <a:gd name="connsiteX7" fmla="*/ 261257 w 592183"/>
              <a:gd name="connsiteY7" fmla="*/ 5007429 h 7036526"/>
              <a:gd name="connsiteX8" fmla="*/ 304800 w 592183"/>
              <a:gd name="connsiteY8" fmla="*/ 4937760 h 7036526"/>
              <a:gd name="connsiteX9" fmla="*/ 391886 w 592183"/>
              <a:gd name="connsiteY9" fmla="*/ 4693920 h 7036526"/>
              <a:gd name="connsiteX10" fmla="*/ 322217 w 592183"/>
              <a:gd name="connsiteY10" fmla="*/ 4450080 h 7036526"/>
              <a:gd name="connsiteX11" fmla="*/ 357051 w 592183"/>
              <a:gd name="connsiteY11" fmla="*/ 4371703 h 7036526"/>
              <a:gd name="connsiteX12" fmla="*/ 374468 w 592183"/>
              <a:gd name="connsiteY12" fmla="*/ 4345578 h 7036526"/>
              <a:gd name="connsiteX13" fmla="*/ 383177 w 592183"/>
              <a:gd name="connsiteY13" fmla="*/ 4310743 h 7036526"/>
              <a:gd name="connsiteX14" fmla="*/ 322217 w 592183"/>
              <a:gd name="connsiteY14" fmla="*/ 3953692 h 7036526"/>
              <a:gd name="connsiteX15" fmla="*/ 339634 w 592183"/>
              <a:gd name="connsiteY15" fmla="*/ 3596640 h 7036526"/>
              <a:gd name="connsiteX16" fmla="*/ 391886 w 592183"/>
              <a:gd name="connsiteY16" fmla="*/ 3283132 h 7036526"/>
              <a:gd name="connsiteX17" fmla="*/ 418011 w 592183"/>
              <a:gd name="connsiteY17" fmla="*/ 3039292 h 7036526"/>
              <a:gd name="connsiteX18" fmla="*/ 383177 w 592183"/>
              <a:gd name="connsiteY18" fmla="*/ 2960915 h 7036526"/>
              <a:gd name="connsiteX19" fmla="*/ 313508 w 592183"/>
              <a:gd name="connsiteY19" fmla="*/ 2786743 h 7036526"/>
              <a:gd name="connsiteX20" fmla="*/ 339634 w 592183"/>
              <a:gd name="connsiteY20" fmla="*/ 2708366 h 7036526"/>
              <a:gd name="connsiteX21" fmla="*/ 383177 w 592183"/>
              <a:gd name="connsiteY21" fmla="*/ 2473235 h 7036526"/>
              <a:gd name="connsiteX22" fmla="*/ 400594 w 592183"/>
              <a:gd name="connsiteY22" fmla="*/ 2290355 h 7036526"/>
              <a:gd name="connsiteX23" fmla="*/ 444137 w 592183"/>
              <a:gd name="connsiteY23" fmla="*/ 2220686 h 7036526"/>
              <a:gd name="connsiteX24" fmla="*/ 452846 w 592183"/>
              <a:gd name="connsiteY24" fmla="*/ 2194560 h 7036526"/>
              <a:gd name="connsiteX25" fmla="*/ 487680 w 592183"/>
              <a:gd name="connsiteY25" fmla="*/ 2037806 h 7036526"/>
              <a:gd name="connsiteX26" fmla="*/ 383177 w 592183"/>
              <a:gd name="connsiteY26" fmla="*/ 1846218 h 7036526"/>
              <a:gd name="connsiteX27" fmla="*/ 461554 w 592183"/>
              <a:gd name="connsiteY27" fmla="*/ 1715589 h 7036526"/>
              <a:gd name="connsiteX28" fmla="*/ 357051 w 592183"/>
              <a:gd name="connsiteY28" fmla="*/ 1367246 h 7036526"/>
              <a:gd name="connsiteX29" fmla="*/ 461554 w 592183"/>
              <a:gd name="connsiteY29" fmla="*/ 1236618 h 7036526"/>
              <a:gd name="connsiteX30" fmla="*/ 487680 w 592183"/>
              <a:gd name="connsiteY30" fmla="*/ 1149532 h 7036526"/>
              <a:gd name="connsiteX31" fmla="*/ 496388 w 592183"/>
              <a:gd name="connsiteY31" fmla="*/ 1114698 h 7036526"/>
              <a:gd name="connsiteX32" fmla="*/ 513806 w 592183"/>
              <a:gd name="connsiteY32" fmla="*/ 940526 h 7036526"/>
              <a:gd name="connsiteX33" fmla="*/ 426720 w 592183"/>
              <a:gd name="connsiteY33" fmla="*/ 705395 h 7036526"/>
              <a:gd name="connsiteX34" fmla="*/ 522514 w 592183"/>
              <a:gd name="connsiteY34" fmla="*/ 435429 h 7036526"/>
              <a:gd name="connsiteX35" fmla="*/ 522514 w 592183"/>
              <a:gd name="connsiteY35" fmla="*/ 165463 h 7036526"/>
              <a:gd name="connsiteX36" fmla="*/ 566057 w 592183"/>
              <a:gd name="connsiteY36" fmla="*/ 95795 h 7036526"/>
              <a:gd name="connsiteX37" fmla="*/ 592183 w 592183"/>
              <a:gd name="connsiteY37" fmla="*/ 8709 h 7036526"/>
              <a:gd name="connsiteX38" fmla="*/ 539931 w 592183"/>
              <a:gd name="connsiteY38" fmla="*/ 0 h 703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92183" h="7036526">
                <a:moveTo>
                  <a:pt x="60960" y="7036526"/>
                </a:moveTo>
                <a:lnTo>
                  <a:pt x="0" y="6723018"/>
                </a:lnTo>
                <a:lnTo>
                  <a:pt x="209006" y="6191795"/>
                </a:lnTo>
                <a:lnTo>
                  <a:pt x="174171" y="5843452"/>
                </a:lnTo>
                <a:cubicBezTo>
                  <a:pt x="188685" y="5820229"/>
                  <a:pt x="201606" y="5795931"/>
                  <a:pt x="217714" y="5773783"/>
                </a:cubicBezTo>
                <a:cubicBezTo>
                  <a:pt x="224958" y="5763823"/>
                  <a:pt x="243840" y="5747658"/>
                  <a:pt x="243840" y="5747658"/>
                </a:cubicBezTo>
                <a:lnTo>
                  <a:pt x="348343" y="5434149"/>
                </a:lnTo>
                <a:lnTo>
                  <a:pt x="261257" y="5007429"/>
                </a:lnTo>
                <a:lnTo>
                  <a:pt x="304800" y="4937760"/>
                </a:lnTo>
                <a:lnTo>
                  <a:pt x="391886" y="4693920"/>
                </a:lnTo>
                <a:lnTo>
                  <a:pt x="322217" y="4450080"/>
                </a:lnTo>
                <a:cubicBezTo>
                  <a:pt x="333828" y="4423954"/>
                  <a:pt x="344265" y="4397274"/>
                  <a:pt x="357051" y="4371703"/>
                </a:cubicBezTo>
                <a:cubicBezTo>
                  <a:pt x="361732" y="4362342"/>
                  <a:pt x="370345" y="4355198"/>
                  <a:pt x="374468" y="4345578"/>
                </a:cubicBezTo>
                <a:cubicBezTo>
                  <a:pt x="379183" y="4334577"/>
                  <a:pt x="383177" y="4310743"/>
                  <a:pt x="383177" y="4310743"/>
                </a:cubicBezTo>
                <a:lnTo>
                  <a:pt x="322217" y="3953692"/>
                </a:lnTo>
                <a:lnTo>
                  <a:pt x="339634" y="3596640"/>
                </a:lnTo>
                <a:lnTo>
                  <a:pt x="391886" y="3283132"/>
                </a:lnTo>
                <a:lnTo>
                  <a:pt x="418011" y="3039292"/>
                </a:lnTo>
                <a:lnTo>
                  <a:pt x="383177" y="2960915"/>
                </a:lnTo>
                <a:lnTo>
                  <a:pt x="313508" y="2786743"/>
                </a:lnTo>
                <a:lnTo>
                  <a:pt x="339634" y="2708366"/>
                </a:lnTo>
                <a:lnTo>
                  <a:pt x="383177" y="2473235"/>
                </a:lnTo>
                <a:lnTo>
                  <a:pt x="400594" y="2290355"/>
                </a:lnTo>
                <a:cubicBezTo>
                  <a:pt x="415108" y="2267132"/>
                  <a:pt x="431023" y="2244728"/>
                  <a:pt x="444137" y="2220686"/>
                </a:cubicBezTo>
                <a:cubicBezTo>
                  <a:pt x="448533" y="2212627"/>
                  <a:pt x="452846" y="2194560"/>
                  <a:pt x="452846" y="2194560"/>
                </a:cubicBezTo>
                <a:lnTo>
                  <a:pt x="487680" y="2037806"/>
                </a:lnTo>
                <a:lnTo>
                  <a:pt x="383177" y="1846218"/>
                </a:lnTo>
                <a:lnTo>
                  <a:pt x="461554" y="1715589"/>
                </a:lnTo>
                <a:lnTo>
                  <a:pt x="357051" y="1367246"/>
                </a:lnTo>
                <a:lnTo>
                  <a:pt x="461554" y="1236618"/>
                </a:lnTo>
                <a:cubicBezTo>
                  <a:pt x="470263" y="1207589"/>
                  <a:pt x="479354" y="1178673"/>
                  <a:pt x="487680" y="1149532"/>
                </a:cubicBezTo>
                <a:cubicBezTo>
                  <a:pt x="490968" y="1138024"/>
                  <a:pt x="496388" y="1114698"/>
                  <a:pt x="496388" y="1114698"/>
                </a:cubicBezTo>
                <a:lnTo>
                  <a:pt x="513806" y="940526"/>
                </a:lnTo>
                <a:lnTo>
                  <a:pt x="426720" y="705395"/>
                </a:lnTo>
                <a:lnTo>
                  <a:pt x="522514" y="435429"/>
                </a:lnTo>
                <a:lnTo>
                  <a:pt x="522514" y="165463"/>
                </a:lnTo>
                <a:lnTo>
                  <a:pt x="566057" y="95795"/>
                </a:lnTo>
                <a:lnTo>
                  <a:pt x="592183" y="8709"/>
                </a:lnTo>
                <a:lnTo>
                  <a:pt x="539931" y="0"/>
                </a:lnTo>
              </a:path>
            </a:pathLst>
          </a:cu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D233FD1-D18A-4843-8666-8A242794BB95}"/>
              </a:ext>
            </a:extLst>
          </p:cNvPr>
          <p:cNvGrpSpPr/>
          <p:nvPr/>
        </p:nvGrpSpPr>
        <p:grpSpPr>
          <a:xfrm>
            <a:off x="4379224" y="3389661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4588E14-28CA-49A4-AEEC-11A67AEF9CDD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7CCD27A9-1363-4138-B67B-80FF17532F6D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A62016-CA91-429C-AB95-89C10341B365}"/>
              </a:ext>
            </a:extLst>
          </p:cNvPr>
          <p:cNvGrpSpPr/>
          <p:nvPr/>
        </p:nvGrpSpPr>
        <p:grpSpPr>
          <a:xfrm>
            <a:off x="5372689" y="3688808"/>
            <a:ext cx="674611" cy="753208"/>
            <a:chOff x="5433475" y="3253810"/>
            <a:chExt cx="674611" cy="753208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1F0F654-3527-41F6-BE13-7EDD7CB2378D}"/>
                </a:ext>
              </a:extLst>
            </p:cNvPr>
            <p:cNvSpPr/>
            <p:nvPr/>
          </p:nvSpPr>
          <p:spPr>
            <a:xfrm>
              <a:off x="5450305" y="3501460"/>
              <a:ext cx="640951" cy="5055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411C24B-AA76-4002-BD85-9EAD3293D143}"/>
                </a:ext>
              </a:extLst>
            </p:cNvPr>
            <p:cNvGrpSpPr/>
            <p:nvPr/>
          </p:nvGrpSpPr>
          <p:grpSpPr>
            <a:xfrm>
              <a:off x="5433475" y="3253810"/>
              <a:ext cx="674611" cy="357553"/>
              <a:chOff x="5433475" y="3097014"/>
              <a:chExt cx="674611" cy="514350"/>
            </a:xfrm>
            <a:solidFill>
              <a:schemeClr val="tx1"/>
            </a:solidFill>
          </p:grpSpPr>
          <p:sp>
            <p:nvSpPr>
              <p:cNvPr id="7" name="Isosceles Triangle 6">
                <a:extLst>
                  <a:ext uri="{FF2B5EF4-FFF2-40B4-BE49-F238E27FC236}">
                    <a16:creationId xmlns:a16="http://schemas.microsoft.com/office/drawing/2014/main" id="{46125A35-145A-46AC-A555-C4CF08E637A4}"/>
                  </a:ext>
                </a:extLst>
              </p:cNvPr>
              <p:cNvSpPr/>
              <p:nvPr/>
            </p:nvSpPr>
            <p:spPr>
              <a:xfrm>
                <a:off x="5433475" y="3097014"/>
                <a:ext cx="93842" cy="50555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808C2A41-A2A2-4A6F-9114-E457613C4CB1}"/>
                  </a:ext>
                </a:extLst>
              </p:cNvPr>
              <p:cNvSpPr/>
              <p:nvPr/>
            </p:nvSpPr>
            <p:spPr>
              <a:xfrm>
                <a:off x="6014244" y="3105806"/>
                <a:ext cx="93842" cy="50555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D3F353-A299-43EC-95CC-BF3AD67438AB}"/>
                </a:ext>
              </a:extLst>
            </p:cNvPr>
            <p:cNvGrpSpPr/>
            <p:nvPr/>
          </p:nvGrpSpPr>
          <p:grpSpPr>
            <a:xfrm>
              <a:off x="5588545" y="3337366"/>
              <a:ext cx="364469" cy="351442"/>
              <a:chOff x="5574016" y="3224888"/>
              <a:chExt cx="364469" cy="534481"/>
            </a:xfrm>
            <a:solidFill>
              <a:schemeClr val="tx1"/>
            </a:solidFill>
          </p:grpSpPr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id="{BBC3CBB8-6410-4E79-8E6E-09306213B8A8}"/>
                  </a:ext>
                </a:extLst>
              </p:cNvPr>
              <p:cNvSpPr/>
              <p:nvPr/>
            </p:nvSpPr>
            <p:spPr>
              <a:xfrm>
                <a:off x="5574016" y="3224888"/>
                <a:ext cx="93842" cy="50555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Isosceles Triangle 52">
                <a:extLst>
                  <a:ext uri="{FF2B5EF4-FFF2-40B4-BE49-F238E27FC236}">
                    <a16:creationId xmlns:a16="http://schemas.microsoft.com/office/drawing/2014/main" id="{BC9A5D0C-5E6C-49D2-8B63-B400F6926FB3}"/>
                  </a:ext>
                </a:extLst>
              </p:cNvPr>
              <p:cNvSpPr/>
              <p:nvPr/>
            </p:nvSpPr>
            <p:spPr>
              <a:xfrm>
                <a:off x="5716102" y="3253811"/>
                <a:ext cx="93842" cy="50555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A4B96C99-F12E-4B62-A2C9-D7A953ACD203}"/>
                  </a:ext>
                </a:extLst>
              </p:cNvPr>
              <p:cNvSpPr/>
              <p:nvPr/>
            </p:nvSpPr>
            <p:spPr>
              <a:xfrm>
                <a:off x="5844643" y="3226508"/>
                <a:ext cx="93842" cy="50555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F5515DC-3378-4A32-8C5F-876847A3B2DE}"/>
              </a:ext>
            </a:extLst>
          </p:cNvPr>
          <p:cNvGrpSpPr/>
          <p:nvPr/>
        </p:nvGrpSpPr>
        <p:grpSpPr>
          <a:xfrm>
            <a:off x="4387370" y="4178750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07902D7-FB64-49B1-BAB5-8D991A45F13F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BDB1985-FF2D-4244-B644-3B5F82B125B4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041BE5A-947B-4C93-826F-59FDA6D8CCB7}"/>
              </a:ext>
            </a:extLst>
          </p:cNvPr>
          <p:cNvGrpSpPr/>
          <p:nvPr/>
        </p:nvGrpSpPr>
        <p:grpSpPr>
          <a:xfrm>
            <a:off x="4407610" y="2588578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E7D13DC-1EC5-4D84-8703-DADC8EED046E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26FFD96-416F-4872-A0CC-CD832C4DE162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1CCF632-259E-41C0-953B-8C497FB21C3D}"/>
              </a:ext>
            </a:extLst>
          </p:cNvPr>
          <p:cNvGrpSpPr/>
          <p:nvPr/>
        </p:nvGrpSpPr>
        <p:grpSpPr>
          <a:xfrm>
            <a:off x="4342763" y="5061328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110E0F0-2C3B-419A-958B-ED1714F25333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885313A-A7A5-449B-8E3F-1486A544813F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67C99AD-0556-4700-9C85-E041D2DE8360}"/>
              </a:ext>
            </a:extLst>
          </p:cNvPr>
          <p:cNvGrpSpPr/>
          <p:nvPr/>
        </p:nvGrpSpPr>
        <p:grpSpPr>
          <a:xfrm>
            <a:off x="3944564" y="3381077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FC066F7-5E58-44CF-A98F-2A9E12998A96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7A6D2BF8-0423-4814-ABCA-CE3DD4E1A8C0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A8B1EF-149D-4BB4-BA61-E66D91CF65EC}"/>
              </a:ext>
            </a:extLst>
          </p:cNvPr>
          <p:cNvGrpSpPr/>
          <p:nvPr/>
        </p:nvGrpSpPr>
        <p:grpSpPr>
          <a:xfrm>
            <a:off x="3944564" y="2600248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35BBE64-0320-4A5F-B901-2D1CF688B79B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A82B338-12D1-40D7-9F60-93707F6F461C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0CD08FF-D408-464B-8470-364EFE7715C2}"/>
              </a:ext>
            </a:extLst>
          </p:cNvPr>
          <p:cNvGrpSpPr/>
          <p:nvPr/>
        </p:nvGrpSpPr>
        <p:grpSpPr>
          <a:xfrm>
            <a:off x="3922602" y="4223012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884B61A-D557-4D98-8582-9FC2D4BB6DCF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F3AFC202-B66A-4DAC-B83B-FC03CF84C652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4C3506C-5F6F-4A37-9E6B-5F0A6EEF936A}"/>
              </a:ext>
            </a:extLst>
          </p:cNvPr>
          <p:cNvGrpSpPr/>
          <p:nvPr/>
        </p:nvGrpSpPr>
        <p:grpSpPr>
          <a:xfrm>
            <a:off x="3878334" y="5055968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DD63832-947B-4DE4-A111-F7444E3E3C55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23EA2A0A-EB29-4871-97F9-22DFEA83F5CD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9AE90329-7A24-4061-A32E-D3946B85E1B8}"/>
              </a:ext>
            </a:extLst>
          </p:cNvPr>
          <p:cNvSpPr/>
          <p:nvPr/>
        </p:nvSpPr>
        <p:spPr>
          <a:xfrm>
            <a:off x="-62545" y="1831936"/>
            <a:ext cx="2675569" cy="31659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10D9301-6570-4798-82F2-E066786CAC78}"/>
              </a:ext>
            </a:extLst>
          </p:cNvPr>
          <p:cNvSpPr txBox="1"/>
          <p:nvPr/>
        </p:nvSpPr>
        <p:spPr>
          <a:xfrm>
            <a:off x="160261" y="1986621"/>
            <a:ext cx="26527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Talk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</a:t>
            </a:r>
          </a:p>
        </p:txBody>
      </p:sp>
    </p:spTree>
    <p:extLst>
      <p:ext uri="{BB962C8B-B14F-4D97-AF65-F5344CB8AC3E}">
        <p14:creationId xmlns:p14="http://schemas.microsoft.com/office/powerpoint/2010/main" val="148992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0B5DE1-9653-4840-BC09-496655269C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7"/>
          <a:stretch/>
        </p:blipFill>
        <p:spPr>
          <a:xfrm>
            <a:off x="1334598" y="-1475249"/>
            <a:ext cx="6233266" cy="9238103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10E2A4B-15F1-470D-BE86-90689D7D4876}"/>
              </a:ext>
            </a:extLst>
          </p:cNvPr>
          <p:cNvSpPr/>
          <p:nvPr/>
        </p:nvSpPr>
        <p:spPr>
          <a:xfrm>
            <a:off x="5244496" y="1831936"/>
            <a:ext cx="1964487" cy="4024795"/>
          </a:xfrm>
          <a:custGeom>
            <a:avLst/>
            <a:gdLst>
              <a:gd name="connsiteX0" fmla="*/ 43543 w 1637211"/>
              <a:gd name="connsiteY0" fmla="*/ 531223 h 3515555"/>
              <a:gd name="connsiteX1" fmla="*/ 52251 w 1637211"/>
              <a:gd name="connsiteY1" fmla="*/ 1079863 h 3515555"/>
              <a:gd name="connsiteX2" fmla="*/ 0 w 1637211"/>
              <a:gd name="connsiteY2" fmla="*/ 1750423 h 3515555"/>
              <a:gd name="connsiteX3" fmla="*/ 0 w 1637211"/>
              <a:gd name="connsiteY3" fmla="*/ 2124892 h 3515555"/>
              <a:gd name="connsiteX4" fmla="*/ 17417 w 1637211"/>
              <a:gd name="connsiteY4" fmla="*/ 2516777 h 3515555"/>
              <a:gd name="connsiteX5" fmla="*/ 113211 w 1637211"/>
              <a:gd name="connsiteY5" fmla="*/ 2934789 h 3515555"/>
              <a:gd name="connsiteX6" fmla="*/ 139337 w 1637211"/>
              <a:gd name="connsiteY6" fmla="*/ 3021875 h 3515555"/>
              <a:gd name="connsiteX7" fmla="*/ 148046 w 1637211"/>
              <a:gd name="connsiteY7" fmla="*/ 3239589 h 3515555"/>
              <a:gd name="connsiteX8" fmla="*/ 209006 w 1637211"/>
              <a:gd name="connsiteY8" fmla="*/ 3300549 h 3515555"/>
              <a:gd name="connsiteX9" fmla="*/ 304800 w 1637211"/>
              <a:gd name="connsiteY9" fmla="*/ 3457303 h 3515555"/>
              <a:gd name="connsiteX10" fmla="*/ 513806 w 1637211"/>
              <a:gd name="connsiteY10" fmla="*/ 3509555 h 3515555"/>
              <a:gd name="connsiteX11" fmla="*/ 757646 w 1637211"/>
              <a:gd name="connsiteY11" fmla="*/ 3474720 h 3515555"/>
              <a:gd name="connsiteX12" fmla="*/ 905691 w 1637211"/>
              <a:gd name="connsiteY12" fmla="*/ 3474720 h 3515555"/>
              <a:gd name="connsiteX13" fmla="*/ 1010194 w 1637211"/>
              <a:gd name="connsiteY13" fmla="*/ 3439886 h 3515555"/>
              <a:gd name="connsiteX14" fmla="*/ 1219200 w 1637211"/>
              <a:gd name="connsiteY14" fmla="*/ 3396343 h 3515555"/>
              <a:gd name="connsiteX15" fmla="*/ 1271451 w 1637211"/>
              <a:gd name="connsiteY15" fmla="*/ 3335383 h 3515555"/>
              <a:gd name="connsiteX16" fmla="*/ 1341120 w 1637211"/>
              <a:gd name="connsiteY16" fmla="*/ 3239589 h 3515555"/>
              <a:gd name="connsiteX17" fmla="*/ 1367246 w 1637211"/>
              <a:gd name="connsiteY17" fmla="*/ 3204755 h 3515555"/>
              <a:gd name="connsiteX18" fmla="*/ 1393371 w 1637211"/>
              <a:gd name="connsiteY18" fmla="*/ 3178629 h 3515555"/>
              <a:gd name="connsiteX19" fmla="*/ 1471749 w 1637211"/>
              <a:gd name="connsiteY19" fmla="*/ 2891246 h 3515555"/>
              <a:gd name="connsiteX20" fmla="*/ 1524000 w 1637211"/>
              <a:gd name="connsiteY20" fmla="*/ 2760617 h 3515555"/>
              <a:gd name="connsiteX21" fmla="*/ 1524000 w 1637211"/>
              <a:gd name="connsiteY21" fmla="*/ 2725783 h 3515555"/>
              <a:gd name="connsiteX22" fmla="*/ 1593669 w 1637211"/>
              <a:gd name="connsiteY22" fmla="*/ 2551612 h 3515555"/>
              <a:gd name="connsiteX23" fmla="*/ 1584960 w 1637211"/>
              <a:gd name="connsiteY23" fmla="*/ 2333897 h 3515555"/>
              <a:gd name="connsiteX24" fmla="*/ 1576251 w 1637211"/>
              <a:gd name="connsiteY24" fmla="*/ 2281646 h 3515555"/>
              <a:gd name="connsiteX25" fmla="*/ 1567543 w 1637211"/>
              <a:gd name="connsiteY25" fmla="*/ 2255520 h 3515555"/>
              <a:gd name="connsiteX26" fmla="*/ 1567543 w 1637211"/>
              <a:gd name="connsiteY26" fmla="*/ 2203269 h 3515555"/>
              <a:gd name="connsiteX27" fmla="*/ 1532709 w 1637211"/>
              <a:gd name="connsiteY27" fmla="*/ 1959429 h 3515555"/>
              <a:gd name="connsiteX28" fmla="*/ 1541417 w 1637211"/>
              <a:gd name="connsiteY28" fmla="*/ 1872343 h 3515555"/>
              <a:gd name="connsiteX29" fmla="*/ 1567543 w 1637211"/>
              <a:gd name="connsiteY29" fmla="*/ 1741715 h 3515555"/>
              <a:gd name="connsiteX30" fmla="*/ 1593669 w 1637211"/>
              <a:gd name="connsiteY30" fmla="*/ 1663337 h 3515555"/>
              <a:gd name="connsiteX31" fmla="*/ 1602377 w 1637211"/>
              <a:gd name="connsiteY31" fmla="*/ 1637212 h 3515555"/>
              <a:gd name="connsiteX32" fmla="*/ 1637211 w 1637211"/>
              <a:gd name="connsiteY32" fmla="*/ 1480457 h 3515555"/>
              <a:gd name="connsiteX33" fmla="*/ 1611086 w 1637211"/>
              <a:gd name="connsiteY33" fmla="*/ 1410789 h 3515555"/>
              <a:gd name="connsiteX34" fmla="*/ 1602377 w 1637211"/>
              <a:gd name="connsiteY34" fmla="*/ 1341120 h 3515555"/>
              <a:gd name="connsiteX35" fmla="*/ 1593669 w 1637211"/>
              <a:gd name="connsiteY35" fmla="*/ 1306286 h 3515555"/>
              <a:gd name="connsiteX36" fmla="*/ 1567543 w 1637211"/>
              <a:gd name="connsiteY36" fmla="*/ 1140823 h 3515555"/>
              <a:gd name="connsiteX37" fmla="*/ 1558834 w 1637211"/>
              <a:gd name="connsiteY37" fmla="*/ 1088572 h 3515555"/>
              <a:gd name="connsiteX38" fmla="*/ 1550126 w 1637211"/>
              <a:gd name="connsiteY38" fmla="*/ 1027612 h 3515555"/>
              <a:gd name="connsiteX39" fmla="*/ 1541417 w 1637211"/>
              <a:gd name="connsiteY39" fmla="*/ 975360 h 3515555"/>
              <a:gd name="connsiteX40" fmla="*/ 1471749 w 1637211"/>
              <a:gd name="connsiteY40" fmla="*/ 722812 h 3515555"/>
              <a:gd name="connsiteX41" fmla="*/ 1489166 w 1637211"/>
              <a:gd name="connsiteY41" fmla="*/ 522515 h 3515555"/>
              <a:gd name="connsiteX42" fmla="*/ 1497874 w 1637211"/>
              <a:gd name="connsiteY42" fmla="*/ 478972 h 3515555"/>
              <a:gd name="connsiteX43" fmla="*/ 1515291 w 1637211"/>
              <a:gd name="connsiteY43" fmla="*/ 435429 h 3515555"/>
              <a:gd name="connsiteX44" fmla="*/ 1532709 w 1637211"/>
              <a:gd name="connsiteY44" fmla="*/ 357052 h 3515555"/>
              <a:gd name="connsiteX45" fmla="*/ 1541417 w 1637211"/>
              <a:gd name="connsiteY45" fmla="*/ 339635 h 3515555"/>
              <a:gd name="connsiteX46" fmla="*/ 1515291 w 1637211"/>
              <a:gd name="connsiteY46" fmla="*/ 209006 h 3515555"/>
              <a:gd name="connsiteX47" fmla="*/ 1419497 w 1637211"/>
              <a:gd name="connsiteY47" fmla="*/ 121920 h 3515555"/>
              <a:gd name="connsiteX48" fmla="*/ 1384663 w 1637211"/>
              <a:gd name="connsiteY48" fmla="*/ 113212 h 3515555"/>
              <a:gd name="connsiteX49" fmla="*/ 1358537 w 1637211"/>
              <a:gd name="connsiteY49" fmla="*/ 104503 h 3515555"/>
              <a:gd name="connsiteX50" fmla="*/ 1323703 w 1637211"/>
              <a:gd name="connsiteY50" fmla="*/ 87086 h 3515555"/>
              <a:gd name="connsiteX51" fmla="*/ 1271451 w 1637211"/>
              <a:gd name="connsiteY51" fmla="*/ 78377 h 3515555"/>
              <a:gd name="connsiteX52" fmla="*/ 1219200 w 1637211"/>
              <a:gd name="connsiteY52" fmla="*/ 60960 h 3515555"/>
              <a:gd name="connsiteX53" fmla="*/ 1079863 w 1637211"/>
              <a:gd name="connsiteY53" fmla="*/ 26126 h 3515555"/>
              <a:gd name="connsiteX54" fmla="*/ 1036320 w 1637211"/>
              <a:gd name="connsiteY54" fmla="*/ 17417 h 3515555"/>
              <a:gd name="connsiteX55" fmla="*/ 966651 w 1637211"/>
              <a:gd name="connsiteY55" fmla="*/ 0 h 3515555"/>
              <a:gd name="connsiteX56" fmla="*/ 853440 w 1637211"/>
              <a:gd name="connsiteY56" fmla="*/ 26126 h 3515555"/>
              <a:gd name="connsiteX57" fmla="*/ 775063 w 1637211"/>
              <a:gd name="connsiteY57" fmla="*/ 60960 h 3515555"/>
              <a:gd name="connsiteX58" fmla="*/ 731520 w 1637211"/>
              <a:gd name="connsiteY58" fmla="*/ 69669 h 3515555"/>
              <a:gd name="connsiteX59" fmla="*/ 679269 w 1637211"/>
              <a:gd name="connsiteY59" fmla="*/ 87086 h 3515555"/>
              <a:gd name="connsiteX60" fmla="*/ 374469 w 1637211"/>
              <a:gd name="connsiteY60" fmla="*/ 235132 h 3515555"/>
              <a:gd name="connsiteX61" fmla="*/ 296091 w 1637211"/>
              <a:gd name="connsiteY61" fmla="*/ 304800 h 3515555"/>
              <a:gd name="connsiteX62" fmla="*/ 269966 w 1637211"/>
              <a:gd name="connsiteY62" fmla="*/ 313509 h 3515555"/>
              <a:gd name="connsiteX63" fmla="*/ 252549 w 1637211"/>
              <a:gd name="connsiteY63" fmla="*/ 322217 h 3515555"/>
              <a:gd name="connsiteX64" fmla="*/ 130629 w 1637211"/>
              <a:gd name="connsiteY64" fmla="*/ 452846 h 3515555"/>
              <a:gd name="connsiteX65" fmla="*/ 43543 w 1637211"/>
              <a:gd name="connsiteY65" fmla="*/ 531223 h 351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37211" h="3515555">
                <a:moveTo>
                  <a:pt x="43543" y="531223"/>
                </a:moveTo>
                <a:lnTo>
                  <a:pt x="52251" y="1079863"/>
                </a:lnTo>
                <a:lnTo>
                  <a:pt x="0" y="1750423"/>
                </a:lnTo>
                <a:lnTo>
                  <a:pt x="0" y="2124892"/>
                </a:lnTo>
                <a:lnTo>
                  <a:pt x="17417" y="2516777"/>
                </a:lnTo>
                <a:lnTo>
                  <a:pt x="113211" y="2934789"/>
                </a:lnTo>
                <a:cubicBezTo>
                  <a:pt x="131520" y="3017173"/>
                  <a:pt x="111706" y="2994241"/>
                  <a:pt x="139337" y="3021875"/>
                </a:cubicBezTo>
                <a:lnTo>
                  <a:pt x="148046" y="3239589"/>
                </a:lnTo>
                <a:lnTo>
                  <a:pt x="209006" y="3300549"/>
                </a:lnTo>
                <a:lnTo>
                  <a:pt x="304800" y="3457303"/>
                </a:lnTo>
                <a:cubicBezTo>
                  <a:pt x="403228" y="3541671"/>
                  <a:pt x="338997" y="3509555"/>
                  <a:pt x="513806" y="3509555"/>
                </a:cubicBezTo>
                <a:lnTo>
                  <a:pt x="757646" y="3474720"/>
                </a:lnTo>
                <a:cubicBezTo>
                  <a:pt x="822058" y="3481877"/>
                  <a:pt x="843082" y="3490372"/>
                  <a:pt x="905691" y="3474720"/>
                </a:cubicBezTo>
                <a:cubicBezTo>
                  <a:pt x="941313" y="3465814"/>
                  <a:pt x="1010194" y="3439886"/>
                  <a:pt x="1010194" y="3439886"/>
                </a:cubicBezTo>
                <a:lnTo>
                  <a:pt x="1219200" y="3396343"/>
                </a:lnTo>
                <a:cubicBezTo>
                  <a:pt x="1236617" y="3376023"/>
                  <a:pt x="1254732" y="3356281"/>
                  <a:pt x="1271451" y="3335383"/>
                </a:cubicBezTo>
                <a:cubicBezTo>
                  <a:pt x="1359469" y="3225362"/>
                  <a:pt x="1296970" y="3301399"/>
                  <a:pt x="1341120" y="3239589"/>
                </a:cubicBezTo>
                <a:cubicBezTo>
                  <a:pt x="1349556" y="3227778"/>
                  <a:pt x="1357800" y="3215775"/>
                  <a:pt x="1367246" y="3204755"/>
                </a:cubicBezTo>
                <a:cubicBezTo>
                  <a:pt x="1375261" y="3195404"/>
                  <a:pt x="1393371" y="3178629"/>
                  <a:pt x="1393371" y="3178629"/>
                </a:cubicBezTo>
                <a:lnTo>
                  <a:pt x="1471749" y="2891246"/>
                </a:lnTo>
                <a:cubicBezTo>
                  <a:pt x="1472839" y="2888794"/>
                  <a:pt x="1524000" y="2780461"/>
                  <a:pt x="1524000" y="2760617"/>
                </a:cubicBezTo>
                <a:lnTo>
                  <a:pt x="1524000" y="2725783"/>
                </a:lnTo>
                <a:lnTo>
                  <a:pt x="1593669" y="2551612"/>
                </a:lnTo>
                <a:cubicBezTo>
                  <a:pt x="1590766" y="2479040"/>
                  <a:pt x="1589636" y="2406376"/>
                  <a:pt x="1584960" y="2333897"/>
                </a:cubicBezTo>
                <a:cubicBezTo>
                  <a:pt x="1583823" y="2316276"/>
                  <a:pt x="1580081" y="2298883"/>
                  <a:pt x="1576251" y="2281646"/>
                </a:cubicBezTo>
                <a:cubicBezTo>
                  <a:pt x="1574260" y="2272685"/>
                  <a:pt x="1568557" y="2264644"/>
                  <a:pt x="1567543" y="2255520"/>
                </a:cubicBezTo>
                <a:cubicBezTo>
                  <a:pt x="1565620" y="2238210"/>
                  <a:pt x="1567543" y="2220686"/>
                  <a:pt x="1567543" y="2203269"/>
                </a:cubicBezTo>
                <a:lnTo>
                  <a:pt x="1532709" y="1959429"/>
                </a:lnTo>
                <a:cubicBezTo>
                  <a:pt x="1535612" y="1930400"/>
                  <a:pt x="1537475" y="1901249"/>
                  <a:pt x="1541417" y="1872343"/>
                </a:cubicBezTo>
                <a:cubicBezTo>
                  <a:pt x="1549476" y="1813240"/>
                  <a:pt x="1550490" y="1787188"/>
                  <a:pt x="1567543" y="1741715"/>
                </a:cubicBezTo>
                <a:cubicBezTo>
                  <a:pt x="1603567" y="1645652"/>
                  <a:pt x="1570325" y="1745041"/>
                  <a:pt x="1593669" y="1663337"/>
                </a:cubicBezTo>
                <a:cubicBezTo>
                  <a:pt x="1596191" y="1654511"/>
                  <a:pt x="1602377" y="1637212"/>
                  <a:pt x="1602377" y="1637212"/>
                </a:cubicBezTo>
                <a:lnTo>
                  <a:pt x="1637211" y="1480457"/>
                </a:lnTo>
                <a:cubicBezTo>
                  <a:pt x="1628503" y="1457234"/>
                  <a:pt x="1617101" y="1434850"/>
                  <a:pt x="1611086" y="1410789"/>
                </a:cubicBezTo>
                <a:cubicBezTo>
                  <a:pt x="1605410" y="1388084"/>
                  <a:pt x="1606225" y="1364205"/>
                  <a:pt x="1602377" y="1341120"/>
                </a:cubicBezTo>
                <a:cubicBezTo>
                  <a:pt x="1600409" y="1329314"/>
                  <a:pt x="1595875" y="1318050"/>
                  <a:pt x="1593669" y="1306286"/>
                </a:cubicBezTo>
                <a:cubicBezTo>
                  <a:pt x="1574642" y="1204810"/>
                  <a:pt x="1580219" y="1223215"/>
                  <a:pt x="1567543" y="1140823"/>
                </a:cubicBezTo>
                <a:cubicBezTo>
                  <a:pt x="1564858" y="1123371"/>
                  <a:pt x="1561519" y="1106024"/>
                  <a:pt x="1558834" y="1088572"/>
                </a:cubicBezTo>
                <a:cubicBezTo>
                  <a:pt x="1555713" y="1068284"/>
                  <a:pt x="1553247" y="1047900"/>
                  <a:pt x="1550126" y="1027612"/>
                </a:cubicBezTo>
                <a:cubicBezTo>
                  <a:pt x="1547441" y="1010160"/>
                  <a:pt x="1541417" y="975360"/>
                  <a:pt x="1541417" y="975360"/>
                </a:cubicBezTo>
                <a:lnTo>
                  <a:pt x="1471749" y="722812"/>
                </a:lnTo>
                <a:cubicBezTo>
                  <a:pt x="1479446" y="591952"/>
                  <a:pt x="1473061" y="611093"/>
                  <a:pt x="1489166" y="522515"/>
                </a:cubicBezTo>
                <a:cubicBezTo>
                  <a:pt x="1491814" y="507952"/>
                  <a:pt x="1493621" y="493150"/>
                  <a:pt x="1497874" y="478972"/>
                </a:cubicBezTo>
                <a:cubicBezTo>
                  <a:pt x="1502366" y="463999"/>
                  <a:pt x="1510799" y="450402"/>
                  <a:pt x="1515291" y="435429"/>
                </a:cubicBezTo>
                <a:cubicBezTo>
                  <a:pt x="1536002" y="366392"/>
                  <a:pt x="1512603" y="417370"/>
                  <a:pt x="1532709" y="357052"/>
                </a:cubicBezTo>
                <a:cubicBezTo>
                  <a:pt x="1534762" y="350894"/>
                  <a:pt x="1538514" y="345441"/>
                  <a:pt x="1541417" y="339635"/>
                </a:cubicBezTo>
                <a:lnTo>
                  <a:pt x="1515291" y="209006"/>
                </a:lnTo>
                <a:cubicBezTo>
                  <a:pt x="1501313" y="195028"/>
                  <a:pt x="1448407" y="136375"/>
                  <a:pt x="1419497" y="121920"/>
                </a:cubicBezTo>
                <a:cubicBezTo>
                  <a:pt x="1408792" y="116567"/>
                  <a:pt x="1396171" y="116500"/>
                  <a:pt x="1384663" y="113212"/>
                </a:cubicBezTo>
                <a:cubicBezTo>
                  <a:pt x="1375836" y="110690"/>
                  <a:pt x="1366975" y="108119"/>
                  <a:pt x="1358537" y="104503"/>
                </a:cubicBezTo>
                <a:cubicBezTo>
                  <a:pt x="1346605" y="99389"/>
                  <a:pt x="1336137" y="90816"/>
                  <a:pt x="1323703" y="87086"/>
                </a:cubicBezTo>
                <a:cubicBezTo>
                  <a:pt x="1306790" y="82012"/>
                  <a:pt x="1288581" y="82660"/>
                  <a:pt x="1271451" y="78377"/>
                </a:cubicBezTo>
                <a:cubicBezTo>
                  <a:pt x="1253640" y="73924"/>
                  <a:pt x="1236912" y="65791"/>
                  <a:pt x="1219200" y="60960"/>
                </a:cubicBezTo>
                <a:cubicBezTo>
                  <a:pt x="1173012" y="48363"/>
                  <a:pt x="1126808" y="35515"/>
                  <a:pt x="1079863" y="26126"/>
                </a:cubicBezTo>
                <a:cubicBezTo>
                  <a:pt x="1065349" y="23223"/>
                  <a:pt x="1050743" y="20745"/>
                  <a:pt x="1036320" y="17417"/>
                </a:cubicBezTo>
                <a:cubicBezTo>
                  <a:pt x="1012995" y="12034"/>
                  <a:pt x="966651" y="0"/>
                  <a:pt x="966651" y="0"/>
                </a:cubicBezTo>
                <a:lnTo>
                  <a:pt x="853440" y="26126"/>
                </a:lnTo>
                <a:cubicBezTo>
                  <a:pt x="827314" y="37737"/>
                  <a:pt x="801987" y="51344"/>
                  <a:pt x="775063" y="60960"/>
                </a:cubicBezTo>
                <a:cubicBezTo>
                  <a:pt x="761124" y="65938"/>
                  <a:pt x="745379" y="64472"/>
                  <a:pt x="731520" y="69669"/>
                </a:cubicBezTo>
                <a:cubicBezTo>
                  <a:pt x="672194" y="91916"/>
                  <a:pt x="737455" y="87086"/>
                  <a:pt x="679269" y="87086"/>
                </a:cubicBezTo>
                <a:lnTo>
                  <a:pt x="374469" y="235132"/>
                </a:lnTo>
                <a:cubicBezTo>
                  <a:pt x="351385" y="258215"/>
                  <a:pt x="327173" y="289259"/>
                  <a:pt x="296091" y="304800"/>
                </a:cubicBezTo>
                <a:cubicBezTo>
                  <a:pt x="287881" y="308905"/>
                  <a:pt x="278489" y="310100"/>
                  <a:pt x="269966" y="313509"/>
                </a:cubicBezTo>
                <a:cubicBezTo>
                  <a:pt x="263939" y="315920"/>
                  <a:pt x="258355" y="319314"/>
                  <a:pt x="252549" y="322217"/>
                </a:cubicBezTo>
                <a:lnTo>
                  <a:pt x="130629" y="452846"/>
                </a:lnTo>
                <a:lnTo>
                  <a:pt x="43543" y="531223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82CDE8F-6B1A-4548-8F68-C4905B7E339F}"/>
              </a:ext>
            </a:extLst>
          </p:cNvPr>
          <p:cNvSpPr/>
          <p:nvPr/>
        </p:nvSpPr>
        <p:spPr>
          <a:xfrm>
            <a:off x="1963634" y="710272"/>
            <a:ext cx="3138776" cy="6569748"/>
          </a:xfrm>
          <a:custGeom>
            <a:avLst/>
            <a:gdLst>
              <a:gd name="connsiteX0" fmla="*/ 1733006 w 2899955"/>
              <a:gd name="connsiteY0" fmla="*/ 130628 h 6069874"/>
              <a:gd name="connsiteX1" fmla="*/ 1881052 w 2899955"/>
              <a:gd name="connsiteY1" fmla="*/ 0 h 6069874"/>
              <a:gd name="connsiteX2" fmla="*/ 2081349 w 2899955"/>
              <a:gd name="connsiteY2" fmla="*/ 34834 h 6069874"/>
              <a:gd name="connsiteX3" fmla="*/ 2264229 w 2899955"/>
              <a:gd name="connsiteY3" fmla="*/ 17417 h 6069874"/>
              <a:gd name="connsiteX4" fmla="*/ 2342606 w 2899955"/>
              <a:gd name="connsiteY4" fmla="*/ 26125 h 6069874"/>
              <a:gd name="connsiteX5" fmla="*/ 2490652 w 2899955"/>
              <a:gd name="connsiteY5" fmla="*/ 139337 h 6069874"/>
              <a:gd name="connsiteX6" fmla="*/ 2569029 w 2899955"/>
              <a:gd name="connsiteY6" fmla="*/ 130628 h 6069874"/>
              <a:gd name="connsiteX7" fmla="*/ 2612572 w 2899955"/>
              <a:gd name="connsiteY7" fmla="*/ 121920 h 6069874"/>
              <a:gd name="connsiteX8" fmla="*/ 2656115 w 2899955"/>
              <a:gd name="connsiteY8" fmla="*/ 121920 h 6069874"/>
              <a:gd name="connsiteX9" fmla="*/ 2795452 w 2899955"/>
              <a:gd name="connsiteY9" fmla="*/ 174171 h 6069874"/>
              <a:gd name="connsiteX10" fmla="*/ 2865120 w 2899955"/>
              <a:gd name="connsiteY10" fmla="*/ 209005 h 6069874"/>
              <a:gd name="connsiteX11" fmla="*/ 2891246 w 2899955"/>
              <a:gd name="connsiteY11" fmla="*/ 226423 h 6069874"/>
              <a:gd name="connsiteX12" fmla="*/ 2899955 w 2899955"/>
              <a:gd name="connsiteY12" fmla="*/ 339634 h 6069874"/>
              <a:gd name="connsiteX13" fmla="*/ 2795452 w 2899955"/>
              <a:gd name="connsiteY13" fmla="*/ 391885 h 6069874"/>
              <a:gd name="connsiteX14" fmla="*/ 2760617 w 2899955"/>
              <a:gd name="connsiteY14" fmla="*/ 409303 h 6069874"/>
              <a:gd name="connsiteX15" fmla="*/ 2725783 w 2899955"/>
              <a:gd name="connsiteY15" fmla="*/ 435428 h 6069874"/>
              <a:gd name="connsiteX16" fmla="*/ 2673532 w 2899955"/>
              <a:gd name="connsiteY16" fmla="*/ 478971 h 6069874"/>
              <a:gd name="connsiteX17" fmla="*/ 2638697 w 2899955"/>
              <a:gd name="connsiteY17" fmla="*/ 548640 h 6069874"/>
              <a:gd name="connsiteX18" fmla="*/ 2629989 w 2899955"/>
              <a:gd name="connsiteY18" fmla="*/ 583474 h 6069874"/>
              <a:gd name="connsiteX19" fmla="*/ 2621280 w 2899955"/>
              <a:gd name="connsiteY19" fmla="*/ 705394 h 6069874"/>
              <a:gd name="connsiteX20" fmla="*/ 2638697 w 2899955"/>
              <a:gd name="connsiteY20" fmla="*/ 783771 h 6069874"/>
              <a:gd name="connsiteX21" fmla="*/ 2647406 w 2899955"/>
              <a:gd name="connsiteY21" fmla="*/ 836023 h 6069874"/>
              <a:gd name="connsiteX22" fmla="*/ 2699657 w 2899955"/>
              <a:gd name="connsiteY22" fmla="*/ 966651 h 6069874"/>
              <a:gd name="connsiteX23" fmla="*/ 2751909 w 2899955"/>
              <a:gd name="connsiteY23" fmla="*/ 1097280 h 6069874"/>
              <a:gd name="connsiteX24" fmla="*/ 2751909 w 2899955"/>
              <a:gd name="connsiteY24" fmla="*/ 1193074 h 6069874"/>
              <a:gd name="connsiteX25" fmla="*/ 2769326 w 2899955"/>
              <a:gd name="connsiteY25" fmla="*/ 1271451 h 6069874"/>
              <a:gd name="connsiteX26" fmla="*/ 2778035 w 2899955"/>
              <a:gd name="connsiteY26" fmla="*/ 1314994 h 6069874"/>
              <a:gd name="connsiteX27" fmla="*/ 2778035 w 2899955"/>
              <a:gd name="connsiteY27" fmla="*/ 1436914 h 6069874"/>
              <a:gd name="connsiteX28" fmla="*/ 2769326 w 2899955"/>
              <a:gd name="connsiteY28" fmla="*/ 1558834 h 6069874"/>
              <a:gd name="connsiteX29" fmla="*/ 2760617 w 2899955"/>
              <a:gd name="connsiteY29" fmla="*/ 1584960 h 6069874"/>
              <a:gd name="connsiteX30" fmla="*/ 2682240 w 2899955"/>
              <a:gd name="connsiteY30" fmla="*/ 1846217 h 6069874"/>
              <a:gd name="connsiteX31" fmla="*/ 2664823 w 2899955"/>
              <a:gd name="connsiteY31" fmla="*/ 1968137 h 6069874"/>
              <a:gd name="connsiteX32" fmla="*/ 2673532 w 2899955"/>
              <a:gd name="connsiteY32" fmla="*/ 2098765 h 6069874"/>
              <a:gd name="connsiteX33" fmla="*/ 2682240 w 2899955"/>
              <a:gd name="connsiteY33" fmla="*/ 2211977 h 6069874"/>
              <a:gd name="connsiteX34" fmla="*/ 2682240 w 2899955"/>
              <a:gd name="connsiteY34" fmla="*/ 2464525 h 6069874"/>
              <a:gd name="connsiteX35" fmla="*/ 2690949 w 2899955"/>
              <a:gd name="connsiteY35" fmla="*/ 2603863 h 6069874"/>
              <a:gd name="connsiteX36" fmla="*/ 2690949 w 2899955"/>
              <a:gd name="connsiteY36" fmla="*/ 2786743 h 6069874"/>
              <a:gd name="connsiteX37" fmla="*/ 2682240 w 2899955"/>
              <a:gd name="connsiteY37" fmla="*/ 2865120 h 6069874"/>
              <a:gd name="connsiteX38" fmla="*/ 2656115 w 2899955"/>
              <a:gd name="connsiteY38" fmla="*/ 2882537 h 6069874"/>
              <a:gd name="connsiteX39" fmla="*/ 2595155 w 2899955"/>
              <a:gd name="connsiteY39" fmla="*/ 3074125 h 6069874"/>
              <a:gd name="connsiteX40" fmla="*/ 2621280 w 2899955"/>
              <a:gd name="connsiteY40" fmla="*/ 3143794 h 6069874"/>
              <a:gd name="connsiteX41" fmla="*/ 2638697 w 2899955"/>
              <a:gd name="connsiteY41" fmla="*/ 3178628 h 6069874"/>
              <a:gd name="connsiteX42" fmla="*/ 2682240 w 2899955"/>
              <a:gd name="connsiteY42" fmla="*/ 3274423 h 6069874"/>
              <a:gd name="connsiteX43" fmla="*/ 2708366 w 2899955"/>
              <a:gd name="connsiteY43" fmla="*/ 3344091 h 6069874"/>
              <a:gd name="connsiteX44" fmla="*/ 2717075 w 2899955"/>
              <a:gd name="connsiteY44" fmla="*/ 3370217 h 6069874"/>
              <a:gd name="connsiteX45" fmla="*/ 2734492 w 2899955"/>
              <a:gd name="connsiteY45" fmla="*/ 3396343 h 6069874"/>
              <a:gd name="connsiteX46" fmla="*/ 2734492 w 2899955"/>
              <a:gd name="connsiteY46" fmla="*/ 3483428 h 6069874"/>
              <a:gd name="connsiteX47" fmla="*/ 2725783 w 2899955"/>
              <a:gd name="connsiteY47" fmla="*/ 3561805 h 6069874"/>
              <a:gd name="connsiteX48" fmla="*/ 2708366 w 2899955"/>
              <a:gd name="connsiteY48" fmla="*/ 3587931 h 6069874"/>
              <a:gd name="connsiteX49" fmla="*/ 2699657 w 2899955"/>
              <a:gd name="connsiteY49" fmla="*/ 3614057 h 6069874"/>
              <a:gd name="connsiteX50" fmla="*/ 2647406 w 2899955"/>
              <a:gd name="connsiteY50" fmla="*/ 3727268 h 6069874"/>
              <a:gd name="connsiteX51" fmla="*/ 2603863 w 2899955"/>
              <a:gd name="connsiteY51" fmla="*/ 3788228 h 6069874"/>
              <a:gd name="connsiteX52" fmla="*/ 2534195 w 2899955"/>
              <a:gd name="connsiteY52" fmla="*/ 3971108 h 6069874"/>
              <a:gd name="connsiteX53" fmla="*/ 2508069 w 2899955"/>
              <a:gd name="connsiteY53" fmla="*/ 4284617 h 6069874"/>
              <a:gd name="connsiteX54" fmla="*/ 2473235 w 2899955"/>
              <a:gd name="connsiteY54" fmla="*/ 4380411 h 6069874"/>
              <a:gd name="connsiteX55" fmla="*/ 2464526 w 2899955"/>
              <a:gd name="connsiteY55" fmla="*/ 4389120 h 6069874"/>
              <a:gd name="connsiteX56" fmla="*/ 2386149 w 2899955"/>
              <a:gd name="connsiteY56" fmla="*/ 4528457 h 6069874"/>
              <a:gd name="connsiteX57" fmla="*/ 2377440 w 2899955"/>
              <a:gd name="connsiteY57" fmla="*/ 4615543 h 6069874"/>
              <a:gd name="connsiteX58" fmla="*/ 2360023 w 2899955"/>
              <a:gd name="connsiteY58" fmla="*/ 4641668 h 6069874"/>
              <a:gd name="connsiteX59" fmla="*/ 2351315 w 2899955"/>
              <a:gd name="connsiteY59" fmla="*/ 4667794 h 6069874"/>
              <a:gd name="connsiteX60" fmla="*/ 2333897 w 2899955"/>
              <a:gd name="connsiteY60" fmla="*/ 4824548 h 6069874"/>
              <a:gd name="connsiteX61" fmla="*/ 2307772 w 2899955"/>
              <a:gd name="connsiteY61" fmla="*/ 4902925 h 6069874"/>
              <a:gd name="connsiteX62" fmla="*/ 2307772 w 2899955"/>
              <a:gd name="connsiteY62" fmla="*/ 5016137 h 6069874"/>
              <a:gd name="connsiteX63" fmla="*/ 2299063 w 2899955"/>
              <a:gd name="connsiteY63" fmla="*/ 5164183 h 6069874"/>
              <a:gd name="connsiteX64" fmla="*/ 2264229 w 2899955"/>
              <a:gd name="connsiteY64" fmla="*/ 5286103 h 6069874"/>
              <a:gd name="connsiteX65" fmla="*/ 2246812 w 2899955"/>
              <a:gd name="connsiteY65" fmla="*/ 5364480 h 6069874"/>
              <a:gd name="connsiteX66" fmla="*/ 2238103 w 2899955"/>
              <a:gd name="connsiteY66" fmla="*/ 5390605 h 6069874"/>
              <a:gd name="connsiteX67" fmla="*/ 2220686 w 2899955"/>
              <a:gd name="connsiteY67" fmla="*/ 5408023 h 6069874"/>
              <a:gd name="connsiteX68" fmla="*/ 2229395 w 2899955"/>
              <a:gd name="connsiteY68" fmla="*/ 5495108 h 6069874"/>
              <a:gd name="connsiteX69" fmla="*/ 2220686 w 2899955"/>
              <a:gd name="connsiteY69" fmla="*/ 5582194 h 6069874"/>
              <a:gd name="connsiteX70" fmla="*/ 2203269 w 2899955"/>
              <a:gd name="connsiteY70" fmla="*/ 5651863 h 6069874"/>
              <a:gd name="connsiteX71" fmla="*/ 2185852 w 2899955"/>
              <a:gd name="connsiteY71" fmla="*/ 5730240 h 6069874"/>
              <a:gd name="connsiteX72" fmla="*/ 2168435 w 2899955"/>
              <a:gd name="connsiteY72" fmla="*/ 5799908 h 6069874"/>
              <a:gd name="connsiteX73" fmla="*/ 2142309 w 2899955"/>
              <a:gd name="connsiteY73" fmla="*/ 5817325 h 6069874"/>
              <a:gd name="connsiteX74" fmla="*/ 2133600 w 2899955"/>
              <a:gd name="connsiteY74" fmla="*/ 5817325 h 6069874"/>
              <a:gd name="connsiteX75" fmla="*/ 2055223 w 2899955"/>
              <a:gd name="connsiteY75" fmla="*/ 5930537 h 6069874"/>
              <a:gd name="connsiteX76" fmla="*/ 2011680 w 2899955"/>
              <a:gd name="connsiteY76" fmla="*/ 5991497 h 6069874"/>
              <a:gd name="connsiteX77" fmla="*/ 1976846 w 2899955"/>
              <a:gd name="connsiteY77" fmla="*/ 6008914 h 6069874"/>
              <a:gd name="connsiteX78" fmla="*/ 1846217 w 2899955"/>
              <a:gd name="connsiteY78" fmla="*/ 6017623 h 6069874"/>
              <a:gd name="connsiteX79" fmla="*/ 1672046 w 2899955"/>
              <a:gd name="connsiteY79" fmla="*/ 6061165 h 6069874"/>
              <a:gd name="connsiteX80" fmla="*/ 1576252 w 2899955"/>
              <a:gd name="connsiteY80" fmla="*/ 6069874 h 6069874"/>
              <a:gd name="connsiteX81" fmla="*/ 1532709 w 2899955"/>
              <a:gd name="connsiteY81" fmla="*/ 6061165 h 6069874"/>
              <a:gd name="connsiteX82" fmla="*/ 1480457 w 2899955"/>
              <a:gd name="connsiteY82" fmla="*/ 6052457 h 6069874"/>
              <a:gd name="connsiteX83" fmla="*/ 1402080 w 2899955"/>
              <a:gd name="connsiteY83" fmla="*/ 6017623 h 6069874"/>
              <a:gd name="connsiteX84" fmla="*/ 1375955 w 2899955"/>
              <a:gd name="connsiteY84" fmla="*/ 6017623 h 6069874"/>
              <a:gd name="connsiteX85" fmla="*/ 1114697 w 2899955"/>
              <a:gd name="connsiteY85" fmla="*/ 6052457 h 6069874"/>
              <a:gd name="connsiteX86" fmla="*/ 975360 w 2899955"/>
              <a:gd name="connsiteY86" fmla="*/ 6043748 h 6069874"/>
              <a:gd name="connsiteX87" fmla="*/ 940526 w 2899955"/>
              <a:gd name="connsiteY87" fmla="*/ 6008914 h 6069874"/>
              <a:gd name="connsiteX88" fmla="*/ 827315 w 2899955"/>
              <a:gd name="connsiteY88" fmla="*/ 5982788 h 6069874"/>
              <a:gd name="connsiteX89" fmla="*/ 740229 w 2899955"/>
              <a:gd name="connsiteY89" fmla="*/ 5956663 h 6069874"/>
              <a:gd name="connsiteX90" fmla="*/ 627017 w 2899955"/>
              <a:gd name="connsiteY90" fmla="*/ 5878285 h 6069874"/>
              <a:gd name="connsiteX91" fmla="*/ 574766 w 2899955"/>
              <a:gd name="connsiteY91" fmla="*/ 5799908 h 6069874"/>
              <a:gd name="connsiteX92" fmla="*/ 522515 w 2899955"/>
              <a:gd name="connsiteY92" fmla="*/ 5704114 h 6069874"/>
              <a:gd name="connsiteX93" fmla="*/ 444137 w 2899955"/>
              <a:gd name="connsiteY93" fmla="*/ 5634445 h 6069874"/>
              <a:gd name="connsiteX94" fmla="*/ 400595 w 2899955"/>
              <a:gd name="connsiteY94" fmla="*/ 5608320 h 6069874"/>
              <a:gd name="connsiteX95" fmla="*/ 383177 w 2899955"/>
              <a:gd name="connsiteY95" fmla="*/ 5590903 h 6069874"/>
              <a:gd name="connsiteX96" fmla="*/ 348343 w 2899955"/>
              <a:gd name="connsiteY96" fmla="*/ 5582194 h 6069874"/>
              <a:gd name="connsiteX97" fmla="*/ 261257 w 2899955"/>
              <a:gd name="connsiteY97" fmla="*/ 5573485 h 6069874"/>
              <a:gd name="connsiteX98" fmla="*/ 209006 w 2899955"/>
              <a:gd name="connsiteY98" fmla="*/ 5529943 h 6069874"/>
              <a:gd name="connsiteX99" fmla="*/ 17417 w 2899955"/>
              <a:gd name="connsiteY99" fmla="*/ 5303520 h 6069874"/>
              <a:gd name="connsiteX100" fmla="*/ 0 w 2899955"/>
              <a:gd name="connsiteY100" fmla="*/ 4990011 h 6069874"/>
              <a:gd name="connsiteX101" fmla="*/ 8709 w 2899955"/>
              <a:gd name="connsiteY101" fmla="*/ 4833257 h 6069874"/>
              <a:gd name="connsiteX102" fmla="*/ 130629 w 2899955"/>
              <a:gd name="connsiteY102" fmla="*/ 4693920 h 6069874"/>
              <a:gd name="connsiteX103" fmla="*/ 409303 w 2899955"/>
              <a:gd name="connsiteY103" fmla="*/ 4319451 h 6069874"/>
              <a:gd name="connsiteX104" fmla="*/ 539932 w 2899955"/>
              <a:gd name="connsiteY104" fmla="*/ 4188823 h 6069874"/>
              <a:gd name="connsiteX105" fmla="*/ 566057 w 2899955"/>
              <a:gd name="connsiteY105" fmla="*/ 4153988 h 6069874"/>
              <a:gd name="connsiteX106" fmla="*/ 627017 w 2899955"/>
              <a:gd name="connsiteY106" fmla="*/ 3971108 h 6069874"/>
              <a:gd name="connsiteX107" fmla="*/ 687977 w 2899955"/>
              <a:gd name="connsiteY107" fmla="*/ 3910148 h 6069874"/>
              <a:gd name="connsiteX108" fmla="*/ 705395 w 2899955"/>
              <a:gd name="connsiteY108" fmla="*/ 3875314 h 6069874"/>
              <a:gd name="connsiteX109" fmla="*/ 722812 w 2899955"/>
              <a:gd name="connsiteY109" fmla="*/ 3849188 h 6069874"/>
              <a:gd name="connsiteX110" fmla="*/ 801189 w 2899955"/>
              <a:gd name="connsiteY110" fmla="*/ 3675017 h 6069874"/>
              <a:gd name="connsiteX111" fmla="*/ 844732 w 2899955"/>
              <a:gd name="connsiteY111" fmla="*/ 3596640 h 6069874"/>
              <a:gd name="connsiteX112" fmla="*/ 870857 w 2899955"/>
              <a:gd name="connsiteY112" fmla="*/ 3518263 h 6069874"/>
              <a:gd name="connsiteX113" fmla="*/ 949235 w 2899955"/>
              <a:gd name="connsiteY113" fmla="*/ 3387634 h 6069874"/>
              <a:gd name="connsiteX114" fmla="*/ 975360 w 2899955"/>
              <a:gd name="connsiteY114" fmla="*/ 3291840 h 6069874"/>
              <a:gd name="connsiteX115" fmla="*/ 1001486 w 2899955"/>
              <a:gd name="connsiteY115" fmla="*/ 3213463 h 6069874"/>
              <a:gd name="connsiteX116" fmla="*/ 1001486 w 2899955"/>
              <a:gd name="connsiteY116" fmla="*/ 3187337 h 6069874"/>
              <a:gd name="connsiteX117" fmla="*/ 1053737 w 2899955"/>
              <a:gd name="connsiteY117" fmla="*/ 2969623 h 6069874"/>
              <a:gd name="connsiteX118" fmla="*/ 1114697 w 2899955"/>
              <a:gd name="connsiteY118" fmla="*/ 2821577 h 6069874"/>
              <a:gd name="connsiteX119" fmla="*/ 1114697 w 2899955"/>
              <a:gd name="connsiteY119" fmla="*/ 2812868 h 6069874"/>
              <a:gd name="connsiteX120" fmla="*/ 1149532 w 2899955"/>
              <a:gd name="connsiteY120" fmla="*/ 2699657 h 6069874"/>
              <a:gd name="connsiteX121" fmla="*/ 1193075 w 2899955"/>
              <a:gd name="connsiteY121" fmla="*/ 2612571 h 6069874"/>
              <a:gd name="connsiteX122" fmla="*/ 1210492 w 2899955"/>
              <a:gd name="connsiteY122" fmla="*/ 2542903 h 6069874"/>
              <a:gd name="connsiteX123" fmla="*/ 1236617 w 2899955"/>
              <a:gd name="connsiteY123" fmla="*/ 2386148 h 6069874"/>
              <a:gd name="connsiteX124" fmla="*/ 1262743 w 2899955"/>
              <a:gd name="connsiteY124" fmla="*/ 2316480 h 6069874"/>
              <a:gd name="connsiteX125" fmla="*/ 1271452 w 2899955"/>
              <a:gd name="connsiteY125" fmla="*/ 2290354 h 6069874"/>
              <a:gd name="connsiteX126" fmla="*/ 1280160 w 2899955"/>
              <a:gd name="connsiteY126" fmla="*/ 2238103 h 6069874"/>
              <a:gd name="connsiteX127" fmla="*/ 1280160 w 2899955"/>
              <a:gd name="connsiteY127" fmla="*/ 2002971 h 6069874"/>
              <a:gd name="connsiteX128" fmla="*/ 1314995 w 2899955"/>
              <a:gd name="connsiteY128" fmla="*/ 1889760 h 6069874"/>
              <a:gd name="connsiteX129" fmla="*/ 1332412 w 2899955"/>
              <a:gd name="connsiteY129" fmla="*/ 1837508 h 6069874"/>
              <a:gd name="connsiteX130" fmla="*/ 1384663 w 2899955"/>
              <a:gd name="connsiteY130" fmla="*/ 1741714 h 6069874"/>
              <a:gd name="connsiteX131" fmla="*/ 1445623 w 2899955"/>
              <a:gd name="connsiteY131" fmla="*/ 1454331 h 6069874"/>
              <a:gd name="connsiteX132" fmla="*/ 1445623 w 2899955"/>
              <a:gd name="connsiteY132" fmla="*/ 1454331 h 6069874"/>
              <a:gd name="connsiteX133" fmla="*/ 1463040 w 2899955"/>
              <a:gd name="connsiteY133" fmla="*/ 1384663 h 6069874"/>
              <a:gd name="connsiteX134" fmla="*/ 1471749 w 2899955"/>
              <a:gd name="connsiteY134" fmla="*/ 1193074 h 6069874"/>
              <a:gd name="connsiteX135" fmla="*/ 1471749 w 2899955"/>
              <a:gd name="connsiteY135" fmla="*/ 984068 h 6069874"/>
              <a:gd name="connsiteX136" fmla="*/ 1611086 w 2899955"/>
              <a:gd name="connsiteY136" fmla="*/ 914400 h 6069874"/>
              <a:gd name="connsiteX137" fmla="*/ 1698172 w 2899955"/>
              <a:gd name="connsiteY137" fmla="*/ 687977 h 6069874"/>
              <a:gd name="connsiteX138" fmla="*/ 1759132 w 2899955"/>
              <a:gd name="connsiteY138" fmla="*/ 592183 h 6069874"/>
              <a:gd name="connsiteX139" fmla="*/ 1767840 w 2899955"/>
              <a:gd name="connsiteY139" fmla="*/ 539931 h 6069874"/>
              <a:gd name="connsiteX140" fmla="*/ 1776549 w 2899955"/>
              <a:gd name="connsiteY140" fmla="*/ 513805 h 6069874"/>
              <a:gd name="connsiteX141" fmla="*/ 1811383 w 2899955"/>
              <a:gd name="connsiteY141" fmla="*/ 409303 h 6069874"/>
              <a:gd name="connsiteX142" fmla="*/ 1785257 w 2899955"/>
              <a:gd name="connsiteY142" fmla="*/ 156754 h 6069874"/>
              <a:gd name="connsiteX143" fmla="*/ 1793966 w 2899955"/>
              <a:gd name="connsiteY143" fmla="*/ 69668 h 6069874"/>
              <a:gd name="connsiteX144" fmla="*/ 1802675 w 2899955"/>
              <a:gd name="connsiteY144" fmla="*/ 69668 h 606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899955" h="6069874">
                <a:moveTo>
                  <a:pt x="1733006" y="130628"/>
                </a:moveTo>
                <a:lnTo>
                  <a:pt x="1881052" y="0"/>
                </a:lnTo>
                <a:lnTo>
                  <a:pt x="2081349" y="34834"/>
                </a:lnTo>
                <a:lnTo>
                  <a:pt x="2264229" y="17417"/>
                </a:lnTo>
                <a:lnTo>
                  <a:pt x="2342606" y="26125"/>
                </a:lnTo>
                <a:lnTo>
                  <a:pt x="2490652" y="139337"/>
                </a:lnTo>
                <a:cubicBezTo>
                  <a:pt x="2516778" y="136434"/>
                  <a:pt x="2543007" y="134345"/>
                  <a:pt x="2569029" y="130628"/>
                </a:cubicBezTo>
                <a:cubicBezTo>
                  <a:pt x="2583682" y="128535"/>
                  <a:pt x="2597844" y="123393"/>
                  <a:pt x="2612572" y="121920"/>
                </a:cubicBezTo>
                <a:cubicBezTo>
                  <a:pt x="2627014" y="120476"/>
                  <a:pt x="2641601" y="121920"/>
                  <a:pt x="2656115" y="121920"/>
                </a:cubicBezTo>
                <a:lnTo>
                  <a:pt x="2795452" y="174171"/>
                </a:lnTo>
                <a:cubicBezTo>
                  <a:pt x="2818675" y="185782"/>
                  <a:pt x="2842856" y="195647"/>
                  <a:pt x="2865120" y="209005"/>
                </a:cubicBezTo>
                <a:cubicBezTo>
                  <a:pt x="2897571" y="228476"/>
                  <a:pt x="2869737" y="226423"/>
                  <a:pt x="2891246" y="226423"/>
                </a:cubicBezTo>
                <a:lnTo>
                  <a:pt x="2899955" y="339634"/>
                </a:lnTo>
                <a:cubicBezTo>
                  <a:pt x="2749879" y="433431"/>
                  <a:pt x="2887560" y="357345"/>
                  <a:pt x="2795452" y="391885"/>
                </a:cubicBezTo>
                <a:cubicBezTo>
                  <a:pt x="2783296" y="396443"/>
                  <a:pt x="2771626" y="402422"/>
                  <a:pt x="2760617" y="409303"/>
                </a:cubicBezTo>
                <a:cubicBezTo>
                  <a:pt x="2748309" y="416995"/>
                  <a:pt x="2725783" y="435428"/>
                  <a:pt x="2725783" y="435428"/>
                </a:cubicBezTo>
                <a:lnTo>
                  <a:pt x="2673532" y="478971"/>
                </a:lnTo>
                <a:cubicBezTo>
                  <a:pt x="2661920" y="502194"/>
                  <a:pt x="2648683" y="524673"/>
                  <a:pt x="2638697" y="548640"/>
                </a:cubicBezTo>
                <a:cubicBezTo>
                  <a:pt x="2634094" y="559688"/>
                  <a:pt x="2629989" y="583474"/>
                  <a:pt x="2629989" y="583474"/>
                </a:cubicBezTo>
                <a:lnTo>
                  <a:pt x="2621280" y="705394"/>
                </a:lnTo>
                <a:cubicBezTo>
                  <a:pt x="2627086" y="731520"/>
                  <a:pt x="2632206" y="757807"/>
                  <a:pt x="2638697" y="783771"/>
                </a:cubicBezTo>
                <a:cubicBezTo>
                  <a:pt x="2650160" y="829623"/>
                  <a:pt x="2647406" y="789842"/>
                  <a:pt x="2647406" y="836023"/>
                </a:cubicBezTo>
                <a:lnTo>
                  <a:pt x="2699657" y="966651"/>
                </a:lnTo>
                <a:cubicBezTo>
                  <a:pt x="2767022" y="1045243"/>
                  <a:pt x="2751909" y="1000848"/>
                  <a:pt x="2751909" y="1097280"/>
                </a:cubicBezTo>
                <a:lnTo>
                  <a:pt x="2751909" y="1193074"/>
                </a:lnTo>
                <a:cubicBezTo>
                  <a:pt x="2757715" y="1219200"/>
                  <a:pt x="2762835" y="1245487"/>
                  <a:pt x="2769326" y="1271451"/>
                </a:cubicBezTo>
                <a:cubicBezTo>
                  <a:pt x="2779871" y="1313631"/>
                  <a:pt x="2778035" y="1281728"/>
                  <a:pt x="2778035" y="1314994"/>
                </a:cubicBezTo>
                <a:lnTo>
                  <a:pt x="2778035" y="1436914"/>
                </a:lnTo>
                <a:cubicBezTo>
                  <a:pt x="2775132" y="1477554"/>
                  <a:pt x="2774087" y="1518370"/>
                  <a:pt x="2769326" y="1558834"/>
                </a:cubicBezTo>
                <a:cubicBezTo>
                  <a:pt x="2768253" y="1567951"/>
                  <a:pt x="2760617" y="1584960"/>
                  <a:pt x="2760617" y="1584960"/>
                </a:cubicBezTo>
                <a:lnTo>
                  <a:pt x="2682240" y="1846217"/>
                </a:lnTo>
                <a:cubicBezTo>
                  <a:pt x="2661674" y="1938763"/>
                  <a:pt x="2664823" y="1897831"/>
                  <a:pt x="2664823" y="1968137"/>
                </a:cubicBezTo>
                <a:lnTo>
                  <a:pt x="2673532" y="2098765"/>
                </a:lnTo>
                <a:cubicBezTo>
                  <a:pt x="2683522" y="2188683"/>
                  <a:pt x="2682240" y="2150856"/>
                  <a:pt x="2682240" y="2211977"/>
                </a:cubicBezTo>
                <a:lnTo>
                  <a:pt x="2682240" y="2464525"/>
                </a:lnTo>
                <a:cubicBezTo>
                  <a:pt x="2691913" y="2580600"/>
                  <a:pt x="2690949" y="2534073"/>
                  <a:pt x="2690949" y="2603863"/>
                </a:cubicBezTo>
                <a:lnTo>
                  <a:pt x="2690949" y="2786743"/>
                </a:lnTo>
                <a:cubicBezTo>
                  <a:pt x="2688046" y="2812869"/>
                  <a:pt x="2691223" y="2840416"/>
                  <a:pt x="2682240" y="2865120"/>
                </a:cubicBezTo>
                <a:cubicBezTo>
                  <a:pt x="2678663" y="2874956"/>
                  <a:pt x="2656115" y="2882537"/>
                  <a:pt x="2656115" y="2882537"/>
                </a:cubicBezTo>
                <a:lnTo>
                  <a:pt x="2595155" y="3074125"/>
                </a:lnTo>
                <a:cubicBezTo>
                  <a:pt x="2603863" y="3097348"/>
                  <a:pt x="2611017" y="3121215"/>
                  <a:pt x="2621280" y="3143794"/>
                </a:cubicBezTo>
                <a:cubicBezTo>
                  <a:pt x="2640307" y="3185655"/>
                  <a:pt x="2638697" y="3155760"/>
                  <a:pt x="2638697" y="3178628"/>
                </a:cubicBezTo>
                <a:lnTo>
                  <a:pt x="2682240" y="3274423"/>
                </a:lnTo>
                <a:cubicBezTo>
                  <a:pt x="2690949" y="3297646"/>
                  <a:pt x="2699890" y="3320782"/>
                  <a:pt x="2708366" y="3344091"/>
                </a:cubicBezTo>
                <a:cubicBezTo>
                  <a:pt x="2711503" y="3352718"/>
                  <a:pt x="2712970" y="3362006"/>
                  <a:pt x="2717075" y="3370217"/>
                </a:cubicBezTo>
                <a:cubicBezTo>
                  <a:pt x="2721756" y="3379578"/>
                  <a:pt x="2734492" y="3396343"/>
                  <a:pt x="2734492" y="3396343"/>
                </a:cubicBezTo>
                <a:lnTo>
                  <a:pt x="2734492" y="3483428"/>
                </a:lnTo>
                <a:cubicBezTo>
                  <a:pt x="2731589" y="3509554"/>
                  <a:pt x="2732158" y="3536303"/>
                  <a:pt x="2725783" y="3561805"/>
                </a:cubicBezTo>
                <a:cubicBezTo>
                  <a:pt x="2723244" y="3571959"/>
                  <a:pt x="2713047" y="3578570"/>
                  <a:pt x="2708366" y="3587931"/>
                </a:cubicBezTo>
                <a:cubicBezTo>
                  <a:pt x="2704261" y="3596142"/>
                  <a:pt x="2699657" y="3614057"/>
                  <a:pt x="2699657" y="3614057"/>
                </a:cubicBezTo>
                <a:lnTo>
                  <a:pt x="2647406" y="3727268"/>
                </a:lnTo>
                <a:lnTo>
                  <a:pt x="2603863" y="3788228"/>
                </a:lnTo>
                <a:lnTo>
                  <a:pt x="2534195" y="3971108"/>
                </a:lnTo>
                <a:lnTo>
                  <a:pt x="2508069" y="4284617"/>
                </a:lnTo>
                <a:cubicBezTo>
                  <a:pt x="2496986" y="4384355"/>
                  <a:pt x="2521716" y="4344049"/>
                  <a:pt x="2473235" y="4380411"/>
                </a:cubicBezTo>
                <a:cubicBezTo>
                  <a:pt x="2469951" y="4382874"/>
                  <a:pt x="2467429" y="4386217"/>
                  <a:pt x="2464526" y="4389120"/>
                </a:cubicBezTo>
                <a:lnTo>
                  <a:pt x="2386149" y="4528457"/>
                </a:lnTo>
                <a:cubicBezTo>
                  <a:pt x="2383246" y="4557486"/>
                  <a:pt x="2384000" y="4587117"/>
                  <a:pt x="2377440" y="4615543"/>
                </a:cubicBezTo>
                <a:cubicBezTo>
                  <a:pt x="2375087" y="4625741"/>
                  <a:pt x="2364704" y="4632307"/>
                  <a:pt x="2360023" y="4641668"/>
                </a:cubicBezTo>
                <a:cubicBezTo>
                  <a:pt x="2355918" y="4649879"/>
                  <a:pt x="2351315" y="4667794"/>
                  <a:pt x="2351315" y="4667794"/>
                </a:cubicBezTo>
                <a:lnTo>
                  <a:pt x="2333897" y="4824548"/>
                </a:lnTo>
                <a:lnTo>
                  <a:pt x="2307772" y="4902925"/>
                </a:lnTo>
                <a:lnTo>
                  <a:pt x="2307772" y="5016137"/>
                </a:lnTo>
                <a:cubicBezTo>
                  <a:pt x="2298443" y="5146744"/>
                  <a:pt x="2299063" y="5097313"/>
                  <a:pt x="2299063" y="5164183"/>
                </a:cubicBezTo>
                <a:lnTo>
                  <a:pt x="2264229" y="5286103"/>
                </a:lnTo>
                <a:cubicBezTo>
                  <a:pt x="2258423" y="5312229"/>
                  <a:pt x="2253303" y="5338516"/>
                  <a:pt x="2246812" y="5364480"/>
                </a:cubicBezTo>
                <a:cubicBezTo>
                  <a:pt x="2244586" y="5373385"/>
                  <a:pt x="2242826" y="5382734"/>
                  <a:pt x="2238103" y="5390605"/>
                </a:cubicBezTo>
                <a:cubicBezTo>
                  <a:pt x="2233879" y="5397646"/>
                  <a:pt x="2220686" y="5408023"/>
                  <a:pt x="2220686" y="5408023"/>
                </a:cubicBezTo>
                <a:lnTo>
                  <a:pt x="2229395" y="5495108"/>
                </a:lnTo>
                <a:cubicBezTo>
                  <a:pt x="2220365" y="5576370"/>
                  <a:pt x="2220686" y="5547199"/>
                  <a:pt x="2220686" y="5582194"/>
                </a:cubicBezTo>
                <a:lnTo>
                  <a:pt x="2203269" y="5651863"/>
                </a:lnTo>
                <a:cubicBezTo>
                  <a:pt x="2197463" y="5677989"/>
                  <a:pt x="2191460" y="5704071"/>
                  <a:pt x="2185852" y="5730240"/>
                </a:cubicBezTo>
                <a:cubicBezTo>
                  <a:pt x="2185377" y="5732458"/>
                  <a:pt x="2175601" y="5790951"/>
                  <a:pt x="2168435" y="5799908"/>
                </a:cubicBezTo>
                <a:cubicBezTo>
                  <a:pt x="2161897" y="5808081"/>
                  <a:pt x="2151671" y="5812644"/>
                  <a:pt x="2142309" y="5817325"/>
                </a:cubicBezTo>
                <a:cubicBezTo>
                  <a:pt x="2139712" y="5818623"/>
                  <a:pt x="2136503" y="5817325"/>
                  <a:pt x="2133600" y="5817325"/>
                </a:cubicBezTo>
                <a:lnTo>
                  <a:pt x="2055223" y="5930537"/>
                </a:lnTo>
                <a:cubicBezTo>
                  <a:pt x="2040709" y="5950857"/>
                  <a:pt x="2029337" y="5973840"/>
                  <a:pt x="2011680" y="5991497"/>
                </a:cubicBezTo>
                <a:cubicBezTo>
                  <a:pt x="2002500" y="6000677"/>
                  <a:pt x="1989280" y="6005184"/>
                  <a:pt x="1976846" y="6008914"/>
                </a:cubicBezTo>
                <a:cubicBezTo>
                  <a:pt x="1933499" y="6021918"/>
                  <a:pt x="1890947" y="6017623"/>
                  <a:pt x="1846217" y="6017623"/>
                </a:cubicBezTo>
                <a:lnTo>
                  <a:pt x="1672046" y="6061165"/>
                </a:lnTo>
                <a:cubicBezTo>
                  <a:pt x="1640115" y="6064068"/>
                  <a:pt x="1608315" y="6069874"/>
                  <a:pt x="1576252" y="6069874"/>
                </a:cubicBezTo>
                <a:cubicBezTo>
                  <a:pt x="1561450" y="6069874"/>
                  <a:pt x="1547272" y="6063813"/>
                  <a:pt x="1532709" y="6061165"/>
                </a:cubicBezTo>
                <a:cubicBezTo>
                  <a:pt x="1515336" y="6058006"/>
                  <a:pt x="1497874" y="6055360"/>
                  <a:pt x="1480457" y="6052457"/>
                </a:cubicBezTo>
                <a:cubicBezTo>
                  <a:pt x="1456779" y="6036672"/>
                  <a:pt x="1433172" y="6017623"/>
                  <a:pt x="1402080" y="6017623"/>
                </a:cubicBezTo>
                <a:lnTo>
                  <a:pt x="1375955" y="6017623"/>
                </a:lnTo>
                <a:lnTo>
                  <a:pt x="1114697" y="6052457"/>
                </a:lnTo>
                <a:cubicBezTo>
                  <a:pt x="1057727" y="6058154"/>
                  <a:pt x="1024839" y="6073435"/>
                  <a:pt x="975360" y="6043748"/>
                </a:cubicBezTo>
                <a:cubicBezTo>
                  <a:pt x="961279" y="6035300"/>
                  <a:pt x="940526" y="6008914"/>
                  <a:pt x="940526" y="6008914"/>
                </a:cubicBezTo>
                <a:lnTo>
                  <a:pt x="827315" y="5982788"/>
                </a:lnTo>
                <a:cubicBezTo>
                  <a:pt x="798286" y="5974080"/>
                  <a:pt x="768161" y="5968424"/>
                  <a:pt x="740229" y="5956663"/>
                </a:cubicBezTo>
                <a:cubicBezTo>
                  <a:pt x="700615" y="5939983"/>
                  <a:pt x="653800" y="5915111"/>
                  <a:pt x="627017" y="5878285"/>
                </a:cubicBezTo>
                <a:cubicBezTo>
                  <a:pt x="549201" y="5771288"/>
                  <a:pt x="622382" y="5847524"/>
                  <a:pt x="574766" y="5799908"/>
                </a:cubicBezTo>
                <a:lnTo>
                  <a:pt x="522515" y="5704114"/>
                </a:lnTo>
                <a:cubicBezTo>
                  <a:pt x="475059" y="5656658"/>
                  <a:pt x="485575" y="5660344"/>
                  <a:pt x="444137" y="5634445"/>
                </a:cubicBezTo>
                <a:cubicBezTo>
                  <a:pt x="429784" y="5625474"/>
                  <a:pt x="414368" y="5618158"/>
                  <a:pt x="400595" y="5608320"/>
                </a:cubicBezTo>
                <a:cubicBezTo>
                  <a:pt x="393914" y="5603548"/>
                  <a:pt x="383177" y="5590903"/>
                  <a:pt x="383177" y="5590903"/>
                </a:cubicBezTo>
                <a:lnTo>
                  <a:pt x="348343" y="5582194"/>
                </a:lnTo>
                <a:cubicBezTo>
                  <a:pt x="319314" y="5579291"/>
                  <a:pt x="289308" y="5581500"/>
                  <a:pt x="261257" y="5573485"/>
                </a:cubicBezTo>
                <a:cubicBezTo>
                  <a:pt x="246765" y="5569345"/>
                  <a:pt x="221463" y="5542400"/>
                  <a:pt x="209006" y="5529943"/>
                </a:cubicBezTo>
                <a:lnTo>
                  <a:pt x="17417" y="5303520"/>
                </a:lnTo>
                <a:lnTo>
                  <a:pt x="0" y="4990011"/>
                </a:lnTo>
                <a:cubicBezTo>
                  <a:pt x="11020" y="4879818"/>
                  <a:pt x="8709" y="4932098"/>
                  <a:pt x="8709" y="4833257"/>
                </a:cubicBezTo>
                <a:lnTo>
                  <a:pt x="130629" y="4693920"/>
                </a:lnTo>
                <a:lnTo>
                  <a:pt x="409303" y="4319451"/>
                </a:lnTo>
                <a:cubicBezTo>
                  <a:pt x="452846" y="4275908"/>
                  <a:pt x="502986" y="4238087"/>
                  <a:pt x="539932" y="4188823"/>
                </a:cubicBezTo>
                <a:lnTo>
                  <a:pt x="566057" y="4153988"/>
                </a:lnTo>
                <a:lnTo>
                  <a:pt x="627017" y="3971108"/>
                </a:lnTo>
                <a:cubicBezTo>
                  <a:pt x="647337" y="3950788"/>
                  <a:pt x="669780" y="3932389"/>
                  <a:pt x="687977" y="3910148"/>
                </a:cubicBezTo>
                <a:cubicBezTo>
                  <a:pt x="696198" y="3900101"/>
                  <a:pt x="698954" y="3886585"/>
                  <a:pt x="705395" y="3875314"/>
                </a:cubicBezTo>
                <a:cubicBezTo>
                  <a:pt x="710588" y="3866227"/>
                  <a:pt x="722812" y="3849188"/>
                  <a:pt x="722812" y="3849188"/>
                </a:cubicBezTo>
                <a:lnTo>
                  <a:pt x="801189" y="3675017"/>
                </a:lnTo>
                <a:cubicBezTo>
                  <a:pt x="815703" y="3648891"/>
                  <a:pt x="832594" y="3623951"/>
                  <a:pt x="844732" y="3596640"/>
                </a:cubicBezTo>
                <a:cubicBezTo>
                  <a:pt x="855917" y="3571475"/>
                  <a:pt x="870857" y="3518263"/>
                  <a:pt x="870857" y="3518263"/>
                </a:cubicBezTo>
                <a:lnTo>
                  <a:pt x="949235" y="3387634"/>
                </a:lnTo>
                <a:cubicBezTo>
                  <a:pt x="957943" y="3355703"/>
                  <a:pt x="965488" y="3323431"/>
                  <a:pt x="975360" y="3291840"/>
                </a:cubicBezTo>
                <a:cubicBezTo>
                  <a:pt x="988359" y="3250242"/>
                  <a:pt x="995771" y="3253465"/>
                  <a:pt x="1001486" y="3213463"/>
                </a:cubicBezTo>
                <a:cubicBezTo>
                  <a:pt x="1002718" y="3204842"/>
                  <a:pt x="1001486" y="3196046"/>
                  <a:pt x="1001486" y="3187337"/>
                </a:cubicBezTo>
                <a:lnTo>
                  <a:pt x="1053737" y="2969623"/>
                </a:lnTo>
                <a:cubicBezTo>
                  <a:pt x="1107949" y="2882883"/>
                  <a:pt x="1094774" y="2921191"/>
                  <a:pt x="1114697" y="2821577"/>
                </a:cubicBezTo>
                <a:cubicBezTo>
                  <a:pt x="1115266" y="2818730"/>
                  <a:pt x="1114697" y="2815771"/>
                  <a:pt x="1114697" y="2812868"/>
                </a:cubicBezTo>
                <a:lnTo>
                  <a:pt x="1149532" y="2699657"/>
                </a:lnTo>
                <a:cubicBezTo>
                  <a:pt x="1164046" y="2670628"/>
                  <a:pt x="1181312" y="2642819"/>
                  <a:pt x="1193075" y="2612571"/>
                </a:cubicBezTo>
                <a:cubicBezTo>
                  <a:pt x="1201751" y="2590261"/>
                  <a:pt x="1210492" y="2542903"/>
                  <a:pt x="1210492" y="2542903"/>
                </a:cubicBezTo>
                <a:lnTo>
                  <a:pt x="1236617" y="2386148"/>
                </a:lnTo>
                <a:cubicBezTo>
                  <a:pt x="1245326" y="2362925"/>
                  <a:pt x="1254267" y="2339789"/>
                  <a:pt x="1262743" y="2316480"/>
                </a:cubicBezTo>
                <a:cubicBezTo>
                  <a:pt x="1265880" y="2307853"/>
                  <a:pt x="1269461" y="2299315"/>
                  <a:pt x="1271452" y="2290354"/>
                </a:cubicBezTo>
                <a:cubicBezTo>
                  <a:pt x="1275282" y="2273117"/>
                  <a:pt x="1280160" y="2238103"/>
                  <a:pt x="1280160" y="2238103"/>
                </a:cubicBezTo>
                <a:lnTo>
                  <a:pt x="1280160" y="2002971"/>
                </a:lnTo>
                <a:cubicBezTo>
                  <a:pt x="1315541" y="1843757"/>
                  <a:pt x="1278260" y="1981596"/>
                  <a:pt x="1314995" y="1889760"/>
                </a:cubicBezTo>
                <a:cubicBezTo>
                  <a:pt x="1321814" y="1872714"/>
                  <a:pt x="1332412" y="1837508"/>
                  <a:pt x="1332412" y="1837508"/>
                </a:cubicBezTo>
                <a:lnTo>
                  <a:pt x="1384663" y="1741714"/>
                </a:lnTo>
                <a:cubicBezTo>
                  <a:pt x="1433124" y="1596332"/>
                  <a:pt x="1406262" y="1690501"/>
                  <a:pt x="1445623" y="1454331"/>
                </a:cubicBezTo>
                <a:lnTo>
                  <a:pt x="1445623" y="1454331"/>
                </a:lnTo>
                <a:lnTo>
                  <a:pt x="1463040" y="1384663"/>
                </a:lnTo>
                <a:lnTo>
                  <a:pt x="1471749" y="1193074"/>
                </a:lnTo>
                <a:lnTo>
                  <a:pt x="1471749" y="984068"/>
                </a:lnTo>
                <a:lnTo>
                  <a:pt x="1611086" y="914400"/>
                </a:lnTo>
                <a:lnTo>
                  <a:pt x="1698172" y="687977"/>
                </a:lnTo>
                <a:cubicBezTo>
                  <a:pt x="1718492" y="656046"/>
                  <a:pt x="1743016" y="626429"/>
                  <a:pt x="1759132" y="592183"/>
                </a:cubicBezTo>
                <a:cubicBezTo>
                  <a:pt x="1766650" y="576206"/>
                  <a:pt x="1764010" y="557168"/>
                  <a:pt x="1767840" y="539931"/>
                </a:cubicBezTo>
                <a:cubicBezTo>
                  <a:pt x="1769831" y="530970"/>
                  <a:pt x="1776549" y="513805"/>
                  <a:pt x="1776549" y="513805"/>
                </a:cubicBezTo>
                <a:lnTo>
                  <a:pt x="1811383" y="409303"/>
                </a:lnTo>
                <a:lnTo>
                  <a:pt x="1785257" y="156754"/>
                </a:lnTo>
                <a:lnTo>
                  <a:pt x="1793966" y="69668"/>
                </a:lnTo>
                <a:lnTo>
                  <a:pt x="1802675" y="69668"/>
                </a:lnTo>
              </a:path>
            </a:pathLst>
          </a:custGeom>
          <a:solidFill>
            <a:srgbClr val="00B0F0">
              <a:alpha val="48000"/>
            </a:srgbClr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9FA490C-1B22-4C90-8098-71067843E5FF}"/>
              </a:ext>
            </a:extLst>
          </p:cNvPr>
          <p:cNvSpPr/>
          <p:nvPr/>
        </p:nvSpPr>
        <p:spPr>
          <a:xfrm>
            <a:off x="4678250" y="-119195"/>
            <a:ext cx="640951" cy="7616007"/>
          </a:xfrm>
          <a:custGeom>
            <a:avLst/>
            <a:gdLst>
              <a:gd name="connsiteX0" fmla="*/ 60960 w 592183"/>
              <a:gd name="connsiteY0" fmla="*/ 7036526 h 7036526"/>
              <a:gd name="connsiteX1" fmla="*/ 0 w 592183"/>
              <a:gd name="connsiteY1" fmla="*/ 6723018 h 7036526"/>
              <a:gd name="connsiteX2" fmla="*/ 209006 w 592183"/>
              <a:gd name="connsiteY2" fmla="*/ 6191795 h 7036526"/>
              <a:gd name="connsiteX3" fmla="*/ 174171 w 592183"/>
              <a:gd name="connsiteY3" fmla="*/ 5843452 h 7036526"/>
              <a:gd name="connsiteX4" fmla="*/ 217714 w 592183"/>
              <a:gd name="connsiteY4" fmla="*/ 5773783 h 7036526"/>
              <a:gd name="connsiteX5" fmla="*/ 243840 w 592183"/>
              <a:gd name="connsiteY5" fmla="*/ 5747658 h 7036526"/>
              <a:gd name="connsiteX6" fmla="*/ 348343 w 592183"/>
              <a:gd name="connsiteY6" fmla="*/ 5434149 h 7036526"/>
              <a:gd name="connsiteX7" fmla="*/ 261257 w 592183"/>
              <a:gd name="connsiteY7" fmla="*/ 5007429 h 7036526"/>
              <a:gd name="connsiteX8" fmla="*/ 304800 w 592183"/>
              <a:gd name="connsiteY8" fmla="*/ 4937760 h 7036526"/>
              <a:gd name="connsiteX9" fmla="*/ 391886 w 592183"/>
              <a:gd name="connsiteY9" fmla="*/ 4693920 h 7036526"/>
              <a:gd name="connsiteX10" fmla="*/ 322217 w 592183"/>
              <a:gd name="connsiteY10" fmla="*/ 4450080 h 7036526"/>
              <a:gd name="connsiteX11" fmla="*/ 357051 w 592183"/>
              <a:gd name="connsiteY11" fmla="*/ 4371703 h 7036526"/>
              <a:gd name="connsiteX12" fmla="*/ 374468 w 592183"/>
              <a:gd name="connsiteY12" fmla="*/ 4345578 h 7036526"/>
              <a:gd name="connsiteX13" fmla="*/ 383177 w 592183"/>
              <a:gd name="connsiteY13" fmla="*/ 4310743 h 7036526"/>
              <a:gd name="connsiteX14" fmla="*/ 322217 w 592183"/>
              <a:gd name="connsiteY14" fmla="*/ 3953692 h 7036526"/>
              <a:gd name="connsiteX15" fmla="*/ 339634 w 592183"/>
              <a:gd name="connsiteY15" fmla="*/ 3596640 h 7036526"/>
              <a:gd name="connsiteX16" fmla="*/ 391886 w 592183"/>
              <a:gd name="connsiteY16" fmla="*/ 3283132 h 7036526"/>
              <a:gd name="connsiteX17" fmla="*/ 418011 w 592183"/>
              <a:gd name="connsiteY17" fmla="*/ 3039292 h 7036526"/>
              <a:gd name="connsiteX18" fmla="*/ 383177 w 592183"/>
              <a:gd name="connsiteY18" fmla="*/ 2960915 h 7036526"/>
              <a:gd name="connsiteX19" fmla="*/ 313508 w 592183"/>
              <a:gd name="connsiteY19" fmla="*/ 2786743 h 7036526"/>
              <a:gd name="connsiteX20" fmla="*/ 339634 w 592183"/>
              <a:gd name="connsiteY20" fmla="*/ 2708366 h 7036526"/>
              <a:gd name="connsiteX21" fmla="*/ 383177 w 592183"/>
              <a:gd name="connsiteY21" fmla="*/ 2473235 h 7036526"/>
              <a:gd name="connsiteX22" fmla="*/ 400594 w 592183"/>
              <a:gd name="connsiteY22" fmla="*/ 2290355 h 7036526"/>
              <a:gd name="connsiteX23" fmla="*/ 444137 w 592183"/>
              <a:gd name="connsiteY23" fmla="*/ 2220686 h 7036526"/>
              <a:gd name="connsiteX24" fmla="*/ 452846 w 592183"/>
              <a:gd name="connsiteY24" fmla="*/ 2194560 h 7036526"/>
              <a:gd name="connsiteX25" fmla="*/ 487680 w 592183"/>
              <a:gd name="connsiteY25" fmla="*/ 2037806 h 7036526"/>
              <a:gd name="connsiteX26" fmla="*/ 383177 w 592183"/>
              <a:gd name="connsiteY26" fmla="*/ 1846218 h 7036526"/>
              <a:gd name="connsiteX27" fmla="*/ 461554 w 592183"/>
              <a:gd name="connsiteY27" fmla="*/ 1715589 h 7036526"/>
              <a:gd name="connsiteX28" fmla="*/ 357051 w 592183"/>
              <a:gd name="connsiteY28" fmla="*/ 1367246 h 7036526"/>
              <a:gd name="connsiteX29" fmla="*/ 461554 w 592183"/>
              <a:gd name="connsiteY29" fmla="*/ 1236618 h 7036526"/>
              <a:gd name="connsiteX30" fmla="*/ 487680 w 592183"/>
              <a:gd name="connsiteY30" fmla="*/ 1149532 h 7036526"/>
              <a:gd name="connsiteX31" fmla="*/ 496388 w 592183"/>
              <a:gd name="connsiteY31" fmla="*/ 1114698 h 7036526"/>
              <a:gd name="connsiteX32" fmla="*/ 513806 w 592183"/>
              <a:gd name="connsiteY32" fmla="*/ 940526 h 7036526"/>
              <a:gd name="connsiteX33" fmla="*/ 426720 w 592183"/>
              <a:gd name="connsiteY33" fmla="*/ 705395 h 7036526"/>
              <a:gd name="connsiteX34" fmla="*/ 522514 w 592183"/>
              <a:gd name="connsiteY34" fmla="*/ 435429 h 7036526"/>
              <a:gd name="connsiteX35" fmla="*/ 522514 w 592183"/>
              <a:gd name="connsiteY35" fmla="*/ 165463 h 7036526"/>
              <a:gd name="connsiteX36" fmla="*/ 566057 w 592183"/>
              <a:gd name="connsiteY36" fmla="*/ 95795 h 7036526"/>
              <a:gd name="connsiteX37" fmla="*/ 592183 w 592183"/>
              <a:gd name="connsiteY37" fmla="*/ 8709 h 7036526"/>
              <a:gd name="connsiteX38" fmla="*/ 539931 w 592183"/>
              <a:gd name="connsiteY38" fmla="*/ 0 h 703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92183" h="7036526">
                <a:moveTo>
                  <a:pt x="60960" y="7036526"/>
                </a:moveTo>
                <a:lnTo>
                  <a:pt x="0" y="6723018"/>
                </a:lnTo>
                <a:lnTo>
                  <a:pt x="209006" y="6191795"/>
                </a:lnTo>
                <a:lnTo>
                  <a:pt x="174171" y="5843452"/>
                </a:lnTo>
                <a:cubicBezTo>
                  <a:pt x="188685" y="5820229"/>
                  <a:pt x="201606" y="5795931"/>
                  <a:pt x="217714" y="5773783"/>
                </a:cubicBezTo>
                <a:cubicBezTo>
                  <a:pt x="224958" y="5763823"/>
                  <a:pt x="243840" y="5747658"/>
                  <a:pt x="243840" y="5747658"/>
                </a:cubicBezTo>
                <a:lnTo>
                  <a:pt x="348343" y="5434149"/>
                </a:lnTo>
                <a:lnTo>
                  <a:pt x="261257" y="5007429"/>
                </a:lnTo>
                <a:lnTo>
                  <a:pt x="304800" y="4937760"/>
                </a:lnTo>
                <a:lnTo>
                  <a:pt x="391886" y="4693920"/>
                </a:lnTo>
                <a:lnTo>
                  <a:pt x="322217" y="4450080"/>
                </a:lnTo>
                <a:cubicBezTo>
                  <a:pt x="333828" y="4423954"/>
                  <a:pt x="344265" y="4397274"/>
                  <a:pt x="357051" y="4371703"/>
                </a:cubicBezTo>
                <a:cubicBezTo>
                  <a:pt x="361732" y="4362342"/>
                  <a:pt x="370345" y="4355198"/>
                  <a:pt x="374468" y="4345578"/>
                </a:cubicBezTo>
                <a:cubicBezTo>
                  <a:pt x="379183" y="4334577"/>
                  <a:pt x="383177" y="4310743"/>
                  <a:pt x="383177" y="4310743"/>
                </a:cubicBezTo>
                <a:lnTo>
                  <a:pt x="322217" y="3953692"/>
                </a:lnTo>
                <a:lnTo>
                  <a:pt x="339634" y="3596640"/>
                </a:lnTo>
                <a:lnTo>
                  <a:pt x="391886" y="3283132"/>
                </a:lnTo>
                <a:lnTo>
                  <a:pt x="418011" y="3039292"/>
                </a:lnTo>
                <a:lnTo>
                  <a:pt x="383177" y="2960915"/>
                </a:lnTo>
                <a:lnTo>
                  <a:pt x="313508" y="2786743"/>
                </a:lnTo>
                <a:lnTo>
                  <a:pt x="339634" y="2708366"/>
                </a:lnTo>
                <a:lnTo>
                  <a:pt x="383177" y="2473235"/>
                </a:lnTo>
                <a:lnTo>
                  <a:pt x="400594" y="2290355"/>
                </a:lnTo>
                <a:cubicBezTo>
                  <a:pt x="415108" y="2267132"/>
                  <a:pt x="431023" y="2244728"/>
                  <a:pt x="444137" y="2220686"/>
                </a:cubicBezTo>
                <a:cubicBezTo>
                  <a:pt x="448533" y="2212627"/>
                  <a:pt x="452846" y="2194560"/>
                  <a:pt x="452846" y="2194560"/>
                </a:cubicBezTo>
                <a:lnTo>
                  <a:pt x="487680" y="2037806"/>
                </a:lnTo>
                <a:lnTo>
                  <a:pt x="383177" y="1846218"/>
                </a:lnTo>
                <a:lnTo>
                  <a:pt x="461554" y="1715589"/>
                </a:lnTo>
                <a:lnTo>
                  <a:pt x="357051" y="1367246"/>
                </a:lnTo>
                <a:lnTo>
                  <a:pt x="461554" y="1236618"/>
                </a:lnTo>
                <a:cubicBezTo>
                  <a:pt x="470263" y="1207589"/>
                  <a:pt x="479354" y="1178673"/>
                  <a:pt x="487680" y="1149532"/>
                </a:cubicBezTo>
                <a:cubicBezTo>
                  <a:pt x="490968" y="1138024"/>
                  <a:pt x="496388" y="1114698"/>
                  <a:pt x="496388" y="1114698"/>
                </a:cubicBezTo>
                <a:lnTo>
                  <a:pt x="513806" y="940526"/>
                </a:lnTo>
                <a:lnTo>
                  <a:pt x="426720" y="705395"/>
                </a:lnTo>
                <a:lnTo>
                  <a:pt x="522514" y="435429"/>
                </a:lnTo>
                <a:lnTo>
                  <a:pt x="522514" y="165463"/>
                </a:lnTo>
                <a:lnTo>
                  <a:pt x="566057" y="95795"/>
                </a:lnTo>
                <a:lnTo>
                  <a:pt x="592183" y="8709"/>
                </a:lnTo>
                <a:lnTo>
                  <a:pt x="539931" y="0"/>
                </a:lnTo>
              </a:path>
            </a:pathLst>
          </a:cu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D233FD1-D18A-4843-8666-8A242794BB95}"/>
              </a:ext>
            </a:extLst>
          </p:cNvPr>
          <p:cNvGrpSpPr/>
          <p:nvPr/>
        </p:nvGrpSpPr>
        <p:grpSpPr>
          <a:xfrm>
            <a:off x="4379224" y="3389661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4588E14-28CA-49A4-AEEC-11A67AEF9CDD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7CCD27A9-1363-4138-B67B-80FF17532F6D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A62016-CA91-429C-AB95-89C10341B365}"/>
              </a:ext>
            </a:extLst>
          </p:cNvPr>
          <p:cNvGrpSpPr/>
          <p:nvPr/>
        </p:nvGrpSpPr>
        <p:grpSpPr>
          <a:xfrm>
            <a:off x="5372689" y="3688808"/>
            <a:ext cx="674611" cy="753208"/>
            <a:chOff x="5433475" y="3253810"/>
            <a:chExt cx="674611" cy="753208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1F0F654-3527-41F6-BE13-7EDD7CB2378D}"/>
                </a:ext>
              </a:extLst>
            </p:cNvPr>
            <p:cNvSpPr/>
            <p:nvPr/>
          </p:nvSpPr>
          <p:spPr>
            <a:xfrm>
              <a:off x="5450305" y="3501460"/>
              <a:ext cx="640951" cy="5055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411C24B-AA76-4002-BD85-9EAD3293D143}"/>
                </a:ext>
              </a:extLst>
            </p:cNvPr>
            <p:cNvGrpSpPr/>
            <p:nvPr/>
          </p:nvGrpSpPr>
          <p:grpSpPr>
            <a:xfrm>
              <a:off x="5433475" y="3253810"/>
              <a:ext cx="674611" cy="357553"/>
              <a:chOff x="5433475" y="3097014"/>
              <a:chExt cx="674611" cy="514350"/>
            </a:xfrm>
            <a:solidFill>
              <a:schemeClr val="tx1"/>
            </a:solidFill>
          </p:grpSpPr>
          <p:sp>
            <p:nvSpPr>
              <p:cNvPr id="7" name="Isosceles Triangle 6">
                <a:extLst>
                  <a:ext uri="{FF2B5EF4-FFF2-40B4-BE49-F238E27FC236}">
                    <a16:creationId xmlns:a16="http://schemas.microsoft.com/office/drawing/2014/main" id="{46125A35-145A-46AC-A555-C4CF08E637A4}"/>
                  </a:ext>
                </a:extLst>
              </p:cNvPr>
              <p:cNvSpPr/>
              <p:nvPr/>
            </p:nvSpPr>
            <p:spPr>
              <a:xfrm>
                <a:off x="5433475" y="3097014"/>
                <a:ext cx="93842" cy="50555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808C2A41-A2A2-4A6F-9114-E457613C4CB1}"/>
                  </a:ext>
                </a:extLst>
              </p:cNvPr>
              <p:cNvSpPr/>
              <p:nvPr/>
            </p:nvSpPr>
            <p:spPr>
              <a:xfrm>
                <a:off x="6014244" y="3105806"/>
                <a:ext cx="93842" cy="50555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D3F353-A299-43EC-95CC-BF3AD67438AB}"/>
                </a:ext>
              </a:extLst>
            </p:cNvPr>
            <p:cNvGrpSpPr/>
            <p:nvPr/>
          </p:nvGrpSpPr>
          <p:grpSpPr>
            <a:xfrm>
              <a:off x="5588545" y="3337366"/>
              <a:ext cx="364469" cy="351442"/>
              <a:chOff x="5574016" y="3224888"/>
              <a:chExt cx="364469" cy="534481"/>
            </a:xfrm>
            <a:solidFill>
              <a:schemeClr val="tx1"/>
            </a:solidFill>
          </p:grpSpPr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id="{BBC3CBB8-6410-4E79-8E6E-09306213B8A8}"/>
                  </a:ext>
                </a:extLst>
              </p:cNvPr>
              <p:cNvSpPr/>
              <p:nvPr/>
            </p:nvSpPr>
            <p:spPr>
              <a:xfrm>
                <a:off x="5574016" y="3224888"/>
                <a:ext cx="93842" cy="50555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Isosceles Triangle 52">
                <a:extLst>
                  <a:ext uri="{FF2B5EF4-FFF2-40B4-BE49-F238E27FC236}">
                    <a16:creationId xmlns:a16="http://schemas.microsoft.com/office/drawing/2014/main" id="{BC9A5D0C-5E6C-49D2-8B63-B400F6926FB3}"/>
                  </a:ext>
                </a:extLst>
              </p:cNvPr>
              <p:cNvSpPr/>
              <p:nvPr/>
            </p:nvSpPr>
            <p:spPr>
              <a:xfrm>
                <a:off x="5716102" y="3253811"/>
                <a:ext cx="93842" cy="50555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A4B96C99-F12E-4B62-A2C9-D7A953ACD203}"/>
                  </a:ext>
                </a:extLst>
              </p:cNvPr>
              <p:cNvSpPr/>
              <p:nvPr/>
            </p:nvSpPr>
            <p:spPr>
              <a:xfrm>
                <a:off x="5844643" y="3226508"/>
                <a:ext cx="93842" cy="50555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F5515DC-3378-4A32-8C5F-876847A3B2DE}"/>
              </a:ext>
            </a:extLst>
          </p:cNvPr>
          <p:cNvGrpSpPr/>
          <p:nvPr/>
        </p:nvGrpSpPr>
        <p:grpSpPr>
          <a:xfrm>
            <a:off x="4387370" y="4178750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07902D7-FB64-49B1-BAB5-8D991A45F13F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BDB1985-FF2D-4244-B644-3B5F82B125B4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041BE5A-947B-4C93-826F-59FDA6D8CCB7}"/>
              </a:ext>
            </a:extLst>
          </p:cNvPr>
          <p:cNvGrpSpPr/>
          <p:nvPr/>
        </p:nvGrpSpPr>
        <p:grpSpPr>
          <a:xfrm>
            <a:off x="4407610" y="2588578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E7D13DC-1EC5-4D84-8703-DADC8EED046E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26FFD96-416F-4872-A0CC-CD832C4DE162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1CCF632-259E-41C0-953B-8C497FB21C3D}"/>
              </a:ext>
            </a:extLst>
          </p:cNvPr>
          <p:cNvGrpSpPr/>
          <p:nvPr/>
        </p:nvGrpSpPr>
        <p:grpSpPr>
          <a:xfrm>
            <a:off x="4342763" y="5061328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110E0F0-2C3B-419A-958B-ED1714F25333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885313A-A7A5-449B-8E3F-1486A544813F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67C99AD-0556-4700-9C85-E041D2DE8360}"/>
              </a:ext>
            </a:extLst>
          </p:cNvPr>
          <p:cNvGrpSpPr/>
          <p:nvPr/>
        </p:nvGrpSpPr>
        <p:grpSpPr>
          <a:xfrm>
            <a:off x="3944564" y="3381077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FC066F7-5E58-44CF-A98F-2A9E12998A96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7A6D2BF8-0423-4814-ABCA-CE3DD4E1A8C0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A8B1EF-149D-4BB4-BA61-E66D91CF65EC}"/>
              </a:ext>
            </a:extLst>
          </p:cNvPr>
          <p:cNvGrpSpPr/>
          <p:nvPr/>
        </p:nvGrpSpPr>
        <p:grpSpPr>
          <a:xfrm>
            <a:off x="3944564" y="2600248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35BBE64-0320-4A5F-B901-2D1CF688B79B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A82B338-12D1-40D7-9F60-93707F6F461C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0CD08FF-D408-464B-8470-364EFE7715C2}"/>
              </a:ext>
            </a:extLst>
          </p:cNvPr>
          <p:cNvGrpSpPr/>
          <p:nvPr/>
        </p:nvGrpSpPr>
        <p:grpSpPr>
          <a:xfrm>
            <a:off x="3922602" y="4223012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884B61A-D557-4D98-8582-9FC2D4BB6DCF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F3AFC202-B66A-4DAC-B83B-FC03CF84C652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4C3506C-5F6F-4A37-9E6B-5F0A6EEF936A}"/>
              </a:ext>
            </a:extLst>
          </p:cNvPr>
          <p:cNvGrpSpPr/>
          <p:nvPr/>
        </p:nvGrpSpPr>
        <p:grpSpPr>
          <a:xfrm>
            <a:off x="3878334" y="5055968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DD63832-947B-4DE4-A111-F7444E3E3C55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23EA2A0A-EB29-4871-97F9-22DFEA83F5CD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9AE90329-7A24-4061-A32E-D3946B85E1B8}"/>
              </a:ext>
            </a:extLst>
          </p:cNvPr>
          <p:cNvSpPr/>
          <p:nvPr/>
        </p:nvSpPr>
        <p:spPr>
          <a:xfrm>
            <a:off x="-62545" y="1831936"/>
            <a:ext cx="2675569" cy="31659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10D9301-6570-4798-82F2-E066786CAC78}"/>
              </a:ext>
            </a:extLst>
          </p:cNvPr>
          <p:cNvSpPr txBox="1"/>
          <p:nvPr/>
        </p:nvSpPr>
        <p:spPr>
          <a:xfrm>
            <a:off x="160261" y="1986621"/>
            <a:ext cx="26527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Talk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</a:t>
            </a: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3D0E2FE9-96D7-40F0-921E-D18C20B62766}"/>
              </a:ext>
            </a:extLst>
          </p:cNvPr>
          <p:cNvSpPr/>
          <p:nvPr/>
        </p:nvSpPr>
        <p:spPr>
          <a:xfrm>
            <a:off x="2735011" y="-12652"/>
            <a:ext cx="2911642" cy="2237874"/>
          </a:xfrm>
          <a:prstGeom prst="wedgeRoundRectCallout">
            <a:avLst>
              <a:gd name="adj1" fmla="val 13272"/>
              <a:gd name="adj2" fmla="val 95510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have you done???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F1D29D-7D14-4DC9-BF56-A345109F6F57}"/>
              </a:ext>
            </a:extLst>
          </p:cNvPr>
          <p:cNvGrpSpPr/>
          <p:nvPr/>
        </p:nvGrpSpPr>
        <p:grpSpPr>
          <a:xfrm>
            <a:off x="5376518" y="2970380"/>
            <a:ext cx="237392" cy="615462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6110F99-E2A7-495B-9F71-8C83482EB1DC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B4D4429B-8047-4E23-8909-524A9FCCD123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B0F0C05-8170-4E8E-AEB1-B91AF7C122F7}"/>
              </a:ext>
            </a:extLst>
          </p:cNvPr>
          <p:cNvGrpSpPr/>
          <p:nvPr/>
        </p:nvGrpSpPr>
        <p:grpSpPr>
          <a:xfrm>
            <a:off x="5755996" y="2808386"/>
            <a:ext cx="237392" cy="615462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2E71A3B-E70A-48A1-9254-DC10B5FBA620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A0152490-9F7C-4EE0-ACB5-83FC3A153300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E940F07-40AF-4D6F-8864-FD20730D2C20}"/>
              </a:ext>
            </a:extLst>
          </p:cNvPr>
          <p:cNvGrpSpPr/>
          <p:nvPr/>
        </p:nvGrpSpPr>
        <p:grpSpPr>
          <a:xfrm>
            <a:off x="5531584" y="4239524"/>
            <a:ext cx="237392" cy="615462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65D657B-19F1-4196-ACDE-9E651B0E2A68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BE0507D2-3BCF-4F8E-8B2B-4663633534F2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Speech Bubble: Rectangle with Corners Rounded 64">
            <a:extLst>
              <a:ext uri="{FF2B5EF4-FFF2-40B4-BE49-F238E27FC236}">
                <a16:creationId xmlns:a16="http://schemas.microsoft.com/office/drawing/2014/main" id="{87F9451D-D2D3-4B0D-88E6-AF13703FA857}"/>
              </a:ext>
            </a:extLst>
          </p:cNvPr>
          <p:cNvSpPr/>
          <p:nvPr/>
        </p:nvSpPr>
        <p:spPr>
          <a:xfrm>
            <a:off x="5811141" y="214284"/>
            <a:ext cx="2911642" cy="2237874"/>
          </a:xfrm>
          <a:prstGeom prst="wedgeRoundRectCallout">
            <a:avLst>
              <a:gd name="adj1" fmla="val -41364"/>
              <a:gd name="adj2" fmla="val 70882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It’s not that at all.</a:t>
            </a:r>
          </a:p>
        </p:txBody>
      </p:sp>
    </p:spTree>
    <p:extLst>
      <p:ext uri="{BB962C8B-B14F-4D97-AF65-F5344CB8AC3E}">
        <p14:creationId xmlns:p14="http://schemas.microsoft.com/office/powerpoint/2010/main" val="727481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5FFB9D-E195-4AA1-BC68-27541CA3DC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862" y="-16172"/>
            <a:ext cx="9530863" cy="68503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DBD1D3-BB86-4206-97CD-F74D302D6E9D}"/>
              </a:ext>
            </a:extLst>
          </p:cNvPr>
          <p:cNvSpPr/>
          <p:nvPr/>
        </p:nvSpPr>
        <p:spPr>
          <a:xfrm>
            <a:off x="0" y="0"/>
            <a:ext cx="9144000" cy="6834136"/>
          </a:xfrm>
          <a:prstGeom prst="rect">
            <a:avLst/>
          </a:prstGeom>
          <a:solidFill>
            <a:schemeClr val="accent5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4D03C-145A-44D7-8458-7A8A30B9FC1A}"/>
              </a:ext>
            </a:extLst>
          </p:cNvPr>
          <p:cNvSpPr txBox="1"/>
          <p:nvPr/>
        </p:nvSpPr>
        <p:spPr>
          <a:xfrm>
            <a:off x="1167063" y="2434203"/>
            <a:ext cx="68098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Don’t let physical barriers create communication barriers.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61768D-BF28-4DE3-8E9A-5AE758E308E8}"/>
              </a:ext>
            </a:extLst>
          </p:cNvPr>
          <p:cNvSpPr txBox="1"/>
          <p:nvPr/>
        </p:nvSpPr>
        <p:spPr>
          <a:xfrm>
            <a:off x="1167063" y="961310"/>
            <a:ext cx="6809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 #3</a:t>
            </a:r>
          </a:p>
        </p:txBody>
      </p:sp>
    </p:spTree>
    <p:extLst>
      <p:ext uri="{BB962C8B-B14F-4D97-AF65-F5344CB8AC3E}">
        <p14:creationId xmlns:p14="http://schemas.microsoft.com/office/powerpoint/2010/main" val="3666200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0B5DE1-9653-4840-BC09-496655269C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7"/>
          <a:stretch/>
        </p:blipFill>
        <p:spPr>
          <a:xfrm>
            <a:off x="1334598" y="-1475249"/>
            <a:ext cx="6233266" cy="9238103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10E2A4B-15F1-470D-BE86-90689D7D4876}"/>
              </a:ext>
            </a:extLst>
          </p:cNvPr>
          <p:cNvSpPr/>
          <p:nvPr/>
        </p:nvSpPr>
        <p:spPr>
          <a:xfrm>
            <a:off x="5244496" y="1831936"/>
            <a:ext cx="1964487" cy="4024795"/>
          </a:xfrm>
          <a:custGeom>
            <a:avLst/>
            <a:gdLst>
              <a:gd name="connsiteX0" fmla="*/ 43543 w 1637211"/>
              <a:gd name="connsiteY0" fmla="*/ 531223 h 3515555"/>
              <a:gd name="connsiteX1" fmla="*/ 52251 w 1637211"/>
              <a:gd name="connsiteY1" fmla="*/ 1079863 h 3515555"/>
              <a:gd name="connsiteX2" fmla="*/ 0 w 1637211"/>
              <a:gd name="connsiteY2" fmla="*/ 1750423 h 3515555"/>
              <a:gd name="connsiteX3" fmla="*/ 0 w 1637211"/>
              <a:gd name="connsiteY3" fmla="*/ 2124892 h 3515555"/>
              <a:gd name="connsiteX4" fmla="*/ 17417 w 1637211"/>
              <a:gd name="connsiteY4" fmla="*/ 2516777 h 3515555"/>
              <a:gd name="connsiteX5" fmla="*/ 113211 w 1637211"/>
              <a:gd name="connsiteY5" fmla="*/ 2934789 h 3515555"/>
              <a:gd name="connsiteX6" fmla="*/ 139337 w 1637211"/>
              <a:gd name="connsiteY6" fmla="*/ 3021875 h 3515555"/>
              <a:gd name="connsiteX7" fmla="*/ 148046 w 1637211"/>
              <a:gd name="connsiteY7" fmla="*/ 3239589 h 3515555"/>
              <a:gd name="connsiteX8" fmla="*/ 209006 w 1637211"/>
              <a:gd name="connsiteY8" fmla="*/ 3300549 h 3515555"/>
              <a:gd name="connsiteX9" fmla="*/ 304800 w 1637211"/>
              <a:gd name="connsiteY9" fmla="*/ 3457303 h 3515555"/>
              <a:gd name="connsiteX10" fmla="*/ 513806 w 1637211"/>
              <a:gd name="connsiteY10" fmla="*/ 3509555 h 3515555"/>
              <a:gd name="connsiteX11" fmla="*/ 757646 w 1637211"/>
              <a:gd name="connsiteY11" fmla="*/ 3474720 h 3515555"/>
              <a:gd name="connsiteX12" fmla="*/ 905691 w 1637211"/>
              <a:gd name="connsiteY12" fmla="*/ 3474720 h 3515555"/>
              <a:gd name="connsiteX13" fmla="*/ 1010194 w 1637211"/>
              <a:gd name="connsiteY13" fmla="*/ 3439886 h 3515555"/>
              <a:gd name="connsiteX14" fmla="*/ 1219200 w 1637211"/>
              <a:gd name="connsiteY14" fmla="*/ 3396343 h 3515555"/>
              <a:gd name="connsiteX15" fmla="*/ 1271451 w 1637211"/>
              <a:gd name="connsiteY15" fmla="*/ 3335383 h 3515555"/>
              <a:gd name="connsiteX16" fmla="*/ 1341120 w 1637211"/>
              <a:gd name="connsiteY16" fmla="*/ 3239589 h 3515555"/>
              <a:gd name="connsiteX17" fmla="*/ 1367246 w 1637211"/>
              <a:gd name="connsiteY17" fmla="*/ 3204755 h 3515555"/>
              <a:gd name="connsiteX18" fmla="*/ 1393371 w 1637211"/>
              <a:gd name="connsiteY18" fmla="*/ 3178629 h 3515555"/>
              <a:gd name="connsiteX19" fmla="*/ 1471749 w 1637211"/>
              <a:gd name="connsiteY19" fmla="*/ 2891246 h 3515555"/>
              <a:gd name="connsiteX20" fmla="*/ 1524000 w 1637211"/>
              <a:gd name="connsiteY20" fmla="*/ 2760617 h 3515555"/>
              <a:gd name="connsiteX21" fmla="*/ 1524000 w 1637211"/>
              <a:gd name="connsiteY21" fmla="*/ 2725783 h 3515555"/>
              <a:gd name="connsiteX22" fmla="*/ 1593669 w 1637211"/>
              <a:gd name="connsiteY22" fmla="*/ 2551612 h 3515555"/>
              <a:gd name="connsiteX23" fmla="*/ 1584960 w 1637211"/>
              <a:gd name="connsiteY23" fmla="*/ 2333897 h 3515555"/>
              <a:gd name="connsiteX24" fmla="*/ 1576251 w 1637211"/>
              <a:gd name="connsiteY24" fmla="*/ 2281646 h 3515555"/>
              <a:gd name="connsiteX25" fmla="*/ 1567543 w 1637211"/>
              <a:gd name="connsiteY25" fmla="*/ 2255520 h 3515555"/>
              <a:gd name="connsiteX26" fmla="*/ 1567543 w 1637211"/>
              <a:gd name="connsiteY26" fmla="*/ 2203269 h 3515555"/>
              <a:gd name="connsiteX27" fmla="*/ 1532709 w 1637211"/>
              <a:gd name="connsiteY27" fmla="*/ 1959429 h 3515555"/>
              <a:gd name="connsiteX28" fmla="*/ 1541417 w 1637211"/>
              <a:gd name="connsiteY28" fmla="*/ 1872343 h 3515555"/>
              <a:gd name="connsiteX29" fmla="*/ 1567543 w 1637211"/>
              <a:gd name="connsiteY29" fmla="*/ 1741715 h 3515555"/>
              <a:gd name="connsiteX30" fmla="*/ 1593669 w 1637211"/>
              <a:gd name="connsiteY30" fmla="*/ 1663337 h 3515555"/>
              <a:gd name="connsiteX31" fmla="*/ 1602377 w 1637211"/>
              <a:gd name="connsiteY31" fmla="*/ 1637212 h 3515555"/>
              <a:gd name="connsiteX32" fmla="*/ 1637211 w 1637211"/>
              <a:gd name="connsiteY32" fmla="*/ 1480457 h 3515555"/>
              <a:gd name="connsiteX33" fmla="*/ 1611086 w 1637211"/>
              <a:gd name="connsiteY33" fmla="*/ 1410789 h 3515555"/>
              <a:gd name="connsiteX34" fmla="*/ 1602377 w 1637211"/>
              <a:gd name="connsiteY34" fmla="*/ 1341120 h 3515555"/>
              <a:gd name="connsiteX35" fmla="*/ 1593669 w 1637211"/>
              <a:gd name="connsiteY35" fmla="*/ 1306286 h 3515555"/>
              <a:gd name="connsiteX36" fmla="*/ 1567543 w 1637211"/>
              <a:gd name="connsiteY36" fmla="*/ 1140823 h 3515555"/>
              <a:gd name="connsiteX37" fmla="*/ 1558834 w 1637211"/>
              <a:gd name="connsiteY37" fmla="*/ 1088572 h 3515555"/>
              <a:gd name="connsiteX38" fmla="*/ 1550126 w 1637211"/>
              <a:gd name="connsiteY38" fmla="*/ 1027612 h 3515555"/>
              <a:gd name="connsiteX39" fmla="*/ 1541417 w 1637211"/>
              <a:gd name="connsiteY39" fmla="*/ 975360 h 3515555"/>
              <a:gd name="connsiteX40" fmla="*/ 1471749 w 1637211"/>
              <a:gd name="connsiteY40" fmla="*/ 722812 h 3515555"/>
              <a:gd name="connsiteX41" fmla="*/ 1489166 w 1637211"/>
              <a:gd name="connsiteY41" fmla="*/ 522515 h 3515555"/>
              <a:gd name="connsiteX42" fmla="*/ 1497874 w 1637211"/>
              <a:gd name="connsiteY42" fmla="*/ 478972 h 3515555"/>
              <a:gd name="connsiteX43" fmla="*/ 1515291 w 1637211"/>
              <a:gd name="connsiteY43" fmla="*/ 435429 h 3515555"/>
              <a:gd name="connsiteX44" fmla="*/ 1532709 w 1637211"/>
              <a:gd name="connsiteY44" fmla="*/ 357052 h 3515555"/>
              <a:gd name="connsiteX45" fmla="*/ 1541417 w 1637211"/>
              <a:gd name="connsiteY45" fmla="*/ 339635 h 3515555"/>
              <a:gd name="connsiteX46" fmla="*/ 1515291 w 1637211"/>
              <a:gd name="connsiteY46" fmla="*/ 209006 h 3515555"/>
              <a:gd name="connsiteX47" fmla="*/ 1419497 w 1637211"/>
              <a:gd name="connsiteY47" fmla="*/ 121920 h 3515555"/>
              <a:gd name="connsiteX48" fmla="*/ 1384663 w 1637211"/>
              <a:gd name="connsiteY48" fmla="*/ 113212 h 3515555"/>
              <a:gd name="connsiteX49" fmla="*/ 1358537 w 1637211"/>
              <a:gd name="connsiteY49" fmla="*/ 104503 h 3515555"/>
              <a:gd name="connsiteX50" fmla="*/ 1323703 w 1637211"/>
              <a:gd name="connsiteY50" fmla="*/ 87086 h 3515555"/>
              <a:gd name="connsiteX51" fmla="*/ 1271451 w 1637211"/>
              <a:gd name="connsiteY51" fmla="*/ 78377 h 3515555"/>
              <a:gd name="connsiteX52" fmla="*/ 1219200 w 1637211"/>
              <a:gd name="connsiteY52" fmla="*/ 60960 h 3515555"/>
              <a:gd name="connsiteX53" fmla="*/ 1079863 w 1637211"/>
              <a:gd name="connsiteY53" fmla="*/ 26126 h 3515555"/>
              <a:gd name="connsiteX54" fmla="*/ 1036320 w 1637211"/>
              <a:gd name="connsiteY54" fmla="*/ 17417 h 3515555"/>
              <a:gd name="connsiteX55" fmla="*/ 966651 w 1637211"/>
              <a:gd name="connsiteY55" fmla="*/ 0 h 3515555"/>
              <a:gd name="connsiteX56" fmla="*/ 853440 w 1637211"/>
              <a:gd name="connsiteY56" fmla="*/ 26126 h 3515555"/>
              <a:gd name="connsiteX57" fmla="*/ 775063 w 1637211"/>
              <a:gd name="connsiteY57" fmla="*/ 60960 h 3515555"/>
              <a:gd name="connsiteX58" fmla="*/ 731520 w 1637211"/>
              <a:gd name="connsiteY58" fmla="*/ 69669 h 3515555"/>
              <a:gd name="connsiteX59" fmla="*/ 679269 w 1637211"/>
              <a:gd name="connsiteY59" fmla="*/ 87086 h 3515555"/>
              <a:gd name="connsiteX60" fmla="*/ 374469 w 1637211"/>
              <a:gd name="connsiteY60" fmla="*/ 235132 h 3515555"/>
              <a:gd name="connsiteX61" fmla="*/ 296091 w 1637211"/>
              <a:gd name="connsiteY61" fmla="*/ 304800 h 3515555"/>
              <a:gd name="connsiteX62" fmla="*/ 269966 w 1637211"/>
              <a:gd name="connsiteY62" fmla="*/ 313509 h 3515555"/>
              <a:gd name="connsiteX63" fmla="*/ 252549 w 1637211"/>
              <a:gd name="connsiteY63" fmla="*/ 322217 h 3515555"/>
              <a:gd name="connsiteX64" fmla="*/ 130629 w 1637211"/>
              <a:gd name="connsiteY64" fmla="*/ 452846 h 3515555"/>
              <a:gd name="connsiteX65" fmla="*/ 43543 w 1637211"/>
              <a:gd name="connsiteY65" fmla="*/ 531223 h 351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37211" h="3515555">
                <a:moveTo>
                  <a:pt x="43543" y="531223"/>
                </a:moveTo>
                <a:lnTo>
                  <a:pt x="52251" y="1079863"/>
                </a:lnTo>
                <a:lnTo>
                  <a:pt x="0" y="1750423"/>
                </a:lnTo>
                <a:lnTo>
                  <a:pt x="0" y="2124892"/>
                </a:lnTo>
                <a:lnTo>
                  <a:pt x="17417" y="2516777"/>
                </a:lnTo>
                <a:lnTo>
                  <a:pt x="113211" y="2934789"/>
                </a:lnTo>
                <a:cubicBezTo>
                  <a:pt x="131520" y="3017173"/>
                  <a:pt x="111706" y="2994241"/>
                  <a:pt x="139337" y="3021875"/>
                </a:cubicBezTo>
                <a:lnTo>
                  <a:pt x="148046" y="3239589"/>
                </a:lnTo>
                <a:lnTo>
                  <a:pt x="209006" y="3300549"/>
                </a:lnTo>
                <a:lnTo>
                  <a:pt x="304800" y="3457303"/>
                </a:lnTo>
                <a:cubicBezTo>
                  <a:pt x="403228" y="3541671"/>
                  <a:pt x="338997" y="3509555"/>
                  <a:pt x="513806" y="3509555"/>
                </a:cubicBezTo>
                <a:lnTo>
                  <a:pt x="757646" y="3474720"/>
                </a:lnTo>
                <a:cubicBezTo>
                  <a:pt x="822058" y="3481877"/>
                  <a:pt x="843082" y="3490372"/>
                  <a:pt x="905691" y="3474720"/>
                </a:cubicBezTo>
                <a:cubicBezTo>
                  <a:pt x="941313" y="3465814"/>
                  <a:pt x="1010194" y="3439886"/>
                  <a:pt x="1010194" y="3439886"/>
                </a:cubicBezTo>
                <a:lnTo>
                  <a:pt x="1219200" y="3396343"/>
                </a:lnTo>
                <a:cubicBezTo>
                  <a:pt x="1236617" y="3376023"/>
                  <a:pt x="1254732" y="3356281"/>
                  <a:pt x="1271451" y="3335383"/>
                </a:cubicBezTo>
                <a:cubicBezTo>
                  <a:pt x="1359469" y="3225362"/>
                  <a:pt x="1296970" y="3301399"/>
                  <a:pt x="1341120" y="3239589"/>
                </a:cubicBezTo>
                <a:cubicBezTo>
                  <a:pt x="1349556" y="3227778"/>
                  <a:pt x="1357800" y="3215775"/>
                  <a:pt x="1367246" y="3204755"/>
                </a:cubicBezTo>
                <a:cubicBezTo>
                  <a:pt x="1375261" y="3195404"/>
                  <a:pt x="1393371" y="3178629"/>
                  <a:pt x="1393371" y="3178629"/>
                </a:cubicBezTo>
                <a:lnTo>
                  <a:pt x="1471749" y="2891246"/>
                </a:lnTo>
                <a:cubicBezTo>
                  <a:pt x="1472839" y="2888794"/>
                  <a:pt x="1524000" y="2780461"/>
                  <a:pt x="1524000" y="2760617"/>
                </a:cubicBezTo>
                <a:lnTo>
                  <a:pt x="1524000" y="2725783"/>
                </a:lnTo>
                <a:lnTo>
                  <a:pt x="1593669" y="2551612"/>
                </a:lnTo>
                <a:cubicBezTo>
                  <a:pt x="1590766" y="2479040"/>
                  <a:pt x="1589636" y="2406376"/>
                  <a:pt x="1584960" y="2333897"/>
                </a:cubicBezTo>
                <a:cubicBezTo>
                  <a:pt x="1583823" y="2316276"/>
                  <a:pt x="1580081" y="2298883"/>
                  <a:pt x="1576251" y="2281646"/>
                </a:cubicBezTo>
                <a:cubicBezTo>
                  <a:pt x="1574260" y="2272685"/>
                  <a:pt x="1568557" y="2264644"/>
                  <a:pt x="1567543" y="2255520"/>
                </a:cubicBezTo>
                <a:cubicBezTo>
                  <a:pt x="1565620" y="2238210"/>
                  <a:pt x="1567543" y="2220686"/>
                  <a:pt x="1567543" y="2203269"/>
                </a:cubicBezTo>
                <a:lnTo>
                  <a:pt x="1532709" y="1959429"/>
                </a:lnTo>
                <a:cubicBezTo>
                  <a:pt x="1535612" y="1930400"/>
                  <a:pt x="1537475" y="1901249"/>
                  <a:pt x="1541417" y="1872343"/>
                </a:cubicBezTo>
                <a:cubicBezTo>
                  <a:pt x="1549476" y="1813240"/>
                  <a:pt x="1550490" y="1787188"/>
                  <a:pt x="1567543" y="1741715"/>
                </a:cubicBezTo>
                <a:cubicBezTo>
                  <a:pt x="1603567" y="1645652"/>
                  <a:pt x="1570325" y="1745041"/>
                  <a:pt x="1593669" y="1663337"/>
                </a:cubicBezTo>
                <a:cubicBezTo>
                  <a:pt x="1596191" y="1654511"/>
                  <a:pt x="1602377" y="1637212"/>
                  <a:pt x="1602377" y="1637212"/>
                </a:cubicBezTo>
                <a:lnTo>
                  <a:pt x="1637211" y="1480457"/>
                </a:lnTo>
                <a:cubicBezTo>
                  <a:pt x="1628503" y="1457234"/>
                  <a:pt x="1617101" y="1434850"/>
                  <a:pt x="1611086" y="1410789"/>
                </a:cubicBezTo>
                <a:cubicBezTo>
                  <a:pt x="1605410" y="1388084"/>
                  <a:pt x="1606225" y="1364205"/>
                  <a:pt x="1602377" y="1341120"/>
                </a:cubicBezTo>
                <a:cubicBezTo>
                  <a:pt x="1600409" y="1329314"/>
                  <a:pt x="1595875" y="1318050"/>
                  <a:pt x="1593669" y="1306286"/>
                </a:cubicBezTo>
                <a:cubicBezTo>
                  <a:pt x="1574642" y="1204810"/>
                  <a:pt x="1580219" y="1223215"/>
                  <a:pt x="1567543" y="1140823"/>
                </a:cubicBezTo>
                <a:cubicBezTo>
                  <a:pt x="1564858" y="1123371"/>
                  <a:pt x="1561519" y="1106024"/>
                  <a:pt x="1558834" y="1088572"/>
                </a:cubicBezTo>
                <a:cubicBezTo>
                  <a:pt x="1555713" y="1068284"/>
                  <a:pt x="1553247" y="1047900"/>
                  <a:pt x="1550126" y="1027612"/>
                </a:cubicBezTo>
                <a:cubicBezTo>
                  <a:pt x="1547441" y="1010160"/>
                  <a:pt x="1541417" y="975360"/>
                  <a:pt x="1541417" y="975360"/>
                </a:cubicBezTo>
                <a:lnTo>
                  <a:pt x="1471749" y="722812"/>
                </a:lnTo>
                <a:cubicBezTo>
                  <a:pt x="1479446" y="591952"/>
                  <a:pt x="1473061" y="611093"/>
                  <a:pt x="1489166" y="522515"/>
                </a:cubicBezTo>
                <a:cubicBezTo>
                  <a:pt x="1491814" y="507952"/>
                  <a:pt x="1493621" y="493150"/>
                  <a:pt x="1497874" y="478972"/>
                </a:cubicBezTo>
                <a:cubicBezTo>
                  <a:pt x="1502366" y="463999"/>
                  <a:pt x="1510799" y="450402"/>
                  <a:pt x="1515291" y="435429"/>
                </a:cubicBezTo>
                <a:cubicBezTo>
                  <a:pt x="1536002" y="366392"/>
                  <a:pt x="1512603" y="417370"/>
                  <a:pt x="1532709" y="357052"/>
                </a:cubicBezTo>
                <a:cubicBezTo>
                  <a:pt x="1534762" y="350894"/>
                  <a:pt x="1538514" y="345441"/>
                  <a:pt x="1541417" y="339635"/>
                </a:cubicBezTo>
                <a:lnTo>
                  <a:pt x="1515291" y="209006"/>
                </a:lnTo>
                <a:cubicBezTo>
                  <a:pt x="1501313" y="195028"/>
                  <a:pt x="1448407" y="136375"/>
                  <a:pt x="1419497" y="121920"/>
                </a:cubicBezTo>
                <a:cubicBezTo>
                  <a:pt x="1408792" y="116567"/>
                  <a:pt x="1396171" y="116500"/>
                  <a:pt x="1384663" y="113212"/>
                </a:cubicBezTo>
                <a:cubicBezTo>
                  <a:pt x="1375836" y="110690"/>
                  <a:pt x="1366975" y="108119"/>
                  <a:pt x="1358537" y="104503"/>
                </a:cubicBezTo>
                <a:cubicBezTo>
                  <a:pt x="1346605" y="99389"/>
                  <a:pt x="1336137" y="90816"/>
                  <a:pt x="1323703" y="87086"/>
                </a:cubicBezTo>
                <a:cubicBezTo>
                  <a:pt x="1306790" y="82012"/>
                  <a:pt x="1288581" y="82660"/>
                  <a:pt x="1271451" y="78377"/>
                </a:cubicBezTo>
                <a:cubicBezTo>
                  <a:pt x="1253640" y="73924"/>
                  <a:pt x="1236912" y="65791"/>
                  <a:pt x="1219200" y="60960"/>
                </a:cubicBezTo>
                <a:cubicBezTo>
                  <a:pt x="1173012" y="48363"/>
                  <a:pt x="1126808" y="35515"/>
                  <a:pt x="1079863" y="26126"/>
                </a:cubicBezTo>
                <a:cubicBezTo>
                  <a:pt x="1065349" y="23223"/>
                  <a:pt x="1050743" y="20745"/>
                  <a:pt x="1036320" y="17417"/>
                </a:cubicBezTo>
                <a:cubicBezTo>
                  <a:pt x="1012995" y="12034"/>
                  <a:pt x="966651" y="0"/>
                  <a:pt x="966651" y="0"/>
                </a:cubicBezTo>
                <a:lnTo>
                  <a:pt x="853440" y="26126"/>
                </a:lnTo>
                <a:cubicBezTo>
                  <a:pt x="827314" y="37737"/>
                  <a:pt x="801987" y="51344"/>
                  <a:pt x="775063" y="60960"/>
                </a:cubicBezTo>
                <a:cubicBezTo>
                  <a:pt x="761124" y="65938"/>
                  <a:pt x="745379" y="64472"/>
                  <a:pt x="731520" y="69669"/>
                </a:cubicBezTo>
                <a:cubicBezTo>
                  <a:pt x="672194" y="91916"/>
                  <a:pt x="737455" y="87086"/>
                  <a:pt x="679269" y="87086"/>
                </a:cubicBezTo>
                <a:lnTo>
                  <a:pt x="374469" y="235132"/>
                </a:lnTo>
                <a:cubicBezTo>
                  <a:pt x="351385" y="258215"/>
                  <a:pt x="327173" y="289259"/>
                  <a:pt x="296091" y="304800"/>
                </a:cubicBezTo>
                <a:cubicBezTo>
                  <a:pt x="287881" y="308905"/>
                  <a:pt x="278489" y="310100"/>
                  <a:pt x="269966" y="313509"/>
                </a:cubicBezTo>
                <a:cubicBezTo>
                  <a:pt x="263939" y="315920"/>
                  <a:pt x="258355" y="319314"/>
                  <a:pt x="252549" y="322217"/>
                </a:cubicBezTo>
                <a:lnTo>
                  <a:pt x="130629" y="452846"/>
                </a:lnTo>
                <a:lnTo>
                  <a:pt x="43543" y="531223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82CDE8F-6B1A-4548-8F68-C4905B7E339F}"/>
              </a:ext>
            </a:extLst>
          </p:cNvPr>
          <p:cNvSpPr/>
          <p:nvPr/>
        </p:nvSpPr>
        <p:spPr>
          <a:xfrm>
            <a:off x="1963634" y="710272"/>
            <a:ext cx="3138776" cy="6569748"/>
          </a:xfrm>
          <a:custGeom>
            <a:avLst/>
            <a:gdLst>
              <a:gd name="connsiteX0" fmla="*/ 1733006 w 2899955"/>
              <a:gd name="connsiteY0" fmla="*/ 130628 h 6069874"/>
              <a:gd name="connsiteX1" fmla="*/ 1881052 w 2899955"/>
              <a:gd name="connsiteY1" fmla="*/ 0 h 6069874"/>
              <a:gd name="connsiteX2" fmla="*/ 2081349 w 2899955"/>
              <a:gd name="connsiteY2" fmla="*/ 34834 h 6069874"/>
              <a:gd name="connsiteX3" fmla="*/ 2264229 w 2899955"/>
              <a:gd name="connsiteY3" fmla="*/ 17417 h 6069874"/>
              <a:gd name="connsiteX4" fmla="*/ 2342606 w 2899955"/>
              <a:gd name="connsiteY4" fmla="*/ 26125 h 6069874"/>
              <a:gd name="connsiteX5" fmla="*/ 2490652 w 2899955"/>
              <a:gd name="connsiteY5" fmla="*/ 139337 h 6069874"/>
              <a:gd name="connsiteX6" fmla="*/ 2569029 w 2899955"/>
              <a:gd name="connsiteY6" fmla="*/ 130628 h 6069874"/>
              <a:gd name="connsiteX7" fmla="*/ 2612572 w 2899955"/>
              <a:gd name="connsiteY7" fmla="*/ 121920 h 6069874"/>
              <a:gd name="connsiteX8" fmla="*/ 2656115 w 2899955"/>
              <a:gd name="connsiteY8" fmla="*/ 121920 h 6069874"/>
              <a:gd name="connsiteX9" fmla="*/ 2795452 w 2899955"/>
              <a:gd name="connsiteY9" fmla="*/ 174171 h 6069874"/>
              <a:gd name="connsiteX10" fmla="*/ 2865120 w 2899955"/>
              <a:gd name="connsiteY10" fmla="*/ 209005 h 6069874"/>
              <a:gd name="connsiteX11" fmla="*/ 2891246 w 2899955"/>
              <a:gd name="connsiteY11" fmla="*/ 226423 h 6069874"/>
              <a:gd name="connsiteX12" fmla="*/ 2899955 w 2899955"/>
              <a:gd name="connsiteY12" fmla="*/ 339634 h 6069874"/>
              <a:gd name="connsiteX13" fmla="*/ 2795452 w 2899955"/>
              <a:gd name="connsiteY13" fmla="*/ 391885 h 6069874"/>
              <a:gd name="connsiteX14" fmla="*/ 2760617 w 2899955"/>
              <a:gd name="connsiteY14" fmla="*/ 409303 h 6069874"/>
              <a:gd name="connsiteX15" fmla="*/ 2725783 w 2899955"/>
              <a:gd name="connsiteY15" fmla="*/ 435428 h 6069874"/>
              <a:gd name="connsiteX16" fmla="*/ 2673532 w 2899955"/>
              <a:gd name="connsiteY16" fmla="*/ 478971 h 6069874"/>
              <a:gd name="connsiteX17" fmla="*/ 2638697 w 2899955"/>
              <a:gd name="connsiteY17" fmla="*/ 548640 h 6069874"/>
              <a:gd name="connsiteX18" fmla="*/ 2629989 w 2899955"/>
              <a:gd name="connsiteY18" fmla="*/ 583474 h 6069874"/>
              <a:gd name="connsiteX19" fmla="*/ 2621280 w 2899955"/>
              <a:gd name="connsiteY19" fmla="*/ 705394 h 6069874"/>
              <a:gd name="connsiteX20" fmla="*/ 2638697 w 2899955"/>
              <a:gd name="connsiteY20" fmla="*/ 783771 h 6069874"/>
              <a:gd name="connsiteX21" fmla="*/ 2647406 w 2899955"/>
              <a:gd name="connsiteY21" fmla="*/ 836023 h 6069874"/>
              <a:gd name="connsiteX22" fmla="*/ 2699657 w 2899955"/>
              <a:gd name="connsiteY22" fmla="*/ 966651 h 6069874"/>
              <a:gd name="connsiteX23" fmla="*/ 2751909 w 2899955"/>
              <a:gd name="connsiteY23" fmla="*/ 1097280 h 6069874"/>
              <a:gd name="connsiteX24" fmla="*/ 2751909 w 2899955"/>
              <a:gd name="connsiteY24" fmla="*/ 1193074 h 6069874"/>
              <a:gd name="connsiteX25" fmla="*/ 2769326 w 2899955"/>
              <a:gd name="connsiteY25" fmla="*/ 1271451 h 6069874"/>
              <a:gd name="connsiteX26" fmla="*/ 2778035 w 2899955"/>
              <a:gd name="connsiteY26" fmla="*/ 1314994 h 6069874"/>
              <a:gd name="connsiteX27" fmla="*/ 2778035 w 2899955"/>
              <a:gd name="connsiteY27" fmla="*/ 1436914 h 6069874"/>
              <a:gd name="connsiteX28" fmla="*/ 2769326 w 2899955"/>
              <a:gd name="connsiteY28" fmla="*/ 1558834 h 6069874"/>
              <a:gd name="connsiteX29" fmla="*/ 2760617 w 2899955"/>
              <a:gd name="connsiteY29" fmla="*/ 1584960 h 6069874"/>
              <a:gd name="connsiteX30" fmla="*/ 2682240 w 2899955"/>
              <a:gd name="connsiteY30" fmla="*/ 1846217 h 6069874"/>
              <a:gd name="connsiteX31" fmla="*/ 2664823 w 2899955"/>
              <a:gd name="connsiteY31" fmla="*/ 1968137 h 6069874"/>
              <a:gd name="connsiteX32" fmla="*/ 2673532 w 2899955"/>
              <a:gd name="connsiteY32" fmla="*/ 2098765 h 6069874"/>
              <a:gd name="connsiteX33" fmla="*/ 2682240 w 2899955"/>
              <a:gd name="connsiteY33" fmla="*/ 2211977 h 6069874"/>
              <a:gd name="connsiteX34" fmla="*/ 2682240 w 2899955"/>
              <a:gd name="connsiteY34" fmla="*/ 2464525 h 6069874"/>
              <a:gd name="connsiteX35" fmla="*/ 2690949 w 2899955"/>
              <a:gd name="connsiteY35" fmla="*/ 2603863 h 6069874"/>
              <a:gd name="connsiteX36" fmla="*/ 2690949 w 2899955"/>
              <a:gd name="connsiteY36" fmla="*/ 2786743 h 6069874"/>
              <a:gd name="connsiteX37" fmla="*/ 2682240 w 2899955"/>
              <a:gd name="connsiteY37" fmla="*/ 2865120 h 6069874"/>
              <a:gd name="connsiteX38" fmla="*/ 2656115 w 2899955"/>
              <a:gd name="connsiteY38" fmla="*/ 2882537 h 6069874"/>
              <a:gd name="connsiteX39" fmla="*/ 2595155 w 2899955"/>
              <a:gd name="connsiteY39" fmla="*/ 3074125 h 6069874"/>
              <a:gd name="connsiteX40" fmla="*/ 2621280 w 2899955"/>
              <a:gd name="connsiteY40" fmla="*/ 3143794 h 6069874"/>
              <a:gd name="connsiteX41" fmla="*/ 2638697 w 2899955"/>
              <a:gd name="connsiteY41" fmla="*/ 3178628 h 6069874"/>
              <a:gd name="connsiteX42" fmla="*/ 2682240 w 2899955"/>
              <a:gd name="connsiteY42" fmla="*/ 3274423 h 6069874"/>
              <a:gd name="connsiteX43" fmla="*/ 2708366 w 2899955"/>
              <a:gd name="connsiteY43" fmla="*/ 3344091 h 6069874"/>
              <a:gd name="connsiteX44" fmla="*/ 2717075 w 2899955"/>
              <a:gd name="connsiteY44" fmla="*/ 3370217 h 6069874"/>
              <a:gd name="connsiteX45" fmla="*/ 2734492 w 2899955"/>
              <a:gd name="connsiteY45" fmla="*/ 3396343 h 6069874"/>
              <a:gd name="connsiteX46" fmla="*/ 2734492 w 2899955"/>
              <a:gd name="connsiteY46" fmla="*/ 3483428 h 6069874"/>
              <a:gd name="connsiteX47" fmla="*/ 2725783 w 2899955"/>
              <a:gd name="connsiteY47" fmla="*/ 3561805 h 6069874"/>
              <a:gd name="connsiteX48" fmla="*/ 2708366 w 2899955"/>
              <a:gd name="connsiteY48" fmla="*/ 3587931 h 6069874"/>
              <a:gd name="connsiteX49" fmla="*/ 2699657 w 2899955"/>
              <a:gd name="connsiteY49" fmla="*/ 3614057 h 6069874"/>
              <a:gd name="connsiteX50" fmla="*/ 2647406 w 2899955"/>
              <a:gd name="connsiteY50" fmla="*/ 3727268 h 6069874"/>
              <a:gd name="connsiteX51" fmla="*/ 2603863 w 2899955"/>
              <a:gd name="connsiteY51" fmla="*/ 3788228 h 6069874"/>
              <a:gd name="connsiteX52" fmla="*/ 2534195 w 2899955"/>
              <a:gd name="connsiteY52" fmla="*/ 3971108 h 6069874"/>
              <a:gd name="connsiteX53" fmla="*/ 2508069 w 2899955"/>
              <a:gd name="connsiteY53" fmla="*/ 4284617 h 6069874"/>
              <a:gd name="connsiteX54" fmla="*/ 2473235 w 2899955"/>
              <a:gd name="connsiteY54" fmla="*/ 4380411 h 6069874"/>
              <a:gd name="connsiteX55" fmla="*/ 2464526 w 2899955"/>
              <a:gd name="connsiteY55" fmla="*/ 4389120 h 6069874"/>
              <a:gd name="connsiteX56" fmla="*/ 2386149 w 2899955"/>
              <a:gd name="connsiteY56" fmla="*/ 4528457 h 6069874"/>
              <a:gd name="connsiteX57" fmla="*/ 2377440 w 2899955"/>
              <a:gd name="connsiteY57" fmla="*/ 4615543 h 6069874"/>
              <a:gd name="connsiteX58" fmla="*/ 2360023 w 2899955"/>
              <a:gd name="connsiteY58" fmla="*/ 4641668 h 6069874"/>
              <a:gd name="connsiteX59" fmla="*/ 2351315 w 2899955"/>
              <a:gd name="connsiteY59" fmla="*/ 4667794 h 6069874"/>
              <a:gd name="connsiteX60" fmla="*/ 2333897 w 2899955"/>
              <a:gd name="connsiteY60" fmla="*/ 4824548 h 6069874"/>
              <a:gd name="connsiteX61" fmla="*/ 2307772 w 2899955"/>
              <a:gd name="connsiteY61" fmla="*/ 4902925 h 6069874"/>
              <a:gd name="connsiteX62" fmla="*/ 2307772 w 2899955"/>
              <a:gd name="connsiteY62" fmla="*/ 5016137 h 6069874"/>
              <a:gd name="connsiteX63" fmla="*/ 2299063 w 2899955"/>
              <a:gd name="connsiteY63" fmla="*/ 5164183 h 6069874"/>
              <a:gd name="connsiteX64" fmla="*/ 2264229 w 2899955"/>
              <a:gd name="connsiteY64" fmla="*/ 5286103 h 6069874"/>
              <a:gd name="connsiteX65" fmla="*/ 2246812 w 2899955"/>
              <a:gd name="connsiteY65" fmla="*/ 5364480 h 6069874"/>
              <a:gd name="connsiteX66" fmla="*/ 2238103 w 2899955"/>
              <a:gd name="connsiteY66" fmla="*/ 5390605 h 6069874"/>
              <a:gd name="connsiteX67" fmla="*/ 2220686 w 2899955"/>
              <a:gd name="connsiteY67" fmla="*/ 5408023 h 6069874"/>
              <a:gd name="connsiteX68" fmla="*/ 2229395 w 2899955"/>
              <a:gd name="connsiteY68" fmla="*/ 5495108 h 6069874"/>
              <a:gd name="connsiteX69" fmla="*/ 2220686 w 2899955"/>
              <a:gd name="connsiteY69" fmla="*/ 5582194 h 6069874"/>
              <a:gd name="connsiteX70" fmla="*/ 2203269 w 2899955"/>
              <a:gd name="connsiteY70" fmla="*/ 5651863 h 6069874"/>
              <a:gd name="connsiteX71" fmla="*/ 2185852 w 2899955"/>
              <a:gd name="connsiteY71" fmla="*/ 5730240 h 6069874"/>
              <a:gd name="connsiteX72" fmla="*/ 2168435 w 2899955"/>
              <a:gd name="connsiteY72" fmla="*/ 5799908 h 6069874"/>
              <a:gd name="connsiteX73" fmla="*/ 2142309 w 2899955"/>
              <a:gd name="connsiteY73" fmla="*/ 5817325 h 6069874"/>
              <a:gd name="connsiteX74" fmla="*/ 2133600 w 2899955"/>
              <a:gd name="connsiteY74" fmla="*/ 5817325 h 6069874"/>
              <a:gd name="connsiteX75" fmla="*/ 2055223 w 2899955"/>
              <a:gd name="connsiteY75" fmla="*/ 5930537 h 6069874"/>
              <a:gd name="connsiteX76" fmla="*/ 2011680 w 2899955"/>
              <a:gd name="connsiteY76" fmla="*/ 5991497 h 6069874"/>
              <a:gd name="connsiteX77" fmla="*/ 1976846 w 2899955"/>
              <a:gd name="connsiteY77" fmla="*/ 6008914 h 6069874"/>
              <a:gd name="connsiteX78" fmla="*/ 1846217 w 2899955"/>
              <a:gd name="connsiteY78" fmla="*/ 6017623 h 6069874"/>
              <a:gd name="connsiteX79" fmla="*/ 1672046 w 2899955"/>
              <a:gd name="connsiteY79" fmla="*/ 6061165 h 6069874"/>
              <a:gd name="connsiteX80" fmla="*/ 1576252 w 2899955"/>
              <a:gd name="connsiteY80" fmla="*/ 6069874 h 6069874"/>
              <a:gd name="connsiteX81" fmla="*/ 1532709 w 2899955"/>
              <a:gd name="connsiteY81" fmla="*/ 6061165 h 6069874"/>
              <a:gd name="connsiteX82" fmla="*/ 1480457 w 2899955"/>
              <a:gd name="connsiteY82" fmla="*/ 6052457 h 6069874"/>
              <a:gd name="connsiteX83" fmla="*/ 1402080 w 2899955"/>
              <a:gd name="connsiteY83" fmla="*/ 6017623 h 6069874"/>
              <a:gd name="connsiteX84" fmla="*/ 1375955 w 2899955"/>
              <a:gd name="connsiteY84" fmla="*/ 6017623 h 6069874"/>
              <a:gd name="connsiteX85" fmla="*/ 1114697 w 2899955"/>
              <a:gd name="connsiteY85" fmla="*/ 6052457 h 6069874"/>
              <a:gd name="connsiteX86" fmla="*/ 975360 w 2899955"/>
              <a:gd name="connsiteY86" fmla="*/ 6043748 h 6069874"/>
              <a:gd name="connsiteX87" fmla="*/ 940526 w 2899955"/>
              <a:gd name="connsiteY87" fmla="*/ 6008914 h 6069874"/>
              <a:gd name="connsiteX88" fmla="*/ 827315 w 2899955"/>
              <a:gd name="connsiteY88" fmla="*/ 5982788 h 6069874"/>
              <a:gd name="connsiteX89" fmla="*/ 740229 w 2899955"/>
              <a:gd name="connsiteY89" fmla="*/ 5956663 h 6069874"/>
              <a:gd name="connsiteX90" fmla="*/ 627017 w 2899955"/>
              <a:gd name="connsiteY90" fmla="*/ 5878285 h 6069874"/>
              <a:gd name="connsiteX91" fmla="*/ 574766 w 2899955"/>
              <a:gd name="connsiteY91" fmla="*/ 5799908 h 6069874"/>
              <a:gd name="connsiteX92" fmla="*/ 522515 w 2899955"/>
              <a:gd name="connsiteY92" fmla="*/ 5704114 h 6069874"/>
              <a:gd name="connsiteX93" fmla="*/ 444137 w 2899955"/>
              <a:gd name="connsiteY93" fmla="*/ 5634445 h 6069874"/>
              <a:gd name="connsiteX94" fmla="*/ 400595 w 2899955"/>
              <a:gd name="connsiteY94" fmla="*/ 5608320 h 6069874"/>
              <a:gd name="connsiteX95" fmla="*/ 383177 w 2899955"/>
              <a:gd name="connsiteY95" fmla="*/ 5590903 h 6069874"/>
              <a:gd name="connsiteX96" fmla="*/ 348343 w 2899955"/>
              <a:gd name="connsiteY96" fmla="*/ 5582194 h 6069874"/>
              <a:gd name="connsiteX97" fmla="*/ 261257 w 2899955"/>
              <a:gd name="connsiteY97" fmla="*/ 5573485 h 6069874"/>
              <a:gd name="connsiteX98" fmla="*/ 209006 w 2899955"/>
              <a:gd name="connsiteY98" fmla="*/ 5529943 h 6069874"/>
              <a:gd name="connsiteX99" fmla="*/ 17417 w 2899955"/>
              <a:gd name="connsiteY99" fmla="*/ 5303520 h 6069874"/>
              <a:gd name="connsiteX100" fmla="*/ 0 w 2899955"/>
              <a:gd name="connsiteY100" fmla="*/ 4990011 h 6069874"/>
              <a:gd name="connsiteX101" fmla="*/ 8709 w 2899955"/>
              <a:gd name="connsiteY101" fmla="*/ 4833257 h 6069874"/>
              <a:gd name="connsiteX102" fmla="*/ 130629 w 2899955"/>
              <a:gd name="connsiteY102" fmla="*/ 4693920 h 6069874"/>
              <a:gd name="connsiteX103" fmla="*/ 409303 w 2899955"/>
              <a:gd name="connsiteY103" fmla="*/ 4319451 h 6069874"/>
              <a:gd name="connsiteX104" fmla="*/ 539932 w 2899955"/>
              <a:gd name="connsiteY104" fmla="*/ 4188823 h 6069874"/>
              <a:gd name="connsiteX105" fmla="*/ 566057 w 2899955"/>
              <a:gd name="connsiteY105" fmla="*/ 4153988 h 6069874"/>
              <a:gd name="connsiteX106" fmla="*/ 627017 w 2899955"/>
              <a:gd name="connsiteY106" fmla="*/ 3971108 h 6069874"/>
              <a:gd name="connsiteX107" fmla="*/ 687977 w 2899955"/>
              <a:gd name="connsiteY107" fmla="*/ 3910148 h 6069874"/>
              <a:gd name="connsiteX108" fmla="*/ 705395 w 2899955"/>
              <a:gd name="connsiteY108" fmla="*/ 3875314 h 6069874"/>
              <a:gd name="connsiteX109" fmla="*/ 722812 w 2899955"/>
              <a:gd name="connsiteY109" fmla="*/ 3849188 h 6069874"/>
              <a:gd name="connsiteX110" fmla="*/ 801189 w 2899955"/>
              <a:gd name="connsiteY110" fmla="*/ 3675017 h 6069874"/>
              <a:gd name="connsiteX111" fmla="*/ 844732 w 2899955"/>
              <a:gd name="connsiteY111" fmla="*/ 3596640 h 6069874"/>
              <a:gd name="connsiteX112" fmla="*/ 870857 w 2899955"/>
              <a:gd name="connsiteY112" fmla="*/ 3518263 h 6069874"/>
              <a:gd name="connsiteX113" fmla="*/ 949235 w 2899955"/>
              <a:gd name="connsiteY113" fmla="*/ 3387634 h 6069874"/>
              <a:gd name="connsiteX114" fmla="*/ 975360 w 2899955"/>
              <a:gd name="connsiteY114" fmla="*/ 3291840 h 6069874"/>
              <a:gd name="connsiteX115" fmla="*/ 1001486 w 2899955"/>
              <a:gd name="connsiteY115" fmla="*/ 3213463 h 6069874"/>
              <a:gd name="connsiteX116" fmla="*/ 1001486 w 2899955"/>
              <a:gd name="connsiteY116" fmla="*/ 3187337 h 6069874"/>
              <a:gd name="connsiteX117" fmla="*/ 1053737 w 2899955"/>
              <a:gd name="connsiteY117" fmla="*/ 2969623 h 6069874"/>
              <a:gd name="connsiteX118" fmla="*/ 1114697 w 2899955"/>
              <a:gd name="connsiteY118" fmla="*/ 2821577 h 6069874"/>
              <a:gd name="connsiteX119" fmla="*/ 1114697 w 2899955"/>
              <a:gd name="connsiteY119" fmla="*/ 2812868 h 6069874"/>
              <a:gd name="connsiteX120" fmla="*/ 1149532 w 2899955"/>
              <a:gd name="connsiteY120" fmla="*/ 2699657 h 6069874"/>
              <a:gd name="connsiteX121" fmla="*/ 1193075 w 2899955"/>
              <a:gd name="connsiteY121" fmla="*/ 2612571 h 6069874"/>
              <a:gd name="connsiteX122" fmla="*/ 1210492 w 2899955"/>
              <a:gd name="connsiteY122" fmla="*/ 2542903 h 6069874"/>
              <a:gd name="connsiteX123" fmla="*/ 1236617 w 2899955"/>
              <a:gd name="connsiteY123" fmla="*/ 2386148 h 6069874"/>
              <a:gd name="connsiteX124" fmla="*/ 1262743 w 2899955"/>
              <a:gd name="connsiteY124" fmla="*/ 2316480 h 6069874"/>
              <a:gd name="connsiteX125" fmla="*/ 1271452 w 2899955"/>
              <a:gd name="connsiteY125" fmla="*/ 2290354 h 6069874"/>
              <a:gd name="connsiteX126" fmla="*/ 1280160 w 2899955"/>
              <a:gd name="connsiteY126" fmla="*/ 2238103 h 6069874"/>
              <a:gd name="connsiteX127" fmla="*/ 1280160 w 2899955"/>
              <a:gd name="connsiteY127" fmla="*/ 2002971 h 6069874"/>
              <a:gd name="connsiteX128" fmla="*/ 1314995 w 2899955"/>
              <a:gd name="connsiteY128" fmla="*/ 1889760 h 6069874"/>
              <a:gd name="connsiteX129" fmla="*/ 1332412 w 2899955"/>
              <a:gd name="connsiteY129" fmla="*/ 1837508 h 6069874"/>
              <a:gd name="connsiteX130" fmla="*/ 1384663 w 2899955"/>
              <a:gd name="connsiteY130" fmla="*/ 1741714 h 6069874"/>
              <a:gd name="connsiteX131" fmla="*/ 1445623 w 2899955"/>
              <a:gd name="connsiteY131" fmla="*/ 1454331 h 6069874"/>
              <a:gd name="connsiteX132" fmla="*/ 1445623 w 2899955"/>
              <a:gd name="connsiteY132" fmla="*/ 1454331 h 6069874"/>
              <a:gd name="connsiteX133" fmla="*/ 1463040 w 2899955"/>
              <a:gd name="connsiteY133" fmla="*/ 1384663 h 6069874"/>
              <a:gd name="connsiteX134" fmla="*/ 1471749 w 2899955"/>
              <a:gd name="connsiteY134" fmla="*/ 1193074 h 6069874"/>
              <a:gd name="connsiteX135" fmla="*/ 1471749 w 2899955"/>
              <a:gd name="connsiteY135" fmla="*/ 984068 h 6069874"/>
              <a:gd name="connsiteX136" fmla="*/ 1611086 w 2899955"/>
              <a:gd name="connsiteY136" fmla="*/ 914400 h 6069874"/>
              <a:gd name="connsiteX137" fmla="*/ 1698172 w 2899955"/>
              <a:gd name="connsiteY137" fmla="*/ 687977 h 6069874"/>
              <a:gd name="connsiteX138" fmla="*/ 1759132 w 2899955"/>
              <a:gd name="connsiteY138" fmla="*/ 592183 h 6069874"/>
              <a:gd name="connsiteX139" fmla="*/ 1767840 w 2899955"/>
              <a:gd name="connsiteY139" fmla="*/ 539931 h 6069874"/>
              <a:gd name="connsiteX140" fmla="*/ 1776549 w 2899955"/>
              <a:gd name="connsiteY140" fmla="*/ 513805 h 6069874"/>
              <a:gd name="connsiteX141" fmla="*/ 1811383 w 2899955"/>
              <a:gd name="connsiteY141" fmla="*/ 409303 h 6069874"/>
              <a:gd name="connsiteX142" fmla="*/ 1785257 w 2899955"/>
              <a:gd name="connsiteY142" fmla="*/ 156754 h 6069874"/>
              <a:gd name="connsiteX143" fmla="*/ 1793966 w 2899955"/>
              <a:gd name="connsiteY143" fmla="*/ 69668 h 6069874"/>
              <a:gd name="connsiteX144" fmla="*/ 1802675 w 2899955"/>
              <a:gd name="connsiteY144" fmla="*/ 69668 h 606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899955" h="6069874">
                <a:moveTo>
                  <a:pt x="1733006" y="130628"/>
                </a:moveTo>
                <a:lnTo>
                  <a:pt x="1881052" y="0"/>
                </a:lnTo>
                <a:lnTo>
                  <a:pt x="2081349" y="34834"/>
                </a:lnTo>
                <a:lnTo>
                  <a:pt x="2264229" y="17417"/>
                </a:lnTo>
                <a:lnTo>
                  <a:pt x="2342606" y="26125"/>
                </a:lnTo>
                <a:lnTo>
                  <a:pt x="2490652" y="139337"/>
                </a:lnTo>
                <a:cubicBezTo>
                  <a:pt x="2516778" y="136434"/>
                  <a:pt x="2543007" y="134345"/>
                  <a:pt x="2569029" y="130628"/>
                </a:cubicBezTo>
                <a:cubicBezTo>
                  <a:pt x="2583682" y="128535"/>
                  <a:pt x="2597844" y="123393"/>
                  <a:pt x="2612572" y="121920"/>
                </a:cubicBezTo>
                <a:cubicBezTo>
                  <a:pt x="2627014" y="120476"/>
                  <a:pt x="2641601" y="121920"/>
                  <a:pt x="2656115" y="121920"/>
                </a:cubicBezTo>
                <a:lnTo>
                  <a:pt x="2795452" y="174171"/>
                </a:lnTo>
                <a:cubicBezTo>
                  <a:pt x="2818675" y="185782"/>
                  <a:pt x="2842856" y="195647"/>
                  <a:pt x="2865120" y="209005"/>
                </a:cubicBezTo>
                <a:cubicBezTo>
                  <a:pt x="2897571" y="228476"/>
                  <a:pt x="2869737" y="226423"/>
                  <a:pt x="2891246" y="226423"/>
                </a:cubicBezTo>
                <a:lnTo>
                  <a:pt x="2899955" y="339634"/>
                </a:lnTo>
                <a:cubicBezTo>
                  <a:pt x="2749879" y="433431"/>
                  <a:pt x="2887560" y="357345"/>
                  <a:pt x="2795452" y="391885"/>
                </a:cubicBezTo>
                <a:cubicBezTo>
                  <a:pt x="2783296" y="396443"/>
                  <a:pt x="2771626" y="402422"/>
                  <a:pt x="2760617" y="409303"/>
                </a:cubicBezTo>
                <a:cubicBezTo>
                  <a:pt x="2748309" y="416995"/>
                  <a:pt x="2725783" y="435428"/>
                  <a:pt x="2725783" y="435428"/>
                </a:cubicBezTo>
                <a:lnTo>
                  <a:pt x="2673532" y="478971"/>
                </a:lnTo>
                <a:cubicBezTo>
                  <a:pt x="2661920" y="502194"/>
                  <a:pt x="2648683" y="524673"/>
                  <a:pt x="2638697" y="548640"/>
                </a:cubicBezTo>
                <a:cubicBezTo>
                  <a:pt x="2634094" y="559688"/>
                  <a:pt x="2629989" y="583474"/>
                  <a:pt x="2629989" y="583474"/>
                </a:cubicBezTo>
                <a:lnTo>
                  <a:pt x="2621280" y="705394"/>
                </a:lnTo>
                <a:cubicBezTo>
                  <a:pt x="2627086" y="731520"/>
                  <a:pt x="2632206" y="757807"/>
                  <a:pt x="2638697" y="783771"/>
                </a:cubicBezTo>
                <a:cubicBezTo>
                  <a:pt x="2650160" y="829623"/>
                  <a:pt x="2647406" y="789842"/>
                  <a:pt x="2647406" y="836023"/>
                </a:cubicBezTo>
                <a:lnTo>
                  <a:pt x="2699657" y="966651"/>
                </a:lnTo>
                <a:cubicBezTo>
                  <a:pt x="2767022" y="1045243"/>
                  <a:pt x="2751909" y="1000848"/>
                  <a:pt x="2751909" y="1097280"/>
                </a:cubicBezTo>
                <a:lnTo>
                  <a:pt x="2751909" y="1193074"/>
                </a:lnTo>
                <a:cubicBezTo>
                  <a:pt x="2757715" y="1219200"/>
                  <a:pt x="2762835" y="1245487"/>
                  <a:pt x="2769326" y="1271451"/>
                </a:cubicBezTo>
                <a:cubicBezTo>
                  <a:pt x="2779871" y="1313631"/>
                  <a:pt x="2778035" y="1281728"/>
                  <a:pt x="2778035" y="1314994"/>
                </a:cubicBezTo>
                <a:lnTo>
                  <a:pt x="2778035" y="1436914"/>
                </a:lnTo>
                <a:cubicBezTo>
                  <a:pt x="2775132" y="1477554"/>
                  <a:pt x="2774087" y="1518370"/>
                  <a:pt x="2769326" y="1558834"/>
                </a:cubicBezTo>
                <a:cubicBezTo>
                  <a:pt x="2768253" y="1567951"/>
                  <a:pt x="2760617" y="1584960"/>
                  <a:pt x="2760617" y="1584960"/>
                </a:cubicBezTo>
                <a:lnTo>
                  <a:pt x="2682240" y="1846217"/>
                </a:lnTo>
                <a:cubicBezTo>
                  <a:pt x="2661674" y="1938763"/>
                  <a:pt x="2664823" y="1897831"/>
                  <a:pt x="2664823" y="1968137"/>
                </a:cubicBezTo>
                <a:lnTo>
                  <a:pt x="2673532" y="2098765"/>
                </a:lnTo>
                <a:cubicBezTo>
                  <a:pt x="2683522" y="2188683"/>
                  <a:pt x="2682240" y="2150856"/>
                  <a:pt x="2682240" y="2211977"/>
                </a:cubicBezTo>
                <a:lnTo>
                  <a:pt x="2682240" y="2464525"/>
                </a:lnTo>
                <a:cubicBezTo>
                  <a:pt x="2691913" y="2580600"/>
                  <a:pt x="2690949" y="2534073"/>
                  <a:pt x="2690949" y="2603863"/>
                </a:cubicBezTo>
                <a:lnTo>
                  <a:pt x="2690949" y="2786743"/>
                </a:lnTo>
                <a:cubicBezTo>
                  <a:pt x="2688046" y="2812869"/>
                  <a:pt x="2691223" y="2840416"/>
                  <a:pt x="2682240" y="2865120"/>
                </a:cubicBezTo>
                <a:cubicBezTo>
                  <a:pt x="2678663" y="2874956"/>
                  <a:pt x="2656115" y="2882537"/>
                  <a:pt x="2656115" y="2882537"/>
                </a:cubicBezTo>
                <a:lnTo>
                  <a:pt x="2595155" y="3074125"/>
                </a:lnTo>
                <a:cubicBezTo>
                  <a:pt x="2603863" y="3097348"/>
                  <a:pt x="2611017" y="3121215"/>
                  <a:pt x="2621280" y="3143794"/>
                </a:cubicBezTo>
                <a:cubicBezTo>
                  <a:pt x="2640307" y="3185655"/>
                  <a:pt x="2638697" y="3155760"/>
                  <a:pt x="2638697" y="3178628"/>
                </a:cubicBezTo>
                <a:lnTo>
                  <a:pt x="2682240" y="3274423"/>
                </a:lnTo>
                <a:cubicBezTo>
                  <a:pt x="2690949" y="3297646"/>
                  <a:pt x="2699890" y="3320782"/>
                  <a:pt x="2708366" y="3344091"/>
                </a:cubicBezTo>
                <a:cubicBezTo>
                  <a:pt x="2711503" y="3352718"/>
                  <a:pt x="2712970" y="3362006"/>
                  <a:pt x="2717075" y="3370217"/>
                </a:cubicBezTo>
                <a:cubicBezTo>
                  <a:pt x="2721756" y="3379578"/>
                  <a:pt x="2734492" y="3396343"/>
                  <a:pt x="2734492" y="3396343"/>
                </a:cubicBezTo>
                <a:lnTo>
                  <a:pt x="2734492" y="3483428"/>
                </a:lnTo>
                <a:cubicBezTo>
                  <a:pt x="2731589" y="3509554"/>
                  <a:pt x="2732158" y="3536303"/>
                  <a:pt x="2725783" y="3561805"/>
                </a:cubicBezTo>
                <a:cubicBezTo>
                  <a:pt x="2723244" y="3571959"/>
                  <a:pt x="2713047" y="3578570"/>
                  <a:pt x="2708366" y="3587931"/>
                </a:cubicBezTo>
                <a:cubicBezTo>
                  <a:pt x="2704261" y="3596142"/>
                  <a:pt x="2699657" y="3614057"/>
                  <a:pt x="2699657" y="3614057"/>
                </a:cubicBezTo>
                <a:lnTo>
                  <a:pt x="2647406" y="3727268"/>
                </a:lnTo>
                <a:lnTo>
                  <a:pt x="2603863" y="3788228"/>
                </a:lnTo>
                <a:lnTo>
                  <a:pt x="2534195" y="3971108"/>
                </a:lnTo>
                <a:lnTo>
                  <a:pt x="2508069" y="4284617"/>
                </a:lnTo>
                <a:cubicBezTo>
                  <a:pt x="2496986" y="4384355"/>
                  <a:pt x="2521716" y="4344049"/>
                  <a:pt x="2473235" y="4380411"/>
                </a:cubicBezTo>
                <a:cubicBezTo>
                  <a:pt x="2469951" y="4382874"/>
                  <a:pt x="2467429" y="4386217"/>
                  <a:pt x="2464526" y="4389120"/>
                </a:cubicBezTo>
                <a:lnTo>
                  <a:pt x="2386149" y="4528457"/>
                </a:lnTo>
                <a:cubicBezTo>
                  <a:pt x="2383246" y="4557486"/>
                  <a:pt x="2384000" y="4587117"/>
                  <a:pt x="2377440" y="4615543"/>
                </a:cubicBezTo>
                <a:cubicBezTo>
                  <a:pt x="2375087" y="4625741"/>
                  <a:pt x="2364704" y="4632307"/>
                  <a:pt x="2360023" y="4641668"/>
                </a:cubicBezTo>
                <a:cubicBezTo>
                  <a:pt x="2355918" y="4649879"/>
                  <a:pt x="2351315" y="4667794"/>
                  <a:pt x="2351315" y="4667794"/>
                </a:cubicBezTo>
                <a:lnTo>
                  <a:pt x="2333897" y="4824548"/>
                </a:lnTo>
                <a:lnTo>
                  <a:pt x="2307772" y="4902925"/>
                </a:lnTo>
                <a:lnTo>
                  <a:pt x="2307772" y="5016137"/>
                </a:lnTo>
                <a:cubicBezTo>
                  <a:pt x="2298443" y="5146744"/>
                  <a:pt x="2299063" y="5097313"/>
                  <a:pt x="2299063" y="5164183"/>
                </a:cubicBezTo>
                <a:lnTo>
                  <a:pt x="2264229" y="5286103"/>
                </a:lnTo>
                <a:cubicBezTo>
                  <a:pt x="2258423" y="5312229"/>
                  <a:pt x="2253303" y="5338516"/>
                  <a:pt x="2246812" y="5364480"/>
                </a:cubicBezTo>
                <a:cubicBezTo>
                  <a:pt x="2244586" y="5373385"/>
                  <a:pt x="2242826" y="5382734"/>
                  <a:pt x="2238103" y="5390605"/>
                </a:cubicBezTo>
                <a:cubicBezTo>
                  <a:pt x="2233879" y="5397646"/>
                  <a:pt x="2220686" y="5408023"/>
                  <a:pt x="2220686" y="5408023"/>
                </a:cubicBezTo>
                <a:lnTo>
                  <a:pt x="2229395" y="5495108"/>
                </a:lnTo>
                <a:cubicBezTo>
                  <a:pt x="2220365" y="5576370"/>
                  <a:pt x="2220686" y="5547199"/>
                  <a:pt x="2220686" y="5582194"/>
                </a:cubicBezTo>
                <a:lnTo>
                  <a:pt x="2203269" y="5651863"/>
                </a:lnTo>
                <a:cubicBezTo>
                  <a:pt x="2197463" y="5677989"/>
                  <a:pt x="2191460" y="5704071"/>
                  <a:pt x="2185852" y="5730240"/>
                </a:cubicBezTo>
                <a:cubicBezTo>
                  <a:pt x="2185377" y="5732458"/>
                  <a:pt x="2175601" y="5790951"/>
                  <a:pt x="2168435" y="5799908"/>
                </a:cubicBezTo>
                <a:cubicBezTo>
                  <a:pt x="2161897" y="5808081"/>
                  <a:pt x="2151671" y="5812644"/>
                  <a:pt x="2142309" y="5817325"/>
                </a:cubicBezTo>
                <a:cubicBezTo>
                  <a:pt x="2139712" y="5818623"/>
                  <a:pt x="2136503" y="5817325"/>
                  <a:pt x="2133600" y="5817325"/>
                </a:cubicBezTo>
                <a:lnTo>
                  <a:pt x="2055223" y="5930537"/>
                </a:lnTo>
                <a:cubicBezTo>
                  <a:pt x="2040709" y="5950857"/>
                  <a:pt x="2029337" y="5973840"/>
                  <a:pt x="2011680" y="5991497"/>
                </a:cubicBezTo>
                <a:cubicBezTo>
                  <a:pt x="2002500" y="6000677"/>
                  <a:pt x="1989280" y="6005184"/>
                  <a:pt x="1976846" y="6008914"/>
                </a:cubicBezTo>
                <a:cubicBezTo>
                  <a:pt x="1933499" y="6021918"/>
                  <a:pt x="1890947" y="6017623"/>
                  <a:pt x="1846217" y="6017623"/>
                </a:cubicBezTo>
                <a:lnTo>
                  <a:pt x="1672046" y="6061165"/>
                </a:lnTo>
                <a:cubicBezTo>
                  <a:pt x="1640115" y="6064068"/>
                  <a:pt x="1608315" y="6069874"/>
                  <a:pt x="1576252" y="6069874"/>
                </a:cubicBezTo>
                <a:cubicBezTo>
                  <a:pt x="1561450" y="6069874"/>
                  <a:pt x="1547272" y="6063813"/>
                  <a:pt x="1532709" y="6061165"/>
                </a:cubicBezTo>
                <a:cubicBezTo>
                  <a:pt x="1515336" y="6058006"/>
                  <a:pt x="1497874" y="6055360"/>
                  <a:pt x="1480457" y="6052457"/>
                </a:cubicBezTo>
                <a:cubicBezTo>
                  <a:pt x="1456779" y="6036672"/>
                  <a:pt x="1433172" y="6017623"/>
                  <a:pt x="1402080" y="6017623"/>
                </a:cubicBezTo>
                <a:lnTo>
                  <a:pt x="1375955" y="6017623"/>
                </a:lnTo>
                <a:lnTo>
                  <a:pt x="1114697" y="6052457"/>
                </a:lnTo>
                <a:cubicBezTo>
                  <a:pt x="1057727" y="6058154"/>
                  <a:pt x="1024839" y="6073435"/>
                  <a:pt x="975360" y="6043748"/>
                </a:cubicBezTo>
                <a:cubicBezTo>
                  <a:pt x="961279" y="6035300"/>
                  <a:pt x="940526" y="6008914"/>
                  <a:pt x="940526" y="6008914"/>
                </a:cubicBezTo>
                <a:lnTo>
                  <a:pt x="827315" y="5982788"/>
                </a:lnTo>
                <a:cubicBezTo>
                  <a:pt x="798286" y="5974080"/>
                  <a:pt x="768161" y="5968424"/>
                  <a:pt x="740229" y="5956663"/>
                </a:cubicBezTo>
                <a:cubicBezTo>
                  <a:pt x="700615" y="5939983"/>
                  <a:pt x="653800" y="5915111"/>
                  <a:pt x="627017" y="5878285"/>
                </a:cubicBezTo>
                <a:cubicBezTo>
                  <a:pt x="549201" y="5771288"/>
                  <a:pt x="622382" y="5847524"/>
                  <a:pt x="574766" y="5799908"/>
                </a:cubicBezTo>
                <a:lnTo>
                  <a:pt x="522515" y="5704114"/>
                </a:lnTo>
                <a:cubicBezTo>
                  <a:pt x="475059" y="5656658"/>
                  <a:pt x="485575" y="5660344"/>
                  <a:pt x="444137" y="5634445"/>
                </a:cubicBezTo>
                <a:cubicBezTo>
                  <a:pt x="429784" y="5625474"/>
                  <a:pt x="414368" y="5618158"/>
                  <a:pt x="400595" y="5608320"/>
                </a:cubicBezTo>
                <a:cubicBezTo>
                  <a:pt x="393914" y="5603548"/>
                  <a:pt x="383177" y="5590903"/>
                  <a:pt x="383177" y="5590903"/>
                </a:cubicBezTo>
                <a:lnTo>
                  <a:pt x="348343" y="5582194"/>
                </a:lnTo>
                <a:cubicBezTo>
                  <a:pt x="319314" y="5579291"/>
                  <a:pt x="289308" y="5581500"/>
                  <a:pt x="261257" y="5573485"/>
                </a:cubicBezTo>
                <a:cubicBezTo>
                  <a:pt x="246765" y="5569345"/>
                  <a:pt x="221463" y="5542400"/>
                  <a:pt x="209006" y="5529943"/>
                </a:cubicBezTo>
                <a:lnTo>
                  <a:pt x="17417" y="5303520"/>
                </a:lnTo>
                <a:lnTo>
                  <a:pt x="0" y="4990011"/>
                </a:lnTo>
                <a:cubicBezTo>
                  <a:pt x="11020" y="4879818"/>
                  <a:pt x="8709" y="4932098"/>
                  <a:pt x="8709" y="4833257"/>
                </a:cubicBezTo>
                <a:lnTo>
                  <a:pt x="130629" y="4693920"/>
                </a:lnTo>
                <a:lnTo>
                  <a:pt x="409303" y="4319451"/>
                </a:lnTo>
                <a:cubicBezTo>
                  <a:pt x="452846" y="4275908"/>
                  <a:pt x="502986" y="4238087"/>
                  <a:pt x="539932" y="4188823"/>
                </a:cubicBezTo>
                <a:lnTo>
                  <a:pt x="566057" y="4153988"/>
                </a:lnTo>
                <a:lnTo>
                  <a:pt x="627017" y="3971108"/>
                </a:lnTo>
                <a:cubicBezTo>
                  <a:pt x="647337" y="3950788"/>
                  <a:pt x="669780" y="3932389"/>
                  <a:pt x="687977" y="3910148"/>
                </a:cubicBezTo>
                <a:cubicBezTo>
                  <a:pt x="696198" y="3900101"/>
                  <a:pt x="698954" y="3886585"/>
                  <a:pt x="705395" y="3875314"/>
                </a:cubicBezTo>
                <a:cubicBezTo>
                  <a:pt x="710588" y="3866227"/>
                  <a:pt x="722812" y="3849188"/>
                  <a:pt x="722812" y="3849188"/>
                </a:cubicBezTo>
                <a:lnTo>
                  <a:pt x="801189" y="3675017"/>
                </a:lnTo>
                <a:cubicBezTo>
                  <a:pt x="815703" y="3648891"/>
                  <a:pt x="832594" y="3623951"/>
                  <a:pt x="844732" y="3596640"/>
                </a:cubicBezTo>
                <a:cubicBezTo>
                  <a:pt x="855917" y="3571475"/>
                  <a:pt x="870857" y="3518263"/>
                  <a:pt x="870857" y="3518263"/>
                </a:cubicBezTo>
                <a:lnTo>
                  <a:pt x="949235" y="3387634"/>
                </a:lnTo>
                <a:cubicBezTo>
                  <a:pt x="957943" y="3355703"/>
                  <a:pt x="965488" y="3323431"/>
                  <a:pt x="975360" y="3291840"/>
                </a:cubicBezTo>
                <a:cubicBezTo>
                  <a:pt x="988359" y="3250242"/>
                  <a:pt x="995771" y="3253465"/>
                  <a:pt x="1001486" y="3213463"/>
                </a:cubicBezTo>
                <a:cubicBezTo>
                  <a:pt x="1002718" y="3204842"/>
                  <a:pt x="1001486" y="3196046"/>
                  <a:pt x="1001486" y="3187337"/>
                </a:cubicBezTo>
                <a:lnTo>
                  <a:pt x="1053737" y="2969623"/>
                </a:lnTo>
                <a:cubicBezTo>
                  <a:pt x="1107949" y="2882883"/>
                  <a:pt x="1094774" y="2921191"/>
                  <a:pt x="1114697" y="2821577"/>
                </a:cubicBezTo>
                <a:cubicBezTo>
                  <a:pt x="1115266" y="2818730"/>
                  <a:pt x="1114697" y="2815771"/>
                  <a:pt x="1114697" y="2812868"/>
                </a:cubicBezTo>
                <a:lnTo>
                  <a:pt x="1149532" y="2699657"/>
                </a:lnTo>
                <a:cubicBezTo>
                  <a:pt x="1164046" y="2670628"/>
                  <a:pt x="1181312" y="2642819"/>
                  <a:pt x="1193075" y="2612571"/>
                </a:cubicBezTo>
                <a:cubicBezTo>
                  <a:pt x="1201751" y="2590261"/>
                  <a:pt x="1210492" y="2542903"/>
                  <a:pt x="1210492" y="2542903"/>
                </a:cubicBezTo>
                <a:lnTo>
                  <a:pt x="1236617" y="2386148"/>
                </a:lnTo>
                <a:cubicBezTo>
                  <a:pt x="1245326" y="2362925"/>
                  <a:pt x="1254267" y="2339789"/>
                  <a:pt x="1262743" y="2316480"/>
                </a:cubicBezTo>
                <a:cubicBezTo>
                  <a:pt x="1265880" y="2307853"/>
                  <a:pt x="1269461" y="2299315"/>
                  <a:pt x="1271452" y="2290354"/>
                </a:cubicBezTo>
                <a:cubicBezTo>
                  <a:pt x="1275282" y="2273117"/>
                  <a:pt x="1280160" y="2238103"/>
                  <a:pt x="1280160" y="2238103"/>
                </a:cubicBezTo>
                <a:lnTo>
                  <a:pt x="1280160" y="2002971"/>
                </a:lnTo>
                <a:cubicBezTo>
                  <a:pt x="1315541" y="1843757"/>
                  <a:pt x="1278260" y="1981596"/>
                  <a:pt x="1314995" y="1889760"/>
                </a:cubicBezTo>
                <a:cubicBezTo>
                  <a:pt x="1321814" y="1872714"/>
                  <a:pt x="1332412" y="1837508"/>
                  <a:pt x="1332412" y="1837508"/>
                </a:cubicBezTo>
                <a:lnTo>
                  <a:pt x="1384663" y="1741714"/>
                </a:lnTo>
                <a:cubicBezTo>
                  <a:pt x="1433124" y="1596332"/>
                  <a:pt x="1406262" y="1690501"/>
                  <a:pt x="1445623" y="1454331"/>
                </a:cubicBezTo>
                <a:lnTo>
                  <a:pt x="1445623" y="1454331"/>
                </a:lnTo>
                <a:lnTo>
                  <a:pt x="1463040" y="1384663"/>
                </a:lnTo>
                <a:lnTo>
                  <a:pt x="1471749" y="1193074"/>
                </a:lnTo>
                <a:lnTo>
                  <a:pt x="1471749" y="984068"/>
                </a:lnTo>
                <a:lnTo>
                  <a:pt x="1611086" y="914400"/>
                </a:lnTo>
                <a:lnTo>
                  <a:pt x="1698172" y="687977"/>
                </a:lnTo>
                <a:cubicBezTo>
                  <a:pt x="1718492" y="656046"/>
                  <a:pt x="1743016" y="626429"/>
                  <a:pt x="1759132" y="592183"/>
                </a:cubicBezTo>
                <a:cubicBezTo>
                  <a:pt x="1766650" y="576206"/>
                  <a:pt x="1764010" y="557168"/>
                  <a:pt x="1767840" y="539931"/>
                </a:cubicBezTo>
                <a:cubicBezTo>
                  <a:pt x="1769831" y="530970"/>
                  <a:pt x="1776549" y="513805"/>
                  <a:pt x="1776549" y="513805"/>
                </a:cubicBezTo>
                <a:lnTo>
                  <a:pt x="1811383" y="409303"/>
                </a:lnTo>
                <a:lnTo>
                  <a:pt x="1785257" y="156754"/>
                </a:lnTo>
                <a:lnTo>
                  <a:pt x="1793966" y="69668"/>
                </a:lnTo>
                <a:lnTo>
                  <a:pt x="1802675" y="69668"/>
                </a:lnTo>
              </a:path>
            </a:pathLst>
          </a:custGeom>
          <a:solidFill>
            <a:srgbClr val="00B0F0">
              <a:alpha val="48000"/>
            </a:srgbClr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9FA490C-1B22-4C90-8098-71067843E5FF}"/>
              </a:ext>
            </a:extLst>
          </p:cNvPr>
          <p:cNvSpPr/>
          <p:nvPr/>
        </p:nvSpPr>
        <p:spPr>
          <a:xfrm>
            <a:off x="4678250" y="-119195"/>
            <a:ext cx="640951" cy="7616007"/>
          </a:xfrm>
          <a:custGeom>
            <a:avLst/>
            <a:gdLst>
              <a:gd name="connsiteX0" fmla="*/ 60960 w 592183"/>
              <a:gd name="connsiteY0" fmla="*/ 7036526 h 7036526"/>
              <a:gd name="connsiteX1" fmla="*/ 0 w 592183"/>
              <a:gd name="connsiteY1" fmla="*/ 6723018 h 7036526"/>
              <a:gd name="connsiteX2" fmla="*/ 209006 w 592183"/>
              <a:gd name="connsiteY2" fmla="*/ 6191795 h 7036526"/>
              <a:gd name="connsiteX3" fmla="*/ 174171 w 592183"/>
              <a:gd name="connsiteY3" fmla="*/ 5843452 h 7036526"/>
              <a:gd name="connsiteX4" fmla="*/ 217714 w 592183"/>
              <a:gd name="connsiteY4" fmla="*/ 5773783 h 7036526"/>
              <a:gd name="connsiteX5" fmla="*/ 243840 w 592183"/>
              <a:gd name="connsiteY5" fmla="*/ 5747658 h 7036526"/>
              <a:gd name="connsiteX6" fmla="*/ 348343 w 592183"/>
              <a:gd name="connsiteY6" fmla="*/ 5434149 h 7036526"/>
              <a:gd name="connsiteX7" fmla="*/ 261257 w 592183"/>
              <a:gd name="connsiteY7" fmla="*/ 5007429 h 7036526"/>
              <a:gd name="connsiteX8" fmla="*/ 304800 w 592183"/>
              <a:gd name="connsiteY8" fmla="*/ 4937760 h 7036526"/>
              <a:gd name="connsiteX9" fmla="*/ 391886 w 592183"/>
              <a:gd name="connsiteY9" fmla="*/ 4693920 h 7036526"/>
              <a:gd name="connsiteX10" fmla="*/ 322217 w 592183"/>
              <a:gd name="connsiteY10" fmla="*/ 4450080 h 7036526"/>
              <a:gd name="connsiteX11" fmla="*/ 357051 w 592183"/>
              <a:gd name="connsiteY11" fmla="*/ 4371703 h 7036526"/>
              <a:gd name="connsiteX12" fmla="*/ 374468 w 592183"/>
              <a:gd name="connsiteY12" fmla="*/ 4345578 h 7036526"/>
              <a:gd name="connsiteX13" fmla="*/ 383177 w 592183"/>
              <a:gd name="connsiteY13" fmla="*/ 4310743 h 7036526"/>
              <a:gd name="connsiteX14" fmla="*/ 322217 w 592183"/>
              <a:gd name="connsiteY14" fmla="*/ 3953692 h 7036526"/>
              <a:gd name="connsiteX15" fmla="*/ 339634 w 592183"/>
              <a:gd name="connsiteY15" fmla="*/ 3596640 h 7036526"/>
              <a:gd name="connsiteX16" fmla="*/ 391886 w 592183"/>
              <a:gd name="connsiteY16" fmla="*/ 3283132 h 7036526"/>
              <a:gd name="connsiteX17" fmla="*/ 418011 w 592183"/>
              <a:gd name="connsiteY17" fmla="*/ 3039292 h 7036526"/>
              <a:gd name="connsiteX18" fmla="*/ 383177 w 592183"/>
              <a:gd name="connsiteY18" fmla="*/ 2960915 h 7036526"/>
              <a:gd name="connsiteX19" fmla="*/ 313508 w 592183"/>
              <a:gd name="connsiteY19" fmla="*/ 2786743 h 7036526"/>
              <a:gd name="connsiteX20" fmla="*/ 339634 w 592183"/>
              <a:gd name="connsiteY20" fmla="*/ 2708366 h 7036526"/>
              <a:gd name="connsiteX21" fmla="*/ 383177 w 592183"/>
              <a:gd name="connsiteY21" fmla="*/ 2473235 h 7036526"/>
              <a:gd name="connsiteX22" fmla="*/ 400594 w 592183"/>
              <a:gd name="connsiteY22" fmla="*/ 2290355 h 7036526"/>
              <a:gd name="connsiteX23" fmla="*/ 444137 w 592183"/>
              <a:gd name="connsiteY23" fmla="*/ 2220686 h 7036526"/>
              <a:gd name="connsiteX24" fmla="*/ 452846 w 592183"/>
              <a:gd name="connsiteY24" fmla="*/ 2194560 h 7036526"/>
              <a:gd name="connsiteX25" fmla="*/ 487680 w 592183"/>
              <a:gd name="connsiteY25" fmla="*/ 2037806 h 7036526"/>
              <a:gd name="connsiteX26" fmla="*/ 383177 w 592183"/>
              <a:gd name="connsiteY26" fmla="*/ 1846218 h 7036526"/>
              <a:gd name="connsiteX27" fmla="*/ 461554 w 592183"/>
              <a:gd name="connsiteY27" fmla="*/ 1715589 h 7036526"/>
              <a:gd name="connsiteX28" fmla="*/ 357051 w 592183"/>
              <a:gd name="connsiteY28" fmla="*/ 1367246 h 7036526"/>
              <a:gd name="connsiteX29" fmla="*/ 461554 w 592183"/>
              <a:gd name="connsiteY29" fmla="*/ 1236618 h 7036526"/>
              <a:gd name="connsiteX30" fmla="*/ 487680 w 592183"/>
              <a:gd name="connsiteY30" fmla="*/ 1149532 h 7036526"/>
              <a:gd name="connsiteX31" fmla="*/ 496388 w 592183"/>
              <a:gd name="connsiteY31" fmla="*/ 1114698 h 7036526"/>
              <a:gd name="connsiteX32" fmla="*/ 513806 w 592183"/>
              <a:gd name="connsiteY32" fmla="*/ 940526 h 7036526"/>
              <a:gd name="connsiteX33" fmla="*/ 426720 w 592183"/>
              <a:gd name="connsiteY33" fmla="*/ 705395 h 7036526"/>
              <a:gd name="connsiteX34" fmla="*/ 522514 w 592183"/>
              <a:gd name="connsiteY34" fmla="*/ 435429 h 7036526"/>
              <a:gd name="connsiteX35" fmla="*/ 522514 w 592183"/>
              <a:gd name="connsiteY35" fmla="*/ 165463 h 7036526"/>
              <a:gd name="connsiteX36" fmla="*/ 566057 w 592183"/>
              <a:gd name="connsiteY36" fmla="*/ 95795 h 7036526"/>
              <a:gd name="connsiteX37" fmla="*/ 592183 w 592183"/>
              <a:gd name="connsiteY37" fmla="*/ 8709 h 7036526"/>
              <a:gd name="connsiteX38" fmla="*/ 539931 w 592183"/>
              <a:gd name="connsiteY38" fmla="*/ 0 h 703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92183" h="7036526">
                <a:moveTo>
                  <a:pt x="60960" y="7036526"/>
                </a:moveTo>
                <a:lnTo>
                  <a:pt x="0" y="6723018"/>
                </a:lnTo>
                <a:lnTo>
                  <a:pt x="209006" y="6191795"/>
                </a:lnTo>
                <a:lnTo>
                  <a:pt x="174171" y="5843452"/>
                </a:lnTo>
                <a:cubicBezTo>
                  <a:pt x="188685" y="5820229"/>
                  <a:pt x="201606" y="5795931"/>
                  <a:pt x="217714" y="5773783"/>
                </a:cubicBezTo>
                <a:cubicBezTo>
                  <a:pt x="224958" y="5763823"/>
                  <a:pt x="243840" y="5747658"/>
                  <a:pt x="243840" y="5747658"/>
                </a:cubicBezTo>
                <a:lnTo>
                  <a:pt x="348343" y="5434149"/>
                </a:lnTo>
                <a:lnTo>
                  <a:pt x="261257" y="5007429"/>
                </a:lnTo>
                <a:lnTo>
                  <a:pt x="304800" y="4937760"/>
                </a:lnTo>
                <a:lnTo>
                  <a:pt x="391886" y="4693920"/>
                </a:lnTo>
                <a:lnTo>
                  <a:pt x="322217" y="4450080"/>
                </a:lnTo>
                <a:cubicBezTo>
                  <a:pt x="333828" y="4423954"/>
                  <a:pt x="344265" y="4397274"/>
                  <a:pt x="357051" y="4371703"/>
                </a:cubicBezTo>
                <a:cubicBezTo>
                  <a:pt x="361732" y="4362342"/>
                  <a:pt x="370345" y="4355198"/>
                  <a:pt x="374468" y="4345578"/>
                </a:cubicBezTo>
                <a:cubicBezTo>
                  <a:pt x="379183" y="4334577"/>
                  <a:pt x="383177" y="4310743"/>
                  <a:pt x="383177" y="4310743"/>
                </a:cubicBezTo>
                <a:lnTo>
                  <a:pt x="322217" y="3953692"/>
                </a:lnTo>
                <a:lnTo>
                  <a:pt x="339634" y="3596640"/>
                </a:lnTo>
                <a:lnTo>
                  <a:pt x="391886" y="3283132"/>
                </a:lnTo>
                <a:lnTo>
                  <a:pt x="418011" y="3039292"/>
                </a:lnTo>
                <a:lnTo>
                  <a:pt x="383177" y="2960915"/>
                </a:lnTo>
                <a:lnTo>
                  <a:pt x="313508" y="2786743"/>
                </a:lnTo>
                <a:lnTo>
                  <a:pt x="339634" y="2708366"/>
                </a:lnTo>
                <a:lnTo>
                  <a:pt x="383177" y="2473235"/>
                </a:lnTo>
                <a:lnTo>
                  <a:pt x="400594" y="2290355"/>
                </a:lnTo>
                <a:cubicBezTo>
                  <a:pt x="415108" y="2267132"/>
                  <a:pt x="431023" y="2244728"/>
                  <a:pt x="444137" y="2220686"/>
                </a:cubicBezTo>
                <a:cubicBezTo>
                  <a:pt x="448533" y="2212627"/>
                  <a:pt x="452846" y="2194560"/>
                  <a:pt x="452846" y="2194560"/>
                </a:cubicBezTo>
                <a:lnTo>
                  <a:pt x="487680" y="2037806"/>
                </a:lnTo>
                <a:lnTo>
                  <a:pt x="383177" y="1846218"/>
                </a:lnTo>
                <a:lnTo>
                  <a:pt x="461554" y="1715589"/>
                </a:lnTo>
                <a:lnTo>
                  <a:pt x="357051" y="1367246"/>
                </a:lnTo>
                <a:lnTo>
                  <a:pt x="461554" y="1236618"/>
                </a:lnTo>
                <a:cubicBezTo>
                  <a:pt x="470263" y="1207589"/>
                  <a:pt x="479354" y="1178673"/>
                  <a:pt x="487680" y="1149532"/>
                </a:cubicBezTo>
                <a:cubicBezTo>
                  <a:pt x="490968" y="1138024"/>
                  <a:pt x="496388" y="1114698"/>
                  <a:pt x="496388" y="1114698"/>
                </a:cubicBezTo>
                <a:lnTo>
                  <a:pt x="513806" y="940526"/>
                </a:lnTo>
                <a:lnTo>
                  <a:pt x="426720" y="705395"/>
                </a:lnTo>
                <a:lnTo>
                  <a:pt x="522514" y="435429"/>
                </a:lnTo>
                <a:lnTo>
                  <a:pt x="522514" y="165463"/>
                </a:lnTo>
                <a:lnTo>
                  <a:pt x="566057" y="95795"/>
                </a:lnTo>
                <a:lnTo>
                  <a:pt x="592183" y="8709"/>
                </a:lnTo>
                <a:lnTo>
                  <a:pt x="539931" y="0"/>
                </a:lnTo>
              </a:path>
            </a:pathLst>
          </a:cu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D233FD1-D18A-4843-8666-8A242794BB95}"/>
              </a:ext>
            </a:extLst>
          </p:cNvPr>
          <p:cNvGrpSpPr/>
          <p:nvPr/>
        </p:nvGrpSpPr>
        <p:grpSpPr>
          <a:xfrm>
            <a:off x="4453304" y="3391556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4588E14-28CA-49A4-AEEC-11A67AEF9CDD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7CCD27A9-1363-4138-B67B-80FF17532F6D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A62016-CA91-429C-AB95-89C10341B365}"/>
              </a:ext>
            </a:extLst>
          </p:cNvPr>
          <p:cNvGrpSpPr/>
          <p:nvPr/>
        </p:nvGrpSpPr>
        <p:grpSpPr>
          <a:xfrm>
            <a:off x="5372689" y="3688808"/>
            <a:ext cx="674611" cy="753208"/>
            <a:chOff x="5433475" y="3253810"/>
            <a:chExt cx="674611" cy="753208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1F0F654-3527-41F6-BE13-7EDD7CB2378D}"/>
                </a:ext>
              </a:extLst>
            </p:cNvPr>
            <p:cNvSpPr/>
            <p:nvPr/>
          </p:nvSpPr>
          <p:spPr>
            <a:xfrm>
              <a:off x="5450305" y="3501460"/>
              <a:ext cx="640951" cy="5055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411C24B-AA76-4002-BD85-9EAD3293D143}"/>
                </a:ext>
              </a:extLst>
            </p:cNvPr>
            <p:cNvGrpSpPr/>
            <p:nvPr/>
          </p:nvGrpSpPr>
          <p:grpSpPr>
            <a:xfrm>
              <a:off x="5433475" y="3253810"/>
              <a:ext cx="674611" cy="357553"/>
              <a:chOff x="5433475" y="3097014"/>
              <a:chExt cx="674611" cy="514350"/>
            </a:xfrm>
            <a:solidFill>
              <a:schemeClr val="tx1"/>
            </a:solidFill>
          </p:grpSpPr>
          <p:sp>
            <p:nvSpPr>
              <p:cNvPr id="7" name="Isosceles Triangle 6">
                <a:extLst>
                  <a:ext uri="{FF2B5EF4-FFF2-40B4-BE49-F238E27FC236}">
                    <a16:creationId xmlns:a16="http://schemas.microsoft.com/office/drawing/2014/main" id="{46125A35-145A-46AC-A555-C4CF08E637A4}"/>
                  </a:ext>
                </a:extLst>
              </p:cNvPr>
              <p:cNvSpPr/>
              <p:nvPr/>
            </p:nvSpPr>
            <p:spPr>
              <a:xfrm>
                <a:off x="5433475" y="3097014"/>
                <a:ext cx="93842" cy="50555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808C2A41-A2A2-4A6F-9114-E457613C4CB1}"/>
                  </a:ext>
                </a:extLst>
              </p:cNvPr>
              <p:cNvSpPr/>
              <p:nvPr/>
            </p:nvSpPr>
            <p:spPr>
              <a:xfrm>
                <a:off x="6014244" y="3105806"/>
                <a:ext cx="93842" cy="50555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D3F353-A299-43EC-95CC-BF3AD67438AB}"/>
                </a:ext>
              </a:extLst>
            </p:cNvPr>
            <p:cNvGrpSpPr/>
            <p:nvPr/>
          </p:nvGrpSpPr>
          <p:grpSpPr>
            <a:xfrm>
              <a:off x="5588545" y="3337366"/>
              <a:ext cx="364469" cy="351442"/>
              <a:chOff x="5574016" y="3224888"/>
              <a:chExt cx="364469" cy="534481"/>
            </a:xfrm>
            <a:solidFill>
              <a:schemeClr val="tx1"/>
            </a:solidFill>
          </p:grpSpPr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id="{BBC3CBB8-6410-4E79-8E6E-09306213B8A8}"/>
                  </a:ext>
                </a:extLst>
              </p:cNvPr>
              <p:cNvSpPr/>
              <p:nvPr/>
            </p:nvSpPr>
            <p:spPr>
              <a:xfrm>
                <a:off x="5574016" y="3224888"/>
                <a:ext cx="93842" cy="50555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Isosceles Triangle 52">
                <a:extLst>
                  <a:ext uri="{FF2B5EF4-FFF2-40B4-BE49-F238E27FC236}">
                    <a16:creationId xmlns:a16="http://schemas.microsoft.com/office/drawing/2014/main" id="{BC9A5D0C-5E6C-49D2-8B63-B400F6926FB3}"/>
                  </a:ext>
                </a:extLst>
              </p:cNvPr>
              <p:cNvSpPr/>
              <p:nvPr/>
            </p:nvSpPr>
            <p:spPr>
              <a:xfrm>
                <a:off x="5716102" y="3253811"/>
                <a:ext cx="93842" cy="50555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A4B96C99-F12E-4B62-A2C9-D7A953ACD203}"/>
                  </a:ext>
                </a:extLst>
              </p:cNvPr>
              <p:cNvSpPr/>
              <p:nvPr/>
            </p:nvSpPr>
            <p:spPr>
              <a:xfrm>
                <a:off x="5844643" y="3226508"/>
                <a:ext cx="93842" cy="50555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F5515DC-3378-4A32-8C5F-876847A3B2DE}"/>
              </a:ext>
            </a:extLst>
          </p:cNvPr>
          <p:cNvGrpSpPr/>
          <p:nvPr/>
        </p:nvGrpSpPr>
        <p:grpSpPr>
          <a:xfrm>
            <a:off x="3626949" y="4382445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07902D7-FB64-49B1-BAB5-8D991A45F13F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BDB1985-FF2D-4244-B644-3B5F82B125B4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681A38F7-9E66-491F-B454-6C06C4CAF33A}"/>
              </a:ext>
            </a:extLst>
          </p:cNvPr>
          <p:cNvSpPr/>
          <p:nvPr/>
        </p:nvSpPr>
        <p:spPr>
          <a:xfrm rot="7533600">
            <a:off x="3900550" y="4107589"/>
            <a:ext cx="650572" cy="47430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D68F479-2148-4632-91B8-FA5C0833C5CA}"/>
              </a:ext>
            </a:extLst>
          </p:cNvPr>
          <p:cNvGrpSpPr/>
          <p:nvPr/>
        </p:nvGrpSpPr>
        <p:grpSpPr>
          <a:xfrm>
            <a:off x="3414326" y="2995902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53A47F6-A4F1-4BE9-827F-0A4B1EA86F17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2A6C5397-0DBF-4003-A029-2BC1394D2A32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4E7FD64C-8DC0-47F5-8B9E-69DD39EBBFE0}"/>
              </a:ext>
            </a:extLst>
          </p:cNvPr>
          <p:cNvSpPr/>
          <p:nvPr/>
        </p:nvSpPr>
        <p:spPr>
          <a:xfrm rot="15437674">
            <a:off x="3265592" y="3749159"/>
            <a:ext cx="650572" cy="47430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041BE5A-947B-4C93-826F-59FDA6D8CCB7}"/>
              </a:ext>
            </a:extLst>
          </p:cNvPr>
          <p:cNvGrpSpPr/>
          <p:nvPr/>
        </p:nvGrpSpPr>
        <p:grpSpPr>
          <a:xfrm>
            <a:off x="4220666" y="2588617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E7D13DC-1EC5-4D84-8703-DADC8EED046E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26FFD96-416F-4872-A0CC-CD832C4DE162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1CCF632-259E-41C0-953B-8C497FB21C3D}"/>
              </a:ext>
            </a:extLst>
          </p:cNvPr>
          <p:cNvGrpSpPr/>
          <p:nvPr/>
        </p:nvGrpSpPr>
        <p:grpSpPr>
          <a:xfrm>
            <a:off x="3893766" y="1548089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110E0F0-2C3B-419A-958B-ED1714F25333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885313A-A7A5-449B-8E3F-1486A544813F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67C99AD-0556-4700-9C85-E041D2DE8360}"/>
              </a:ext>
            </a:extLst>
          </p:cNvPr>
          <p:cNvGrpSpPr/>
          <p:nvPr/>
        </p:nvGrpSpPr>
        <p:grpSpPr>
          <a:xfrm>
            <a:off x="4535007" y="1218290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FC066F7-5E58-44CF-A98F-2A9E12998A96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7A6D2BF8-0423-4814-ABCA-CE3DD4E1A8C0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A8B1EF-149D-4BB4-BA61-E66D91CF65EC}"/>
              </a:ext>
            </a:extLst>
          </p:cNvPr>
          <p:cNvGrpSpPr/>
          <p:nvPr/>
        </p:nvGrpSpPr>
        <p:grpSpPr>
          <a:xfrm>
            <a:off x="2794510" y="5241269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35BBE64-0320-4A5F-B901-2D1CF688B79B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A82B338-12D1-40D7-9F60-93707F6F461C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0CD08FF-D408-464B-8470-364EFE7715C2}"/>
              </a:ext>
            </a:extLst>
          </p:cNvPr>
          <p:cNvGrpSpPr/>
          <p:nvPr/>
        </p:nvGrpSpPr>
        <p:grpSpPr>
          <a:xfrm>
            <a:off x="3806601" y="5431720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884B61A-D557-4D98-8582-9FC2D4BB6DCF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F3AFC202-B66A-4DAC-B83B-FC03CF84C652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4C3506C-5F6F-4A37-9E6B-5F0A6EEF936A}"/>
              </a:ext>
            </a:extLst>
          </p:cNvPr>
          <p:cNvGrpSpPr/>
          <p:nvPr/>
        </p:nvGrpSpPr>
        <p:grpSpPr>
          <a:xfrm>
            <a:off x="3202246" y="6122268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DD63832-947B-4DE4-A111-F7444E3E3C55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23EA2A0A-EB29-4871-97F9-22DFEA83F5CD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A6239B2A-4A73-4A1B-9485-AF53E6D0206E}"/>
              </a:ext>
            </a:extLst>
          </p:cNvPr>
          <p:cNvSpPr/>
          <p:nvPr/>
        </p:nvSpPr>
        <p:spPr>
          <a:xfrm rot="17636658">
            <a:off x="3450407" y="2358435"/>
            <a:ext cx="650572" cy="47430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48878918-9216-4C6E-BE9C-0612ED3D8FCA}"/>
              </a:ext>
            </a:extLst>
          </p:cNvPr>
          <p:cNvSpPr/>
          <p:nvPr/>
        </p:nvSpPr>
        <p:spPr>
          <a:xfrm rot="19458560">
            <a:off x="4164813" y="1716710"/>
            <a:ext cx="392617" cy="392914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4F6E9FD9-137A-48F2-8572-C7537F0F804E}"/>
              </a:ext>
            </a:extLst>
          </p:cNvPr>
          <p:cNvSpPr/>
          <p:nvPr/>
        </p:nvSpPr>
        <p:spPr>
          <a:xfrm rot="2806710">
            <a:off x="4043247" y="2201924"/>
            <a:ext cx="392617" cy="392914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44C5EA28-3B38-4553-885F-297D0DAACD26}"/>
              </a:ext>
            </a:extLst>
          </p:cNvPr>
          <p:cNvSpPr/>
          <p:nvPr/>
        </p:nvSpPr>
        <p:spPr>
          <a:xfrm rot="3816565">
            <a:off x="3796609" y="5008286"/>
            <a:ext cx="392617" cy="392914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3AF0E30C-5D0A-4823-9E28-FC4F8D32880A}"/>
              </a:ext>
            </a:extLst>
          </p:cNvPr>
          <p:cNvSpPr/>
          <p:nvPr/>
        </p:nvSpPr>
        <p:spPr>
          <a:xfrm rot="7948954">
            <a:off x="3045489" y="5081903"/>
            <a:ext cx="614891" cy="458597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71C33F9F-8E72-421C-B500-4CD72D008B25}"/>
              </a:ext>
            </a:extLst>
          </p:cNvPr>
          <p:cNvSpPr/>
          <p:nvPr/>
        </p:nvSpPr>
        <p:spPr>
          <a:xfrm rot="6359858">
            <a:off x="3249798" y="5513733"/>
            <a:ext cx="614891" cy="458597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AE90329-7A24-4061-A32E-D3946B85E1B8}"/>
              </a:ext>
            </a:extLst>
          </p:cNvPr>
          <p:cNvSpPr/>
          <p:nvPr/>
        </p:nvSpPr>
        <p:spPr>
          <a:xfrm>
            <a:off x="-62545" y="1831936"/>
            <a:ext cx="2675569" cy="31659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10D9301-6570-4798-82F2-E066786CAC78}"/>
              </a:ext>
            </a:extLst>
          </p:cNvPr>
          <p:cNvSpPr txBox="1"/>
          <p:nvPr/>
        </p:nvSpPr>
        <p:spPr>
          <a:xfrm>
            <a:off x="160261" y="1986621"/>
            <a:ext cx="41750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Talk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</a:t>
            </a:r>
          </a:p>
        </p:txBody>
      </p:sp>
    </p:spTree>
    <p:extLst>
      <p:ext uri="{BB962C8B-B14F-4D97-AF65-F5344CB8AC3E}">
        <p14:creationId xmlns:p14="http://schemas.microsoft.com/office/powerpoint/2010/main" val="925809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0B5DE1-9653-4840-BC09-496655269C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7"/>
          <a:stretch/>
        </p:blipFill>
        <p:spPr>
          <a:xfrm>
            <a:off x="1334598" y="-1475249"/>
            <a:ext cx="6233266" cy="9238103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10E2A4B-15F1-470D-BE86-90689D7D4876}"/>
              </a:ext>
            </a:extLst>
          </p:cNvPr>
          <p:cNvSpPr/>
          <p:nvPr/>
        </p:nvSpPr>
        <p:spPr>
          <a:xfrm>
            <a:off x="5244496" y="1831936"/>
            <a:ext cx="1964487" cy="4024795"/>
          </a:xfrm>
          <a:custGeom>
            <a:avLst/>
            <a:gdLst>
              <a:gd name="connsiteX0" fmla="*/ 43543 w 1637211"/>
              <a:gd name="connsiteY0" fmla="*/ 531223 h 3515555"/>
              <a:gd name="connsiteX1" fmla="*/ 52251 w 1637211"/>
              <a:gd name="connsiteY1" fmla="*/ 1079863 h 3515555"/>
              <a:gd name="connsiteX2" fmla="*/ 0 w 1637211"/>
              <a:gd name="connsiteY2" fmla="*/ 1750423 h 3515555"/>
              <a:gd name="connsiteX3" fmla="*/ 0 w 1637211"/>
              <a:gd name="connsiteY3" fmla="*/ 2124892 h 3515555"/>
              <a:gd name="connsiteX4" fmla="*/ 17417 w 1637211"/>
              <a:gd name="connsiteY4" fmla="*/ 2516777 h 3515555"/>
              <a:gd name="connsiteX5" fmla="*/ 113211 w 1637211"/>
              <a:gd name="connsiteY5" fmla="*/ 2934789 h 3515555"/>
              <a:gd name="connsiteX6" fmla="*/ 139337 w 1637211"/>
              <a:gd name="connsiteY6" fmla="*/ 3021875 h 3515555"/>
              <a:gd name="connsiteX7" fmla="*/ 148046 w 1637211"/>
              <a:gd name="connsiteY7" fmla="*/ 3239589 h 3515555"/>
              <a:gd name="connsiteX8" fmla="*/ 209006 w 1637211"/>
              <a:gd name="connsiteY8" fmla="*/ 3300549 h 3515555"/>
              <a:gd name="connsiteX9" fmla="*/ 304800 w 1637211"/>
              <a:gd name="connsiteY9" fmla="*/ 3457303 h 3515555"/>
              <a:gd name="connsiteX10" fmla="*/ 513806 w 1637211"/>
              <a:gd name="connsiteY10" fmla="*/ 3509555 h 3515555"/>
              <a:gd name="connsiteX11" fmla="*/ 757646 w 1637211"/>
              <a:gd name="connsiteY11" fmla="*/ 3474720 h 3515555"/>
              <a:gd name="connsiteX12" fmla="*/ 905691 w 1637211"/>
              <a:gd name="connsiteY12" fmla="*/ 3474720 h 3515555"/>
              <a:gd name="connsiteX13" fmla="*/ 1010194 w 1637211"/>
              <a:gd name="connsiteY13" fmla="*/ 3439886 h 3515555"/>
              <a:gd name="connsiteX14" fmla="*/ 1219200 w 1637211"/>
              <a:gd name="connsiteY14" fmla="*/ 3396343 h 3515555"/>
              <a:gd name="connsiteX15" fmla="*/ 1271451 w 1637211"/>
              <a:gd name="connsiteY15" fmla="*/ 3335383 h 3515555"/>
              <a:gd name="connsiteX16" fmla="*/ 1341120 w 1637211"/>
              <a:gd name="connsiteY16" fmla="*/ 3239589 h 3515555"/>
              <a:gd name="connsiteX17" fmla="*/ 1367246 w 1637211"/>
              <a:gd name="connsiteY17" fmla="*/ 3204755 h 3515555"/>
              <a:gd name="connsiteX18" fmla="*/ 1393371 w 1637211"/>
              <a:gd name="connsiteY18" fmla="*/ 3178629 h 3515555"/>
              <a:gd name="connsiteX19" fmla="*/ 1471749 w 1637211"/>
              <a:gd name="connsiteY19" fmla="*/ 2891246 h 3515555"/>
              <a:gd name="connsiteX20" fmla="*/ 1524000 w 1637211"/>
              <a:gd name="connsiteY20" fmla="*/ 2760617 h 3515555"/>
              <a:gd name="connsiteX21" fmla="*/ 1524000 w 1637211"/>
              <a:gd name="connsiteY21" fmla="*/ 2725783 h 3515555"/>
              <a:gd name="connsiteX22" fmla="*/ 1593669 w 1637211"/>
              <a:gd name="connsiteY22" fmla="*/ 2551612 h 3515555"/>
              <a:gd name="connsiteX23" fmla="*/ 1584960 w 1637211"/>
              <a:gd name="connsiteY23" fmla="*/ 2333897 h 3515555"/>
              <a:gd name="connsiteX24" fmla="*/ 1576251 w 1637211"/>
              <a:gd name="connsiteY24" fmla="*/ 2281646 h 3515555"/>
              <a:gd name="connsiteX25" fmla="*/ 1567543 w 1637211"/>
              <a:gd name="connsiteY25" fmla="*/ 2255520 h 3515555"/>
              <a:gd name="connsiteX26" fmla="*/ 1567543 w 1637211"/>
              <a:gd name="connsiteY26" fmla="*/ 2203269 h 3515555"/>
              <a:gd name="connsiteX27" fmla="*/ 1532709 w 1637211"/>
              <a:gd name="connsiteY27" fmla="*/ 1959429 h 3515555"/>
              <a:gd name="connsiteX28" fmla="*/ 1541417 w 1637211"/>
              <a:gd name="connsiteY28" fmla="*/ 1872343 h 3515555"/>
              <a:gd name="connsiteX29" fmla="*/ 1567543 w 1637211"/>
              <a:gd name="connsiteY29" fmla="*/ 1741715 h 3515555"/>
              <a:gd name="connsiteX30" fmla="*/ 1593669 w 1637211"/>
              <a:gd name="connsiteY30" fmla="*/ 1663337 h 3515555"/>
              <a:gd name="connsiteX31" fmla="*/ 1602377 w 1637211"/>
              <a:gd name="connsiteY31" fmla="*/ 1637212 h 3515555"/>
              <a:gd name="connsiteX32" fmla="*/ 1637211 w 1637211"/>
              <a:gd name="connsiteY32" fmla="*/ 1480457 h 3515555"/>
              <a:gd name="connsiteX33" fmla="*/ 1611086 w 1637211"/>
              <a:gd name="connsiteY33" fmla="*/ 1410789 h 3515555"/>
              <a:gd name="connsiteX34" fmla="*/ 1602377 w 1637211"/>
              <a:gd name="connsiteY34" fmla="*/ 1341120 h 3515555"/>
              <a:gd name="connsiteX35" fmla="*/ 1593669 w 1637211"/>
              <a:gd name="connsiteY35" fmla="*/ 1306286 h 3515555"/>
              <a:gd name="connsiteX36" fmla="*/ 1567543 w 1637211"/>
              <a:gd name="connsiteY36" fmla="*/ 1140823 h 3515555"/>
              <a:gd name="connsiteX37" fmla="*/ 1558834 w 1637211"/>
              <a:gd name="connsiteY37" fmla="*/ 1088572 h 3515555"/>
              <a:gd name="connsiteX38" fmla="*/ 1550126 w 1637211"/>
              <a:gd name="connsiteY38" fmla="*/ 1027612 h 3515555"/>
              <a:gd name="connsiteX39" fmla="*/ 1541417 w 1637211"/>
              <a:gd name="connsiteY39" fmla="*/ 975360 h 3515555"/>
              <a:gd name="connsiteX40" fmla="*/ 1471749 w 1637211"/>
              <a:gd name="connsiteY40" fmla="*/ 722812 h 3515555"/>
              <a:gd name="connsiteX41" fmla="*/ 1489166 w 1637211"/>
              <a:gd name="connsiteY41" fmla="*/ 522515 h 3515555"/>
              <a:gd name="connsiteX42" fmla="*/ 1497874 w 1637211"/>
              <a:gd name="connsiteY42" fmla="*/ 478972 h 3515555"/>
              <a:gd name="connsiteX43" fmla="*/ 1515291 w 1637211"/>
              <a:gd name="connsiteY43" fmla="*/ 435429 h 3515555"/>
              <a:gd name="connsiteX44" fmla="*/ 1532709 w 1637211"/>
              <a:gd name="connsiteY44" fmla="*/ 357052 h 3515555"/>
              <a:gd name="connsiteX45" fmla="*/ 1541417 w 1637211"/>
              <a:gd name="connsiteY45" fmla="*/ 339635 h 3515555"/>
              <a:gd name="connsiteX46" fmla="*/ 1515291 w 1637211"/>
              <a:gd name="connsiteY46" fmla="*/ 209006 h 3515555"/>
              <a:gd name="connsiteX47" fmla="*/ 1419497 w 1637211"/>
              <a:gd name="connsiteY47" fmla="*/ 121920 h 3515555"/>
              <a:gd name="connsiteX48" fmla="*/ 1384663 w 1637211"/>
              <a:gd name="connsiteY48" fmla="*/ 113212 h 3515555"/>
              <a:gd name="connsiteX49" fmla="*/ 1358537 w 1637211"/>
              <a:gd name="connsiteY49" fmla="*/ 104503 h 3515555"/>
              <a:gd name="connsiteX50" fmla="*/ 1323703 w 1637211"/>
              <a:gd name="connsiteY50" fmla="*/ 87086 h 3515555"/>
              <a:gd name="connsiteX51" fmla="*/ 1271451 w 1637211"/>
              <a:gd name="connsiteY51" fmla="*/ 78377 h 3515555"/>
              <a:gd name="connsiteX52" fmla="*/ 1219200 w 1637211"/>
              <a:gd name="connsiteY52" fmla="*/ 60960 h 3515555"/>
              <a:gd name="connsiteX53" fmla="*/ 1079863 w 1637211"/>
              <a:gd name="connsiteY53" fmla="*/ 26126 h 3515555"/>
              <a:gd name="connsiteX54" fmla="*/ 1036320 w 1637211"/>
              <a:gd name="connsiteY54" fmla="*/ 17417 h 3515555"/>
              <a:gd name="connsiteX55" fmla="*/ 966651 w 1637211"/>
              <a:gd name="connsiteY55" fmla="*/ 0 h 3515555"/>
              <a:gd name="connsiteX56" fmla="*/ 853440 w 1637211"/>
              <a:gd name="connsiteY56" fmla="*/ 26126 h 3515555"/>
              <a:gd name="connsiteX57" fmla="*/ 775063 w 1637211"/>
              <a:gd name="connsiteY57" fmla="*/ 60960 h 3515555"/>
              <a:gd name="connsiteX58" fmla="*/ 731520 w 1637211"/>
              <a:gd name="connsiteY58" fmla="*/ 69669 h 3515555"/>
              <a:gd name="connsiteX59" fmla="*/ 679269 w 1637211"/>
              <a:gd name="connsiteY59" fmla="*/ 87086 h 3515555"/>
              <a:gd name="connsiteX60" fmla="*/ 374469 w 1637211"/>
              <a:gd name="connsiteY60" fmla="*/ 235132 h 3515555"/>
              <a:gd name="connsiteX61" fmla="*/ 296091 w 1637211"/>
              <a:gd name="connsiteY61" fmla="*/ 304800 h 3515555"/>
              <a:gd name="connsiteX62" fmla="*/ 269966 w 1637211"/>
              <a:gd name="connsiteY62" fmla="*/ 313509 h 3515555"/>
              <a:gd name="connsiteX63" fmla="*/ 252549 w 1637211"/>
              <a:gd name="connsiteY63" fmla="*/ 322217 h 3515555"/>
              <a:gd name="connsiteX64" fmla="*/ 130629 w 1637211"/>
              <a:gd name="connsiteY64" fmla="*/ 452846 h 3515555"/>
              <a:gd name="connsiteX65" fmla="*/ 43543 w 1637211"/>
              <a:gd name="connsiteY65" fmla="*/ 531223 h 351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37211" h="3515555">
                <a:moveTo>
                  <a:pt x="43543" y="531223"/>
                </a:moveTo>
                <a:lnTo>
                  <a:pt x="52251" y="1079863"/>
                </a:lnTo>
                <a:lnTo>
                  <a:pt x="0" y="1750423"/>
                </a:lnTo>
                <a:lnTo>
                  <a:pt x="0" y="2124892"/>
                </a:lnTo>
                <a:lnTo>
                  <a:pt x="17417" y="2516777"/>
                </a:lnTo>
                <a:lnTo>
                  <a:pt x="113211" y="2934789"/>
                </a:lnTo>
                <a:cubicBezTo>
                  <a:pt x="131520" y="3017173"/>
                  <a:pt x="111706" y="2994241"/>
                  <a:pt x="139337" y="3021875"/>
                </a:cubicBezTo>
                <a:lnTo>
                  <a:pt x="148046" y="3239589"/>
                </a:lnTo>
                <a:lnTo>
                  <a:pt x="209006" y="3300549"/>
                </a:lnTo>
                <a:lnTo>
                  <a:pt x="304800" y="3457303"/>
                </a:lnTo>
                <a:cubicBezTo>
                  <a:pt x="403228" y="3541671"/>
                  <a:pt x="338997" y="3509555"/>
                  <a:pt x="513806" y="3509555"/>
                </a:cubicBezTo>
                <a:lnTo>
                  <a:pt x="757646" y="3474720"/>
                </a:lnTo>
                <a:cubicBezTo>
                  <a:pt x="822058" y="3481877"/>
                  <a:pt x="843082" y="3490372"/>
                  <a:pt x="905691" y="3474720"/>
                </a:cubicBezTo>
                <a:cubicBezTo>
                  <a:pt x="941313" y="3465814"/>
                  <a:pt x="1010194" y="3439886"/>
                  <a:pt x="1010194" y="3439886"/>
                </a:cubicBezTo>
                <a:lnTo>
                  <a:pt x="1219200" y="3396343"/>
                </a:lnTo>
                <a:cubicBezTo>
                  <a:pt x="1236617" y="3376023"/>
                  <a:pt x="1254732" y="3356281"/>
                  <a:pt x="1271451" y="3335383"/>
                </a:cubicBezTo>
                <a:cubicBezTo>
                  <a:pt x="1359469" y="3225362"/>
                  <a:pt x="1296970" y="3301399"/>
                  <a:pt x="1341120" y="3239589"/>
                </a:cubicBezTo>
                <a:cubicBezTo>
                  <a:pt x="1349556" y="3227778"/>
                  <a:pt x="1357800" y="3215775"/>
                  <a:pt x="1367246" y="3204755"/>
                </a:cubicBezTo>
                <a:cubicBezTo>
                  <a:pt x="1375261" y="3195404"/>
                  <a:pt x="1393371" y="3178629"/>
                  <a:pt x="1393371" y="3178629"/>
                </a:cubicBezTo>
                <a:lnTo>
                  <a:pt x="1471749" y="2891246"/>
                </a:lnTo>
                <a:cubicBezTo>
                  <a:pt x="1472839" y="2888794"/>
                  <a:pt x="1524000" y="2780461"/>
                  <a:pt x="1524000" y="2760617"/>
                </a:cubicBezTo>
                <a:lnTo>
                  <a:pt x="1524000" y="2725783"/>
                </a:lnTo>
                <a:lnTo>
                  <a:pt x="1593669" y="2551612"/>
                </a:lnTo>
                <a:cubicBezTo>
                  <a:pt x="1590766" y="2479040"/>
                  <a:pt x="1589636" y="2406376"/>
                  <a:pt x="1584960" y="2333897"/>
                </a:cubicBezTo>
                <a:cubicBezTo>
                  <a:pt x="1583823" y="2316276"/>
                  <a:pt x="1580081" y="2298883"/>
                  <a:pt x="1576251" y="2281646"/>
                </a:cubicBezTo>
                <a:cubicBezTo>
                  <a:pt x="1574260" y="2272685"/>
                  <a:pt x="1568557" y="2264644"/>
                  <a:pt x="1567543" y="2255520"/>
                </a:cubicBezTo>
                <a:cubicBezTo>
                  <a:pt x="1565620" y="2238210"/>
                  <a:pt x="1567543" y="2220686"/>
                  <a:pt x="1567543" y="2203269"/>
                </a:cubicBezTo>
                <a:lnTo>
                  <a:pt x="1532709" y="1959429"/>
                </a:lnTo>
                <a:cubicBezTo>
                  <a:pt x="1535612" y="1930400"/>
                  <a:pt x="1537475" y="1901249"/>
                  <a:pt x="1541417" y="1872343"/>
                </a:cubicBezTo>
                <a:cubicBezTo>
                  <a:pt x="1549476" y="1813240"/>
                  <a:pt x="1550490" y="1787188"/>
                  <a:pt x="1567543" y="1741715"/>
                </a:cubicBezTo>
                <a:cubicBezTo>
                  <a:pt x="1603567" y="1645652"/>
                  <a:pt x="1570325" y="1745041"/>
                  <a:pt x="1593669" y="1663337"/>
                </a:cubicBezTo>
                <a:cubicBezTo>
                  <a:pt x="1596191" y="1654511"/>
                  <a:pt x="1602377" y="1637212"/>
                  <a:pt x="1602377" y="1637212"/>
                </a:cubicBezTo>
                <a:lnTo>
                  <a:pt x="1637211" y="1480457"/>
                </a:lnTo>
                <a:cubicBezTo>
                  <a:pt x="1628503" y="1457234"/>
                  <a:pt x="1617101" y="1434850"/>
                  <a:pt x="1611086" y="1410789"/>
                </a:cubicBezTo>
                <a:cubicBezTo>
                  <a:pt x="1605410" y="1388084"/>
                  <a:pt x="1606225" y="1364205"/>
                  <a:pt x="1602377" y="1341120"/>
                </a:cubicBezTo>
                <a:cubicBezTo>
                  <a:pt x="1600409" y="1329314"/>
                  <a:pt x="1595875" y="1318050"/>
                  <a:pt x="1593669" y="1306286"/>
                </a:cubicBezTo>
                <a:cubicBezTo>
                  <a:pt x="1574642" y="1204810"/>
                  <a:pt x="1580219" y="1223215"/>
                  <a:pt x="1567543" y="1140823"/>
                </a:cubicBezTo>
                <a:cubicBezTo>
                  <a:pt x="1564858" y="1123371"/>
                  <a:pt x="1561519" y="1106024"/>
                  <a:pt x="1558834" y="1088572"/>
                </a:cubicBezTo>
                <a:cubicBezTo>
                  <a:pt x="1555713" y="1068284"/>
                  <a:pt x="1553247" y="1047900"/>
                  <a:pt x="1550126" y="1027612"/>
                </a:cubicBezTo>
                <a:cubicBezTo>
                  <a:pt x="1547441" y="1010160"/>
                  <a:pt x="1541417" y="975360"/>
                  <a:pt x="1541417" y="975360"/>
                </a:cubicBezTo>
                <a:lnTo>
                  <a:pt x="1471749" y="722812"/>
                </a:lnTo>
                <a:cubicBezTo>
                  <a:pt x="1479446" y="591952"/>
                  <a:pt x="1473061" y="611093"/>
                  <a:pt x="1489166" y="522515"/>
                </a:cubicBezTo>
                <a:cubicBezTo>
                  <a:pt x="1491814" y="507952"/>
                  <a:pt x="1493621" y="493150"/>
                  <a:pt x="1497874" y="478972"/>
                </a:cubicBezTo>
                <a:cubicBezTo>
                  <a:pt x="1502366" y="463999"/>
                  <a:pt x="1510799" y="450402"/>
                  <a:pt x="1515291" y="435429"/>
                </a:cubicBezTo>
                <a:cubicBezTo>
                  <a:pt x="1536002" y="366392"/>
                  <a:pt x="1512603" y="417370"/>
                  <a:pt x="1532709" y="357052"/>
                </a:cubicBezTo>
                <a:cubicBezTo>
                  <a:pt x="1534762" y="350894"/>
                  <a:pt x="1538514" y="345441"/>
                  <a:pt x="1541417" y="339635"/>
                </a:cubicBezTo>
                <a:lnTo>
                  <a:pt x="1515291" y="209006"/>
                </a:lnTo>
                <a:cubicBezTo>
                  <a:pt x="1501313" y="195028"/>
                  <a:pt x="1448407" y="136375"/>
                  <a:pt x="1419497" y="121920"/>
                </a:cubicBezTo>
                <a:cubicBezTo>
                  <a:pt x="1408792" y="116567"/>
                  <a:pt x="1396171" y="116500"/>
                  <a:pt x="1384663" y="113212"/>
                </a:cubicBezTo>
                <a:cubicBezTo>
                  <a:pt x="1375836" y="110690"/>
                  <a:pt x="1366975" y="108119"/>
                  <a:pt x="1358537" y="104503"/>
                </a:cubicBezTo>
                <a:cubicBezTo>
                  <a:pt x="1346605" y="99389"/>
                  <a:pt x="1336137" y="90816"/>
                  <a:pt x="1323703" y="87086"/>
                </a:cubicBezTo>
                <a:cubicBezTo>
                  <a:pt x="1306790" y="82012"/>
                  <a:pt x="1288581" y="82660"/>
                  <a:pt x="1271451" y="78377"/>
                </a:cubicBezTo>
                <a:cubicBezTo>
                  <a:pt x="1253640" y="73924"/>
                  <a:pt x="1236912" y="65791"/>
                  <a:pt x="1219200" y="60960"/>
                </a:cubicBezTo>
                <a:cubicBezTo>
                  <a:pt x="1173012" y="48363"/>
                  <a:pt x="1126808" y="35515"/>
                  <a:pt x="1079863" y="26126"/>
                </a:cubicBezTo>
                <a:cubicBezTo>
                  <a:pt x="1065349" y="23223"/>
                  <a:pt x="1050743" y="20745"/>
                  <a:pt x="1036320" y="17417"/>
                </a:cubicBezTo>
                <a:cubicBezTo>
                  <a:pt x="1012995" y="12034"/>
                  <a:pt x="966651" y="0"/>
                  <a:pt x="966651" y="0"/>
                </a:cubicBezTo>
                <a:lnTo>
                  <a:pt x="853440" y="26126"/>
                </a:lnTo>
                <a:cubicBezTo>
                  <a:pt x="827314" y="37737"/>
                  <a:pt x="801987" y="51344"/>
                  <a:pt x="775063" y="60960"/>
                </a:cubicBezTo>
                <a:cubicBezTo>
                  <a:pt x="761124" y="65938"/>
                  <a:pt x="745379" y="64472"/>
                  <a:pt x="731520" y="69669"/>
                </a:cubicBezTo>
                <a:cubicBezTo>
                  <a:pt x="672194" y="91916"/>
                  <a:pt x="737455" y="87086"/>
                  <a:pt x="679269" y="87086"/>
                </a:cubicBezTo>
                <a:lnTo>
                  <a:pt x="374469" y="235132"/>
                </a:lnTo>
                <a:cubicBezTo>
                  <a:pt x="351385" y="258215"/>
                  <a:pt x="327173" y="289259"/>
                  <a:pt x="296091" y="304800"/>
                </a:cubicBezTo>
                <a:cubicBezTo>
                  <a:pt x="287881" y="308905"/>
                  <a:pt x="278489" y="310100"/>
                  <a:pt x="269966" y="313509"/>
                </a:cubicBezTo>
                <a:cubicBezTo>
                  <a:pt x="263939" y="315920"/>
                  <a:pt x="258355" y="319314"/>
                  <a:pt x="252549" y="322217"/>
                </a:cubicBezTo>
                <a:lnTo>
                  <a:pt x="130629" y="452846"/>
                </a:lnTo>
                <a:lnTo>
                  <a:pt x="43543" y="531223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82CDE8F-6B1A-4548-8F68-C4905B7E339F}"/>
              </a:ext>
            </a:extLst>
          </p:cNvPr>
          <p:cNvSpPr/>
          <p:nvPr/>
        </p:nvSpPr>
        <p:spPr>
          <a:xfrm>
            <a:off x="1963634" y="710272"/>
            <a:ext cx="3138776" cy="6569748"/>
          </a:xfrm>
          <a:custGeom>
            <a:avLst/>
            <a:gdLst>
              <a:gd name="connsiteX0" fmla="*/ 1733006 w 2899955"/>
              <a:gd name="connsiteY0" fmla="*/ 130628 h 6069874"/>
              <a:gd name="connsiteX1" fmla="*/ 1881052 w 2899955"/>
              <a:gd name="connsiteY1" fmla="*/ 0 h 6069874"/>
              <a:gd name="connsiteX2" fmla="*/ 2081349 w 2899955"/>
              <a:gd name="connsiteY2" fmla="*/ 34834 h 6069874"/>
              <a:gd name="connsiteX3" fmla="*/ 2264229 w 2899955"/>
              <a:gd name="connsiteY3" fmla="*/ 17417 h 6069874"/>
              <a:gd name="connsiteX4" fmla="*/ 2342606 w 2899955"/>
              <a:gd name="connsiteY4" fmla="*/ 26125 h 6069874"/>
              <a:gd name="connsiteX5" fmla="*/ 2490652 w 2899955"/>
              <a:gd name="connsiteY5" fmla="*/ 139337 h 6069874"/>
              <a:gd name="connsiteX6" fmla="*/ 2569029 w 2899955"/>
              <a:gd name="connsiteY6" fmla="*/ 130628 h 6069874"/>
              <a:gd name="connsiteX7" fmla="*/ 2612572 w 2899955"/>
              <a:gd name="connsiteY7" fmla="*/ 121920 h 6069874"/>
              <a:gd name="connsiteX8" fmla="*/ 2656115 w 2899955"/>
              <a:gd name="connsiteY8" fmla="*/ 121920 h 6069874"/>
              <a:gd name="connsiteX9" fmla="*/ 2795452 w 2899955"/>
              <a:gd name="connsiteY9" fmla="*/ 174171 h 6069874"/>
              <a:gd name="connsiteX10" fmla="*/ 2865120 w 2899955"/>
              <a:gd name="connsiteY10" fmla="*/ 209005 h 6069874"/>
              <a:gd name="connsiteX11" fmla="*/ 2891246 w 2899955"/>
              <a:gd name="connsiteY11" fmla="*/ 226423 h 6069874"/>
              <a:gd name="connsiteX12" fmla="*/ 2899955 w 2899955"/>
              <a:gd name="connsiteY12" fmla="*/ 339634 h 6069874"/>
              <a:gd name="connsiteX13" fmla="*/ 2795452 w 2899955"/>
              <a:gd name="connsiteY13" fmla="*/ 391885 h 6069874"/>
              <a:gd name="connsiteX14" fmla="*/ 2760617 w 2899955"/>
              <a:gd name="connsiteY14" fmla="*/ 409303 h 6069874"/>
              <a:gd name="connsiteX15" fmla="*/ 2725783 w 2899955"/>
              <a:gd name="connsiteY15" fmla="*/ 435428 h 6069874"/>
              <a:gd name="connsiteX16" fmla="*/ 2673532 w 2899955"/>
              <a:gd name="connsiteY16" fmla="*/ 478971 h 6069874"/>
              <a:gd name="connsiteX17" fmla="*/ 2638697 w 2899955"/>
              <a:gd name="connsiteY17" fmla="*/ 548640 h 6069874"/>
              <a:gd name="connsiteX18" fmla="*/ 2629989 w 2899955"/>
              <a:gd name="connsiteY18" fmla="*/ 583474 h 6069874"/>
              <a:gd name="connsiteX19" fmla="*/ 2621280 w 2899955"/>
              <a:gd name="connsiteY19" fmla="*/ 705394 h 6069874"/>
              <a:gd name="connsiteX20" fmla="*/ 2638697 w 2899955"/>
              <a:gd name="connsiteY20" fmla="*/ 783771 h 6069874"/>
              <a:gd name="connsiteX21" fmla="*/ 2647406 w 2899955"/>
              <a:gd name="connsiteY21" fmla="*/ 836023 h 6069874"/>
              <a:gd name="connsiteX22" fmla="*/ 2699657 w 2899955"/>
              <a:gd name="connsiteY22" fmla="*/ 966651 h 6069874"/>
              <a:gd name="connsiteX23" fmla="*/ 2751909 w 2899955"/>
              <a:gd name="connsiteY23" fmla="*/ 1097280 h 6069874"/>
              <a:gd name="connsiteX24" fmla="*/ 2751909 w 2899955"/>
              <a:gd name="connsiteY24" fmla="*/ 1193074 h 6069874"/>
              <a:gd name="connsiteX25" fmla="*/ 2769326 w 2899955"/>
              <a:gd name="connsiteY25" fmla="*/ 1271451 h 6069874"/>
              <a:gd name="connsiteX26" fmla="*/ 2778035 w 2899955"/>
              <a:gd name="connsiteY26" fmla="*/ 1314994 h 6069874"/>
              <a:gd name="connsiteX27" fmla="*/ 2778035 w 2899955"/>
              <a:gd name="connsiteY27" fmla="*/ 1436914 h 6069874"/>
              <a:gd name="connsiteX28" fmla="*/ 2769326 w 2899955"/>
              <a:gd name="connsiteY28" fmla="*/ 1558834 h 6069874"/>
              <a:gd name="connsiteX29" fmla="*/ 2760617 w 2899955"/>
              <a:gd name="connsiteY29" fmla="*/ 1584960 h 6069874"/>
              <a:gd name="connsiteX30" fmla="*/ 2682240 w 2899955"/>
              <a:gd name="connsiteY30" fmla="*/ 1846217 h 6069874"/>
              <a:gd name="connsiteX31" fmla="*/ 2664823 w 2899955"/>
              <a:gd name="connsiteY31" fmla="*/ 1968137 h 6069874"/>
              <a:gd name="connsiteX32" fmla="*/ 2673532 w 2899955"/>
              <a:gd name="connsiteY32" fmla="*/ 2098765 h 6069874"/>
              <a:gd name="connsiteX33" fmla="*/ 2682240 w 2899955"/>
              <a:gd name="connsiteY33" fmla="*/ 2211977 h 6069874"/>
              <a:gd name="connsiteX34" fmla="*/ 2682240 w 2899955"/>
              <a:gd name="connsiteY34" fmla="*/ 2464525 h 6069874"/>
              <a:gd name="connsiteX35" fmla="*/ 2690949 w 2899955"/>
              <a:gd name="connsiteY35" fmla="*/ 2603863 h 6069874"/>
              <a:gd name="connsiteX36" fmla="*/ 2690949 w 2899955"/>
              <a:gd name="connsiteY36" fmla="*/ 2786743 h 6069874"/>
              <a:gd name="connsiteX37" fmla="*/ 2682240 w 2899955"/>
              <a:gd name="connsiteY37" fmla="*/ 2865120 h 6069874"/>
              <a:gd name="connsiteX38" fmla="*/ 2656115 w 2899955"/>
              <a:gd name="connsiteY38" fmla="*/ 2882537 h 6069874"/>
              <a:gd name="connsiteX39" fmla="*/ 2595155 w 2899955"/>
              <a:gd name="connsiteY39" fmla="*/ 3074125 h 6069874"/>
              <a:gd name="connsiteX40" fmla="*/ 2621280 w 2899955"/>
              <a:gd name="connsiteY40" fmla="*/ 3143794 h 6069874"/>
              <a:gd name="connsiteX41" fmla="*/ 2638697 w 2899955"/>
              <a:gd name="connsiteY41" fmla="*/ 3178628 h 6069874"/>
              <a:gd name="connsiteX42" fmla="*/ 2682240 w 2899955"/>
              <a:gd name="connsiteY42" fmla="*/ 3274423 h 6069874"/>
              <a:gd name="connsiteX43" fmla="*/ 2708366 w 2899955"/>
              <a:gd name="connsiteY43" fmla="*/ 3344091 h 6069874"/>
              <a:gd name="connsiteX44" fmla="*/ 2717075 w 2899955"/>
              <a:gd name="connsiteY44" fmla="*/ 3370217 h 6069874"/>
              <a:gd name="connsiteX45" fmla="*/ 2734492 w 2899955"/>
              <a:gd name="connsiteY45" fmla="*/ 3396343 h 6069874"/>
              <a:gd name="connsiteX46" fmla="*/ 2734492 w 2899955"/>
              <a:gd name="connsiteY46" fmla="*/ 3483428 h 6069874"/>
              <a:gd name="connsiteX47" fmla="*/ 2725783 w 2899955"/>
              <a:gd name="connsiteY47" fmla="*/ 3561805 h 6069874"/>
              <a:gd name="connsiteX48" fmla="*/ 2708366 w 2899955"/>
              <a:gd name="connsiteY48" fmla="*/ 3587931 h 6069874"/>
              <a:gd name="connsiteX49" fmla="*/ 2699657 w 2899955"/>
              <a:gd name="connsiteY49" fmla="*/ 3614057 h 6069874"/>
              <a:gd name="connsiteX50" fmla="*/ 2647406 w 2899955"/>
              <a:gd name="connsiteY50" fmla="*/ 3727268 h 6069874"/>
              <a:gd name="connsiteX51" fmla="*/ 2603863 w 2899955"/>
              <a:gd name="connsiteY51" fmla="*/ 3788228 h 6069874"/>
              <a:gd name="connsiteX52" fmla="*/ 2534195 w 2899955"/>
              <a:gd name="connsiteY52" fmla="*/ 3971108 h 6069874"/>
              <a:gd name="connsiteX53" fmla="*/ 2508069 w 2899955"/>
              <a:gd name="connsiteY53" fmla="*/ 4284617 h 6069874"/>
              <a:gd name="connsiteX54" fmla="*/ 2473235 w 2899955"/>
              <a:gd name="connsiteY54" fmla="*/ 4380411 h 6069874"/>
              <a:gd name="connsiteX55" fmla="*/ 2464526 w 2899955"/>
              <a:gd name="connsiteY55" fmla="*/ 4389120 h 6069874"/>
              <a:gd name="connsiteX56" fmla="*/ 2386149 w 2899955"/>
              <a:gd name="connsiteY56" fmla="*/ 4528457 h 6069874"/>
              <a:gd name="connsiteX57" fmla="*/ 2377440 w 2899955"/>
              <a:gd name="connsiteY57" fmla="*/ 4615543 h 6069874"/>
              <a:gd name="connsiteX58" fmla="*/ 2360023 w 2899955"/>
              <a:gd name="connsiteY58" fmla="*/ 4641668 h 6069874"/>
              <a:gd name="connsiteX59" fmla="*/ 2351315 w 2899955"/>
              <a:gd name="connsiteY59" fmla="*/ 4667794 h 6069874"/>
              <a:gd name="connsiteX60" fmla="*/ 2333897 w 2899955"/>
              <a:gd name="connsiteY60" fmla="*/ 4824548 h 6069874"/>
              <a:gd name="connsiteX61" fmla="*/ 2307772 w 2899955"/>
              <a:gd name="connsiteY61" fmla="*/ 4902925 h 6069874"/>
              <a:gd name="connsiteX62" fmla="*/ 2307772 w 2899955"/>
              <a:gd name="connsiteY62" fmla="*/ 5016137 h 6069874"/>
              <a:gd name="connsiteX63" fmla="*/ 2299063 w 2899955"/>
              <a:gd name="connsiteY63" fmla="*/ 5164183 h 6069874"/>
              <a:gd name="connsiteX64" fmla="*/ 2264229 w 2899955"/>
              <a:gd name="connsiteY64" fmla="*/ 5286103 h 6069874"/>
              <a:gd name="connsiteX65" fmla="*/ 2246812 w 2899955"/>
              <a:gd name="connsiteY65" fmla="*/ 5364480 h 6069874"/>
              <a:gd name="connsiteX66" fmla="*/ 2238103 w 2899955"/>
              <a:gd name="connsiteY66" fmla="*/ 5390605 h 6069874"/>
              <a:gd name="connsiteX67" fmla="*/ 2220686 w 2899955"/>
              <a:gd name="connsiteY67" fmla="*/ 5408023 h 6069874"/>
              <a:gd name="connsiteX68" fmla="*/ 2229395 w 2899955"/>
              <a:gd name="connsiteY68" fmla="*/ 5495108 h 6069874"/>
              <a:gd name="connsiteX69" fmla="*/ 2220686 w 2899955"/>
              <a:gd name="connsiteY69" fmla="*/ 5582194 h 6069874"/>
              <a:gd name="connsiteX70" fmla="*/ 2203269 w 2899955"/>
              <a:gd name="connsiteY70" fmla="*/ 5651863 h 6069874"/>
              <a:gd name="connsiteX71" fmla="*/ 2185852 w 2899955"/>
              <a:gd name="connsiteY71" fmla="*/ 5730240 h 6069874"/>
              <a:gd name="connsiteX72" fmla="*/ 2168435 w 2899955"/>
              <a:gd name="connsiteY72" fmla="*/ 5799908 h 6069874"/>
              <a:gd name="connsiteX73" fmla="*/ 2142309 w 2899955"/>
              <a:gd name="connsiteY73" fmla="*/ 5817325 h 6069874"/>
              <a:gd name="connsiteX74" fmla="*/ 2133600 w 2899955"/>
              <a:gd name="connsiteY74" fmla="*/ 5817325 h 6069874"/>
              <a:gd name="connsiteX75" fmla="*/ 2055223 w 2899955"/>
              <a:gd name="connsiteY75" fmla="*/ 5930537 h 6069874"/>
              <a:gd name="connsiteX76" fmla="*/ 2011680 w 2899955"/>
              <a:gd name="connsiteY76" fmla="*/ 5991497 h 6069874"/>
              <a:gd name="connsiteX77" fmla="*/ 1976846 w 2899955"/>
              <a:gd name="connsiteY77" fmla="*/ 6008914 h 6069874"/>
              <a:gd name="connsiteX78" fmla="*/ 1846217 w 2899955"/>
              <a:gd name="connsiteY78" fmla="*/ 6017623 h 6069874"/>
              <a:gd name="connsiteX79" fmla="*/ 1672046 w 2899955"/>
              <a:gd name="connsiteY79" fmla="*/ 6061165 h 6069874"/>
              <a:gd name="connsiteX80" fmla="*/ 1576252 w 2899955"/>
              <a:gd name="connsiteY80" fmla="*/ 6069874 h 6069874"/>
              <a:gd name="connsiteX81" fmla="*/ 1532709 w 2899955"/>
              <a:gd name="connsiteY81" fmla="*/ 6061165 h 6069874"/>
              <a:gd name="connsiteX82" fmla="*/ 1480457 w 2899955"/>
              <a:gd name="connsiteY82" fmla="*/ 6052457 h 6069874"/>
              <a:gd name="connsiteX83" fmla="*/ 1402080 w 2899955"/>
              <a:gd name="connsiteY83" fmla="*/ 6017623 h 6069874"/>
              <a:gd name="connsiteX84" fmla="*/ 1375955 w 2899955"/>
              <a:gd name="connsiteY84" fmla="*/ 6017623 h 6069874"/>
              <a:gd name="connsiteX85" fmla="*/ 1114697 w 2899955"/>
              <a:gd name="connsiteY85" fmla="*/ 6052457 h 6069874"/>
              <a:gd name="connsiteX86" fmla="*/ 975360 w 2899955"/>
              <a:gd name="connsiteY86" fmla="*/ 6043748 h 6069874"/>
              <a:gd name="connsiteX87" fmla="*/ 940526 w 2899955"/>
              <a:gd name="connsiteY87" fmla="*/ 6008914 h 6069874"/>
              <a:gd name="connsiteX88" fmla="*/ 827315 w 2899955"/>
              <a:gd name="connsiteY88" fmla="*/ 5982788 h 6069874"/>
              <a:gd name="connsiteX89" fmla="*/ 740229 w 2899955"/>
              <a:gd name="connsiteY89" fmla="*/ 5956663 h 6069874"/>
              <a:gd name="connsiteX90" fmla="*/ 627017 w 2899955"/>
              <a:gd name="connsiteY90" fmla="*/ 5878285 h 6069874"/>
              <a:gd name="connsiteX91" fmla="*/ 574766 w 2899955"/>
              <a:gd name="connsiteY91" fmla="*/ 5799908 h 6069874"/>
              <a:gd name="connsiteX92" fmla="*/ 522515 w 2899955"/>
              <a:gd name="connsiteY92" fmla="*/ 5704114 h 6069874"/>
              <a:gd name="connsiteX93" fmla="*/ 444137 w 2899955"/>
              <a:gd name="connsiteY93" fmla="*/ 5634445 h 6069874"/>
              <a:gd name="connsiteX94" fmla="*/ 400595 w 2899955"/>
              <a:gd name="connsiteY94" fmla="*/ 5608320 h 6069874"/>
              <a:gd name="connsiteX95" fmla="*/ 383177 w 2899955"/>
              <a:gd name="connsiteY95" fmla="*/ 5590903 h 6069874"/>
              <a:gd name="connsiteX96" fmla="*/ 348343 w 2899955"/>
              <a:gd name="connsiteY96" fmla="*/ 5582194 h 6069874"/>
              <a:gd name="connsiteX97" fmla="*/ 261257 w 2899955"/>
              <a:gd name="connsiteY97" fmla="*/ 5573485 h 6069874"/>
              <a:gd name="connsiteX98" fmla="*/ 209006 w 2899955"/>
              <a:gd name="connsiteY98" fmla="*/ 5529943 h 6069874"/>
              <a:gd name="connsiteX99" fmla="*/ 17417 w 2899955"/>
              <a:gd name="connsiteY99" fmla="*/ 5303520 h 6069874"/>
              <a:gd name="connsiteX100" fmla="*/ 0 w 2899955"/>
              <a:gd name="connsiteY100" fmla="*/ 4990011 h 6069874"/>
              <a:gd name="connsiteX101" fmla="*/ 8709 w 2899955"/>
              <a:gd name="connsiteY101" fmla="*/ 4833257 h 6069874"/>
              <a:gd name="connsiteX102" fmla="*/ 130629 w 2899955"/>
              <a:gd name="connsiteY102" fmla="*/ 4693920 h 6069874"/>
              <a:gd name="connsiteX103" fmla="*/ 409303 w 2899955"/>
              <a:gd name="connsiteY103" fmla="*/ 4319451 h 6069874"/>
              <a:gd name="connsiteX104" fmla="*/ 539932 w 2899955"/>
              <a:gd name="connsiteY104" fmla="*/ 4188823 h 6069874"/>
              <a:gd name="connsiteX105" fmla="*/ 566057 w 2899955"/>
              <a:gd name="connsiteY105" fmla="*/ 4153988 h 6069874"/>
              <a:gd name="connsiteX106" fmla="*/ 627017 w 2899955"/>
              <a:gd name="connsiteY106" fmla="*/ 3971108 h 6069874"/>
              <a:gd name="connsiteX107" fmla="*/ 687977 w 2899955"/>
              <a:gd name="connsiteY107" fmla="*/ 3910148 h 6069874"/>
              <a:gd name="connsiteX108" fmla="*/ 705395 w 2899955"/>
              <a:gd name="connsiteY108" fmla="*/ 3875314 h 6069874"/>
              <a:gd name="connsiteX109" fmla="*/ 722812 w 2899955"/>
              <a:gd name="connsiteY109" fmla="*/ 3849188 h 6069874"/>
              <a:gd name="connsiteX110" fmla="*/ 801189 w 2899955"/>
              <a:gd name="connsiteY110" fmla="*/ 3675017 h 6069874"/>
              <a:gd name="connsiteX111" fmla="*/ 844732 w 2899955"/>
              <a:gd name="connsiteY111" fmla="*/ 3596640 h 6069874"/>
              <a:gd name="connsiteX112" fmla="*/ 870857 w 2899955"/>
              <a:gd name="connsiteY112" fmla="*/ 3518263 h 6069874"/>
              <a:gd name="connsiteX113" fmla="*/ 949235 w 2899955"/>
              <a:gd name="connsiteY113" fmla="*/ 3387634 h 6069874"/>
              <a:gd name="connsiteX114" fmla="*/ 975360 w 2899955"/>
              <a:gd name="connsiteY114" fmla="*/ 3291840 h 6069874"/>
              <a:gd name="connsiteX115" fmla="*/ 1001486 w 2899955"/>
              <a:gd name="connsiteY115" fmla="*/ 3213463 h 6069874"/>
              <a:gd name="connsiteX116" fmla="*/ 1001486 w 2899955"/>
              <a:gd name="connsiteY116" fmla="*/ 3187337 h 6069874"/>
              <a:gd name="connsiteX117" fmla="*/ 1053737 w 2899955"/>
              <a:gd name="connsiteY117" fmla="*/ 2969623 h 6069874"/>
              <a:gd name="connsiteX118" fmla="*/ 1114697 w 2899955"/>
              <a:gd name="connsiteY118" fmla="*/ 2821577 h 6069874"/>
              <a:gd name="connsiteX119" fmla="*/ 1114697 w 2899955"/>
              <a:gd name="connsiteY119" fmla="*/ 2812868 h 6069874"/>
              <a:gd name="connsiteX120" fmla="*/ 1149532 w 2899955"/>
              <a:gd name="connsiteY120" fmla="*/ 2699657 h 6069874"/>
              <a:gd name="connsiteX121" fmla="*/ 1193075 w 2899955"/>
              <a:gd name="connsiteY121" fmla="*/ 2612571 h 6069874"/>
              <a:gd name="connsiteX122" fmla="*/ 1210492 w 2899955"/>
              <a:gd name="connsiteY122" fmla="*/ 2542903 h 6069874"/>
              <a:gd name="connsiteX123" fmla="*/ 1236617 w 2899955"/>
              <a:gd name="connsiteY123" fmla="*/ 2386148 h 6069874"/>
              <a:gd name="connsiteX124" fmla="*/ 1262743 w 2899955"/>
              <a:gd name="connsiteY124" fmla="*/ 2316480 h 6069874"/>
              <a:gd name="connsiteX125" fmla="*/ 1271452 w 2899955"/>
              <a:gd name="connsiteY125" fmla="*/ 2290354 h 6069874"/>
              <a:gd name="connsiteX126" fmla="*/ 1280160 w 2899955"/>
              <a:gd name="connsiteY126" fmla="*/ 2238103 h 6069874"/>
              <a:gd name="connsiteX127" fmla="*/ 1280160 w 2899955"/>
              <a:gd name="connsiteY127" fmla="*/ 2002971 h 6069874"/>
              <a:gd name="connsiteX128" fmla="*/ 1314995 w 2899955"/>
              <a:gd name="connsiteY128" fmla="*/ 1889760 h 6069874"/>
              <a:gd name="connsiteX129" fmla="*/ 1332412 w 2899955"/>
              <a:gd name="connsiteY129" fmla="*/ 1837508 h 6069874"/>
              <a:gd name="connsiteX130" fmla="*/ 1384663 w 2899955"/>
              <a:gd name="connsiteY130" fmla="*/ 1741714 h 6069874"/>
              <a:gd name="connsiteX131" fmla="*/ 1445623 w 2899955"/>
              <a:gd name="connsiteY131" fmla="*/ 1454331 h 6069874"/>
              <a:gd name="connsiteX132" fmla="*/ 1445623 w 2899955"/>
              <a:gd name="connsiteY132" fmla="*/ 1454331 h 6069874"/>
              <a:gd name="connsiteX133" fmla="*/ 1463040 w 2899955"/>
              <a:gd name="connsiteY133" fmla="*/ 1384663 h 6069874"/>
              <a:gd name="connsiteX134" fmla="*/ 1471749 w 2899955"/>
              <a:gd name="connsiteY134" fmla="*/ 1193074 h 6069874"/>
              <a:gd name="connsiteX135" fmla="*/ 1471749 w 2899955"/>
              <a:gd name="connsiteY135" fmla="*/ 984068 h 6069874"/>
              <a:gd name="connsiteX136" fmla="*/ 1611086 w 2899955"/>
              <a:gd name="connsiteY136" fmla="*/ 914400 h 6069874"/>
              <a:gd name="connsiteX137" fmla="*/ 1698172 w 2899955"/>
              <a:gd name="connsiteY137" fmla="*/ 687977 h 6069874"/>
              <a:gd name="connsiteX138" fmla="*/ 1759132 w 2899955"/>
              <a:gd name="connsiteY138" fmla="*/ 592183 h 6069874"/>
              <a:gd name="connsiteX139" fmla="*/ 1767840 w 2899955"/>
              <a:gd name="connsiteY139" fmla="*/ 539931 h 6069874"/>
              <a:gd name="connsiteX140" fmla="*/ 1776549 w 2899955"/>
              <a:gd name="connsiteY140" fmla="*/ 513805 h 6069874"/>
              <a:gd name="connsiteX141" fmla="*/ 1811383 w 2899955"/>
              <a:gd name="connsiteY141" fmla="*/ 409303 h 6069874"/>
              <a:gd name="connsiteX142" fmla="*/ 1785257 w 2899955"/>
              <a:gd name="connsiteY142" fmla="*/ 156754 h 6069874"/>
              <a:gd name="connsiteX143" fmla="*/ 1793966 w 2899955"/>
              <a:gd name="connsiteY143" fmla="*/ 69668 h 6069874"/>
              <a:gd name="connsiteX144" fmla="*/ 1802675 w 2899955"/>
              <a:gd name="connsiteY144" fmla="*/ 69668 h 606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899955" h="6069874">
                <a:moveTo>
                  <a:pt x="1733006" y="130628"/>
                </a:moveTo>
                <a:lnTo>
                  <a:pt x="1881052" y="0"/>
                </a:lnTo>
                <a:lnTo>
                  <a:pt x="2081349" y="34834"/>
                </a:lnTo>
                <a:lnTo>
                  <a:pt x="2264229" y="17417"/>
                </a:lnTo>
                <a:lnTo>
                  <a:pt x="2342606" y="26125"/>
                </a:lnTo>
                <a:lnTo>
                  <a:pt x="2490652" y="139337"/>
                </a:lnTo>
                <a:cubicBezTo>
                  <a:pt x="2516778" y="136434"/>
                  <a:pt x="2543007" y="134345"/>
                  <a:pt x="2569029" y="130628"/>
                </a:cubicBezTo>
                <a:cubicBezTo>
                  <a:pt x="2583682" y="128535"/>
                  <a:pt x="2597844" y="123393"/>
                  <a:pt x="2612572" y="121920"/>
                </a:cubicBezTo>
                <a:cubicBezTo>
                  <a:pt x="2627014" y="120476"/>
                  <a:pt x="2641601" y="121920"/>
                  <a:pt x="2656115" y="121920"/>
                </a:cubicBezTo>
                <a:lnTo>
                  <a:pt x="2795452" y="174171"/>
                </a:lnTo>
                <a:cubicBezTo>
                  <a:pt x="2818675" y="185782"/>
                  <a:pt x="2842856" y="195647"/>
                  <a:pt x="2865120" y="209005"/>
                </a:cubicBezTo>
                <a:cubicBezTo>
                  <a:pt x="2897571" y="228476"/>
                  <a:pt x="2869737" y="226423"/>
                  <a:pt x="2891246" y="226423"/>
                </a:cubicBezTo>
                <a:lnTo>
                  <a:pt x="2899955" y="339634"/>
                </a:lnTo>
                <a:cubicBezTo>
                  <a:pt x="2749879" y="433431"/>
                  <a:pt x="2887560" y="357345"/>
                  <a:pt x="2795452" y="391885"/>
                </a:cubicBezTo>
                <a:cubicBezTo>
                  <a:pt x="2783296" y="396443"/>
                  <a:pt x="2771626" y="402422"/>
                  <a:pt x="2760617" y="409303"/>
                </a:cubicBezTo>
                <a:cubicBezTo>
                  <a:pt x="2748309" y="416995"/>
                  <a:pt x="2725783" y="435428"/>
                  <a:pt x="2725783" y="435428"/>
                </a:cubicBezTo>
                <a:lnTo>
                  <a:pt x="2673532" y="478971"/>
                </a:lnTo>
                <a:cubicBezTo>
                  <a:pt x="2661920" y="502194"/>
                  <a:pt x="2648683" y="524673"/>
                  <a:pt x="2638697" y="548640"/>
                </a:cubicBezTo>
                <a:cubicBezTo>
                  <a:pt x="2634094" y="559688"/>
                  <a:pt x="2629989" y="583474"/>
                  <a:pt x="2629989" y="583474"/>
                </a:cubicBezTo>
                <a:lnTo>
                  <a:pt x="2621280" y="705394"/>
                </a:lnTo>
                <a:cubicBezTo>
                  <a:pt x="2627086" y="731520"/>
                  <a:pt x="2632206" y="757807"/>
                  <a:pt x="2638697" y="783771"/>
                </a:cubicBezTo>
                <a:cubicBezTo>
                  <a:pt x="2650160" y="829623"/>
                  <a:pt x="2647406" y="789842"/>
                  <a:pt x="2647406" y="836023"/>
                </a:cubicBezTo>
                <a:lnTo>
                  <a:pt x="2699657" y="966651"/>
                </a:lnTo>
                <a:cubicBezTo>
                  <a:pt x="2767022" y="1045243"/>
                  <a:pt x="2751909" y="1000848"/>
                  <a:pt x="2751909" y="1097280"/>
                </a:cubicBezTo>
                <a:lnTo>
                  <a:pt x="2751909" y="1193074"/>
                </a:lnTo>
                <a:cubicBezTo>
                  <a:pt x="2757715" y="1219200"/>
                  <a:pt x="2762835" y="1245487"/>
                  <a:pt x="2769326" y="1271451"/>
                </a:cubicBezTo>
                <a:cubicBezTo>
                  <a:pt x="2779871" y="1313631"/>
                  <a:pt x="2778035" y="1281728"/>
                  <a:pt x="2778035" y="1314994"/>
                </a:cubicBezTo>
                <a:lnTo>
                  <a:pt x="2778035" y="1436914"/>
                </a:lnTo>
                <a:cubicBezTo>
                  <a:pt x="2775132" y="1477554"/>
                  <a:pt x="2774087" y="1518370"/>
                  <a:pt x="2769326" y="1558834"/>
                </a:cubicBezTo>
                <a:cubicBezTo>
                  <a:pt x="2768253" y="1567951"/>
                  <a:pt x="2760617" y="1584960"/>
                  <a:pt x="2760617" y="1584960"/>
                </a:cubicBezTo>
                <a:lnTo>
                  <a:pt x="2682240" y="1846217"/>
                </a:lnTo>
                <a:cubicBezTo>
                  <a:pt x="2661674" y="1938763"/>
                  <a:pt x="2664823" y="1897831"/>
                  <a:pt x="2664823" y="1968137"/>
                </a:cubicBezTo>
                <a:lnTo>
                  <a:pt x="2673532" y="2098765"/>
                </a:lnTo>
                <a:cubicBezTo>
                  <a:pt x="2683522" y="2188683"/>
                  <a:pt x="2682240" y="2150856"/>
                  <a:pt x="2682240" y="2211977"/>
                </a:cubicBezTo>
                <a:lnTo>
                  <a:pt x="2682240" y="2464525"/>
                </a:lnTo>
                <a:cubicBezTo>
                  <a:pt x="2691913" y="2580600"/>
                  <a:pt x="2690949" y="2534073"/>
                  <a:pt x="2690949" y="2603863"/>
                </a:cubicBezTo>
                <a:lnTo>
                  <a:pt x="2690949" y="2786743"/>
                </a:lnTo>
                <a:cubicBezTo>
                  <a:pt x="2688046" y="2812869"/>
                  <a:pt x="2691223" y="2840416"/>
                  <a:pt x="2682240" y="2865120"/>
                </a:cubicBezTo>
                <a:cubicBezTo>
                  <a:pt x="2678663" y="2874956"/>
                  <a:pt x="2656115" y="2882537"/>
                  <a:pt x="2656115" y="2882537"/>
                </a:cubicBezTo>
                <a:lnTo>
                  <a:pt x="2595155" y="3074125"/>
                </a:lnTo>
                <a:cubicBezTo>
                  <a:pt x="2603863" y="3097348"/>
                  <a:pt x="2611017" y="3121215"/>
                  <a:pt x="2621280" y="3143794"/>
                </a:cubicBezTo>
                <a:cubicBezTo>
                  <a:pt x="2640307" y="3185655"/>
                  <a:pt x="2638697" y="3155760"/>
                  <a:pt x="2638697" y="3178628"/>
                </a:cubicBezTo>
                <a:lnTo>
                  <a:pt x="2682240" y="3274423"/>
                </a:lnTo>
                <a:cubicBezTo>
                  <a:pt x="2690949" y="3297646"/>
                  <a:pt x="2699890" y="3320782"/>
                  <a:pt x="2708366" y="3344091"/>
                </a:cubicBezTo>
                <a:cubicBezTo>
                  <a:pt x="2711503" y="3352718"/>
                  <a:pt x="2712970" y="3362006"/>
                  <a:pt x="2717075" y="3370217"/>
                </a:cubicBezTo>
                <a:cubicBezTo>
                  <a:pt x="2721756" y="3379578"/>
                  <a:pt x="2734492" y="3396343"/>
                  <a:pt x="2734492" y="3396343"/>
                </a:cubicBezTo>
                <a:lnTo>
                  <a:pt x="2734492" y="3483428"/>
                </a:lnTo>
                <a:cubicBezTo>
                  <a:pt x="2731589" y="3509554"/>
                  <a:pt x="2732158" y="3536303"/>
                  <a:pt x="2725783" y="3561805"/>
                </a:cubicBezTo>
                <a:cubicBezTo>
                  <a:pt x="2723244" y="3571959"/>
                  <a:pt x="2713047" y="3578570"/>
                  <a:pt x="2708366" y="3587931"/>
                </a:cubicBezTo>
                <a:cubicBezTo>
                  <a:pt x="2704261" y="3596142"/>
                  <a:pt x="2699657" y="3614057"/>
                  <a:pt x="2699657" y="3614057"/>
                </a:cubicBezTo>
                <a:lnTo>
                  <a:pt x="2647406" y="3727268"/>
                </a:lnTo>
                <a:lnTo>
                  <a:pt x="2603863" y="3788228"/>
                </a:lnTo>
                <a:lnTo>
                  <a:pt x="2534195" y="3971108"/>
                </a:lnTo>
                <a:lnTo>
                  <a:pt x="2508069" y="4284617"/>
                </a:lnTo>
                <a:cubicBezTo>
                  <a:pt x="2496986" y="4384355"/>
                  <a:pt x="2521716" y="4344049"/>
                  <a:pt x="2473235" y="4380411"/>
                </a:cubicBezTo>
                <a:cubicBezTo>
                  <a:pt x="2469951" y="4382874"/>
                  <a:pt x="2467429" y="4386217"/>
                  <a:pt x="2464526" y="4389120"/>
                </a:cubicBezTo>
                <a:lnTo>
                  <a:pt x="2386149" y="4528457"/>
                </a:lnTo>
                <a:cubicBezTo>
                  <a:pt x="2383246" y="4557486"/>
                  <a:pt x="2384000" y="4587117"/>
                  <a:pt x="2377440" y="4615543"/>
                </a:cubicBezTo>
                <a:cubicBezTo>
                  <a:pt x="2375087" y="4625741"/>
                  <a:pt x="2364704" y="4632307"/>
                  <a:pt x="2360023" y="4641668"/>
                </a:cubicBezTo>
                <a:cubicBezTo>
                  <a:pt x="2355918" y="4649879"/>
                  <a:pt x="2351315" y="4667794"/>
                  <a:pt x="2351315" y="4667794"/>
                </a:cubicBezTo>
                <a:lnTo>
                  <a:pt x="2333897" y="4824548"/>
                </a:lnTo>
                <a:lnTo>
                  <a:pt x="2307772" y="4902925"/>
                </a:lnTo>
                <a:lnTo>
                  <a:pt x="2307772" y="5016137"/>
                </a:lnTo>
                <a:cubicBezTo>
                  <a:pt x="2298443" y="5146744"/>
                  <a:pt x="2299063" y="5097313"/>
                  <a:pt x="2299063" y="5164183"/>
                </a:cubicBezTo>
                <a:lnTo>
                  <a:pt x="2264229" y="5286103"/>
                </a:lnTo>
                <a:cubicBezTo>
                  <a:pt x="2258423" y="5312229"/>
                  <a:pt x="2253303" y="5338516"/>
                  <a:pt x="2246812" y="5364480"/>
                </a:cubicBezTo>
                <a:cubicBezTo>
                  <a:pt x="2244586" y="5373385"/>
                  <a:pt x="2242826" y="5382734"/>
                  <a:pt x="2238103" y="5390605"/>
                </a:cubicBezTo>
                <a:cubicBezTo>
                  <a:pt x="2233879" y="5397646"/>
                  <a:pt x="2220686" y="5408023"/>
                  <a:pt x="2220686" y="5408023"/>
                </a:cubicBezTo>
                <a:lnTo>
                  <a:pt x="2229395" y="5495108"/>
                </a:lnTo>
                <a:cubicBezTo>
                  <a:pt x="2220365" y="5576370"/>
                  <a:pt x="2220686" y="5547199"/>
                  <a:pt x="2220686" y="5582194"/>
                </a:cubicBezTo>
                <a:lnTo>
                  <a:pt x="2203269" y="5651863"/>
                </a:lnTo>
                <a:cubicBezTo>
                  <a:pt x="2197463" y="5677989"/>
                  <a:pt x="2191460" y="5704071"/>
                  <a:pt x="2185852" y="5730240"/>
                </a:cubicBezTo>
                <a:cubicBezTo>
                  <a:pt x="2185377" y="5732458"/>
                  <a:pt x="2175601" y="5790951"/>
                  <a:pt x="2168435" y="5799908"/>
                </a:cubicBezTo>
                <a:cubicBezTo>
                  <a:pt x="2161897" y="5808081"/>
                  <a:pt x="2151671" y="5812644"/>
                  <a:pt x="2142309" y="5817325"/>
                </a:cubicBezTo>
                <a:cubicBezTo>
                  <a:pt x="2139712" y="5818623"/>
                  <a:pt x="2136503" y="5817325"/>
                  <a:pt x="2133600" y="5817325"/>
                </a:cubicBezTo>
                <a:lnTo>
                  <a:pt x="2055223" y="5930537"/>
                </a:lnTo>
                <a:cubicBezTo>
                  <a:pt x="2040709" y="5950857"/>
                  <a:pt x="2029337" y="5973840"/>
                  <a:pt x="2011680" y="5991497"/>
                </a:cubicBezTo>
                <a:cubicBezTo>
                  <a:pt x="2002500" y="6000677"/>
                  <a:pt x="1989280" y="6005184"/>
                  <a:pt x="1976846" y="6008914"/>
                </a:cubicBezTo>
                <a:cubicBezTo>
                  <a:pt x="1933499" y="6021918"/>
                  <a:pt x="1890947" y="6017623"/>
                  <a:pt x="1846217" y="6017623"/>
                </a:cubicBezTo>
                <a:lnTo>
                  <a:pt x="1672046" y="6061165"/>
                </a:lnTo>
                <a:cubicBezTo>
                  <a:pt x="1640115" y="6064068"/>
                  <a:pt x="1608315" y="6069874"/>
                  <a:pt x="1576252" y="6069874"/>
                </a:cubicBezTo>
                <a:cubicBezTo>
                  <a:pt x="1561450" y="6069874"/>
                  <a:pt x="1547272" y="6063813"/>
                  <a:pt x="1532709" y="6061165"/>
                </a:cubicBezTo>
                <a:cubicBezTo>
                  <a:pt x="1515336" y="6058006"/>
                  <a:pt x="1497874" y="6055360"/>
                  <a:pt x="1480457" y="6052457"/>
                </a:cubicBezTo>
                <a:cubicBezTo>
                  <a:pt x="1456779" y="6036672"/>
                  <a:pt x="1433172" y="6017623"/>
                  <a:pt x="1402080" y="6017623"/>
                </a:cubicBezTo>
                <a:lnTo>
                  <a:pt x="1375955" y="6017623"/>
                </a:lnTo>
                <a:lnTo>
                  <a:pt x="1114697" y="6052457"/>
                </a:lnTo>
                <a:cubicBezTo>
                  <a:pt x="1057727" y="6058154"/>
                  <a:pt x="1024839" y="6073435"/>
                  <a:pt x="975360" y="6043748"/>
                </a:cubicBezTo>
                <a:cubicBezTo>
                  <a:pt x="961279" y="6035300"/>
                  <a:pt x="940526" y="6008914"/>
                  <a:pt x="940526" y="6008914"/>
                </a:cubicBezTo>
                <a:lnTo>
                  <a:pt x="827315" y="5982788"/>
                </a:lnTo>
                <a:cubicBezTo>
                  <a:pt x="798286" y="5974080"/>
                  <a:pt x="768161" y="5968424"/>
                  <a:pt x="740229" y="5956663"/>
                </a:cubicBezTo>
                <a:cubicBezTo>
                  <a:pt x="700615" y="5939983"/>
                  <a:pt x="653800" y="5915111"/>
                  <a:pt x="627017" y="5878285"/>
                </a:cubicBezTo>
                <a:cubicBezTo>
                  <a:pt x="549201" y="5771288"/>
                  <a:pt x="622382" y="5847524"/>
                  <a:pt x="574766" y="5799908"/>
                </a:cubicBezTo>
                <a:lnTo>
                  <a:pt x="522515" y="5704114"/>
                </a:lnTo>
                <a:cubicBezTo>
                  <a:pt x="475059" y="5656658"/>
                  <a:pt x="485575" y="5660344"/>
                  <a:pt x="444137" y="5634445"/>
                </a:cubicBezTo>
                <a:cubicBezTo>
                  <a:pt x="429784" y="5625474"/>
                  <a:pt x="414368" y="5618158"/>
                  <a:pt x="400595" y="5608320"/>
                </a:cubicBezTo>
                <a:cubicBezTo>
                  <a:pt x="393914" y="5603548"/>
                  <a:pt x="383177" y="5590903"/>
                  <a:pt x="383177" y="5590903"/>
                </a:cubicBezTo>
                <a:lnTo>
                  <a:pt x="348343" y="5582194"/>
                </a:lnTo>
                <a:cubicBezTo>
                  <a:pt x="319314" y="5579291"/>
                  <a:pt x="289308" y="5581500"/>
                  <a:pt x="261257" y="5573485"/>
                </a:cubicBezTo>
                <a:cubicBezTo>
                  <a:pt x="246765" y="5569345"/>
                  <a:pt x="221463" y="5542400"/>
                  <a:pt x="209006" y="5529943"/>
                </a:cubicBezTo>
                <a:lnTo>
                  <a:pt x="17417" y="5303520"/>
                </a:lnTo>
                <a:lnTo>
                  <a:pt x="0" y="4990011"/>
                </a:lnTo>
                <a:cubicBezTo>
                  <a:pt x="11020" y="4879818"/>
                  <a:pt x="8709" y="4932098"/>
                  <a:pt x="8709" y="4833257"/>
                </a:cubicBezTo>
                <a:lnTo>
                  <a:pt x="130629" y="4693920"/>
                </a:lnTo>
                <a:lnTo>
                  <a:pt x="409303" y="4319451"/>
                </a:lnTo>
                <a:cubicBezTo>
                  <a:pt x="452846" y="4275908"/>
                  <a:pt x="502986" y="4238087"/>
                  <a:pt x="539932" y="4188823"/>
                </a:cubicBezTo>
                <a:lnTo>
                  <a:pt x="566057" y="4153988"/>
                </a:lnTo>
                <a:lnTo>
                  <a:pt x="627017" y="3971108"/>
                </a:lnTo>
                <a:cubicBezTo>
                  <a:pt x="647337" y="3950788"/>
                  <a:pt x="669780" y="3932389"/>
                  <a:pt x="687977" y="3910148"/>
                </a:cubicBezTo>
                <a:cubicBezTo>
                  <a:pt x="696198" y="3900101"/>
                  <a:pt x="698954" y="3886585"/>
                  <a:pt x="705395" y="3875314"/>
                </a:cubicBezTo>
                <a:cubicBezTo>
                  <a:pt x="710588" y="3866227"/>
                  <a:pt x="722812" y="3849188"/>
                  <a:pt x="722812" y="3849188"/>
                </a:cubicBezTo>
                <a:lnTo>
                  <a:pt x="801189" y="3675017"/>
                </a:lnTo>
                <a:cubicBezTo>
                  <a:pt x="815703" y="3648891"/>
                  <a:pt x="832594" y="3623951"/>
                  <a:pt x="844732" y="3596640"/>
                </a:cubicBezTo>
                <a:cubicBezTo>
                  <a:pt x="855917" y="3571475"/>
                  <a:pt x="870857" y="3518263"/>
                  <a:pt x="870857" y="3518263"/>
                </a:cubicBezTo>
                <a:lnTo>
                  <a:pt x="949235" y="3387634"/>
                </a:lnTo>
                <a:cubicBezTo>
                  <a:pt x="957943" y="3355703"/>
                  <a:pt x="965488" y="3323431"/>
                  <a:pt x="975360" y="3291840"/>
                </a:cubicBezTo>
                <a:cubicBezTo>
                  <a:pt x="988359" y="3250242"/>
                  <a:pt x="995771" y="3253465"/>
                  <a:pt x="1001486" y="3213463"/>
                </a:cubicBezTo>
                <a:cubicBezTo>
                  <a:pt x="1002718" y="3204842"/>
                  <a:pt x="1001486" y="3196046"/>
                  <a:pt x="1001486" y="3187337"/>
                </a:cubicBezTo>
                <a:lnTo>
                  <a:pt x="1053737" y="2969623"/>
                </a:lnTo>
                <a:cubicBezTo>
                  <a:pt x="1107949" y="2882883"/>
                  <a:pt x="1094774" y="2921191"/>
                  <a:pt x="1114697" y="2821577"/>
                </a:cubicBezTo>
                <a:cubicBezTo>
                  <a:pt x="1115266" y="2818730"/>
                  <a:pt x="1114697" y="2815771"/>
                  <a:pt x="1114697" y="2812868"/>
                </a:cubicBezTo>
                <a:lnTo>
                  <a:pt x="1149532" y="2699657"/>
                </a:lnTo>
                <a:cubicBezTo>
                  <a:pt x="1164046" y="2670628"/>
                  <a:pt x="1181312" y="2642819"/>
                  <a:pt x="1193075" y="2612571"/>
                </a:cubicBezTo>
                <a:cubicBezTo>
                  <a:pt x="1201751" y="2590261"/>
                  <a:pt x="1210492" y="2542903"/>
                  <a:pt x="1210492" y="2542903"/>
                </a:cubicBezTo>
                <a:lnTo>
                  <a:pt x="1236617" y="2386148"/>
                </a:lnTo>
                <a:cubicBezTo>
                  <a:pt x="1245326" y="2362925"/>
                  <a:pt x="1254267" y="2339789"/>
                  <a:pt x="1262743" y="2316480"/>
                </a:cubicBezTo>
                <a:cubicBezTo>
                  <a:pt x="1265880" y="2307853"/>
                  <a:pt x="1269461" y="2299315"/>
                  <a:pt x="1271452" y="2290354"/>
                </a:cubicBezTo>
                <a:cubicBezTo>
                  <a:pt x="1275282" y="2273117"/>
                  <a:pt x="1280160" y="2238103"/>
                  <a:pt x="1280160" y="2238103"/>
                </a:cubicBezTo>
                <a:lnTo>
                  <a:pt x="1280160" y="2002971"/>
                </a:lnTo>
                <a:cubicBezTo>
                  <a:pt x="1315541" y="1843757"/>
                  <a:pt x="1278260" y="1981596"/>
                  <a:pt x="1314995" y="1889760"/>
                </a:cubicBezTo>
                <a:cubicBezTo>
                  <a:pt x="1321814" y="1872714"/>
                  <a:pt x="1332412" y="1837508"/>
                  <a:pt x="1332412" y="1837508"/>
                </a:cubicBezTo>
                <a:lnTo>
                  <a:pt x="1384663" y="1741714"/>
                </a:lnTo>
                <a:cubicBezTo>
                  <a:pt x="1433124" y="1596332"/>
                  <a:pt x="1406262" y="1690501"/>
                  <a:pt x="1445623" y="1454331"/>
                </a:cubicBezTo>
                <a:lnTo>
                  <a:pt x="1445623" y="1454331"/>
                </a:lnTo>
                <a:lnTo>
                  <a:pt x="1463040" y="1384663"/>
                </a:lnTo>
                <a:lnTo>
                  <a:pt x="1471749" y="1193074"/>
                </a:lnTo>
                <a:lnTo>
                  <a:pt x="1471749" y="984068"/>
                </a:lnTo>
                <a:lnTo>
                  <a:pt x="1611086" y="914400"/>
                </a:lnTo>
                <a:lnTo>
                  <a:pt x="1698172" y="687977"/>
                </a:lnTo>
                <a:cubicBezTo>
                  <a:pt x="1718492" y="656046"/>
                  <a:pt x="1743016" y="626429"/>
                  <a:pt x="1759132" y="592183"/>
                </a:cubicBezTo>
                <a:cubicBezTo>
                  <a:pt x="1766650" y="576206"/>
                  <a:pt x="1764010" y="557168"/>
                  <a:pt x="1767840" y="539931"/>
                </a:cubicBezTo>
                <a:cubicBezTo>
                  <a:pt x="1769831" y="530970"/>
                  <a:pt x="1776549" y="513805"/>
                  <a:pt x="1776549" y="513805"/>
                </a:cubicBezTo>
                <a:lnTo>
                  <a:pt x="1811383" y="409303"/>
                </a:lnTo>
                <a:lnTo>
                  <a:pt x="1785257" y="156754"/>
                </a:lnTo>
                <a:lnTo>
                  <a:pt x="1793966" y="69668"/>
                </a:lnTo>
                <a:lnTo>
                  <a:pt x="1802675" y="69668"/>
                </a:lnTo>
              </a:path>
            </a:pathLst>
          </a:custGeom>
          <a:solidFill>
            <a:srgbClr val="00B0F0">
              <a:alpha val="48000"/>
            </a:srgbClr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9FA490C-1B22-4C90-8098-71067843E5FF}"/>
              </a:ext>
            </a:extLst>
          </p:cNvPr>
          <p:cNvSpPr/>
          <p:nvPr/>
        </p:nvSpPr>
        <p:spPr>
          <a:xfrm>
            <a:off x="4678250" y="-119195"/>
            <a:ext cx="640951" cy="7616007"/>
          </a:xfrm>
          <a:custGeom>
            <a:avLst/>
            <a:gdLst>
              <a:gd name="connsiteX0" fmla="*/ 60960 w 592183"/>
              <a:gd name="connsiteY0" fmla="*/ 7036526 h 7036526"/>
              <a:gd name="connsiteX1" fmla="*/ 0 w 592183"/>
              <a:gd name="connsiteY1" fmla="*/ 6723018 h 7036526"/>
              <a:gd name="connsiteX2" fmla="*/ 209006 w 592183"/>
              <a:gd name="connsiteY2" fmla="*/ 6191795 h 7036526"/>
              <a:gd name="connsiteX3" fmla="*/ 174171 w 592183"/>
              <a:gd name="connsiteY3" fmla="*/ 5843452 h 7036526"/>
              <a:gd name="connsiteX4" fmla="*/ 217714 w 592183"/>
              <a:gd name="connsiteY4" fmla="*/ 5773783 h 7036526"/>
              <a:gd name="connsiteX5" fmla="*/ 243840 w 592183"/>
              <a:gd name="connsiteY5" fmla="*/ 5747658 h 7036526"/>
              <a:gd name="connsiteX6" fmla="*/ 348343 w 592183"/>
              <a:gd name="connsiteY6" fmla="*/ 5434149 h 7036526"/>
              <a:gd name="connsiteX7" fmla="*/ 261257 w 592183"/>
              <a:gd name="connsiteY7" fmla="*/ 5007429 h 7036526"/>
              <a:gd name="connsiteX8" fmla="*/ 304800 w 592183"/>
              <a:gd name="connsiteY8" fmla="*/ 4937760 h 7036526"/>
              <a:gd name="connsiteX9" fmla="*/ 391886 w 592183"/>
              <a:gd name="connsiteY9" fmla="*/ 4693920 h 7036526"/>
              <a:gd name="connsiteX10" fmla="*/ 322217 w 592183"/>
              <a:gd name="connsiteY10" fmla="*/ 4450080 h 7036526"/>
              <a:gd name="connsiteX11" fmla="*/ 357051 w 592183"/>
              <a:gd name="connsiteY11" fmla="*/ 4371703 h 7036526"/>
              <a:gd name="connsiteX12" fmla="*/ 374468 w 592183"/>
              <a:gd name="connsiteY12" fmla="*/ 4345578 h 7036526"/>
              <a:gd name="connsiteX13" fmla="*/ 383177 w 592183"/>
              <a:gd name="connsiteY13" fmla="*/ 4310743 h 7036526"/>
              <a:gd name="connsiteX14" fmla="*/ 322217 w 592183"/>
              <a:gd name="connsiteY14" fmla="*/ 3953692 h 7036526"/>
              <a:gd name="connsiteX15" fmla="*/ 339634 w 592183"/>
              <a:gd name="connsiteY15" fmla="*/ 3596640 h 7036526"/>
              <a:gd name="connsiteX16" fmla="*/ 391886 w 592183"/>
              <a:gd name="connsiteY16" fmla="*/ 3283132 h 7036526"/>
              <a:gd name="connsiteX17" fmla="*/ 418011 w 592183"/>
              <a:gd name="connsiteY17" fmla="*/ 3039292 h 7036526"/>
              <a:gd name="connsiteX18" fmla="*/ 383177 w 592183"/>
              <a:gd name="connsiteY18" fmla="*/ 2960915 h 7036526"/>
              <a:gd name="connsiteX19" fmla="*/ 313508 w 592183"/>
              <a:gd name="connsiteY19" fmla="*/ 2786743 h 7036526"/>
              <a:gd name="connsiteX20" fmla="*/ 339634 w 592183"/>
              <a:gd name="connsiteY20" fmla="*/ 2708366 h 7036526"/>
              <a:gd name="connsiteX21" fmla="*/ 383177 w 592183"/>
              <a:gd name="connsiteY21" fmla="*/ 2473235 h 7036526"/>
              <a:gd name="connsiteX22" fmla="*/ 400594 w 592183"/>
              <a:gd name="connsiteY22" fmla="*/ 2290355 h 7036526"/>
              <a:gd name="connsiteX23" fmla="*/ 444137 w 592183"/>
              <a:gd name="connsiteY23" fmla="*/ 2220686 h 7036526"/>
              <a:gd name="connsiteX24" fmla="*/ 452846 w 592183"/>
              <a:gd name="connsiteY24" fmla="*/ 2194560 h 7036526"/>
              <a:gd name="connsiteX25" fmla="*/ 487680 w 592183"/>
              <a:gd name="connsiteY25" fmla="*/ 2037806 h 7036526"/>
              <a:gd name="connsiteX26" fmla="*/ 383177 w 592183"/>
              <a:gd name="connsiteY26" fmla="*/ 1846218 h 7036526"/>
              <a:gd name="connsiteX27" fmla="*/ 461554 w 592183"/>
              <a:gd name="connsiteY27" fmla="*/ 1715589 h 7036526"/>
              <a:gd name="connsiteX28" fmla="*/ 357051 w 592183"/>
              <a:gd name="connsiteY28" fmla="*/ 1367246 h 7036526"/>
              <a:gd name="connsiteX29" fmla="*/ 461554 w 592183"/>
              <a:gd name="connsiteY29" fmla="*/ 1236618 h 7036526"/>
              <a:gd name="connsiteX30" fmla="*/ 487680 w 592183"/>
              <a:gd name="connsiteY30" fmla="*/ 1149532 h 7036526"/>
              <a:gd name="connsiteX31" fmla="*/ 496388 w 592183"/>
              <a:gd name="connsiteY31" fmla="*/ 1114698 h 7036526"/>
              <a:gd name="connsiteX32" fmla="*/ 513806 w 592183"/>
              <a:gd name="connsiteY32" fmla="*/ 940526 h 7036526"/>
              <a:gd name="connsiteX33" fmla="*/ 426720 w 592183"/>
              <a:gd name="connsiteY33" fmla="*/ 705395 h 7036526"/>
              <a:gd name="connsiteX34" fmla="*/ 522514 w 592183"/>
              <a:gd name="connsiteY34" fmla="*/ 435429 h 7036526"/>
              <a:gd name="connsiteX35" fmla="*/ 522514 w 592183"/>
              <a:gd name="connsiteY35" fmla="*/ 165463 h 7036526"/>
              <a:gd name="connsiteX36" fmla="*/ 566057 w 592183"/>
              <a:gd name="connsiteY36" fmla="*/ 95795 h 7036526"/>
              <a:gd name="connsiteX37" fmla="*/ 592183 w 592183"/>
              <a:gd name="connsiteY37" fmla="*/ 8709 h 7036526"/>
              <a:gd name="connsiteX38" fmla="*/ 539931 w 592183"/>
              <a:gd name="connsiteY38" fmla="*/ 0 h 703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92183" h="7036526">
                <a:moveTo>
                  <a:pt x="60960" y="7036526"/>
                </a:moveTo>
                <a:lnTo>
                  <a:pt x="0" y="6723018"/>
                </a:lnTo>
                <a:lnTo>
                  <a:pt x="209006" y="6191795"/>
                </a:lnTo>
                <a:lnTo>
                  <a:pt x="174171" y="5843452"/>
                </a:lnTo>
                <a:cubicBezTo>
                  <a:pt x="188685" y="5820229"/>
                  <a:pt x="201606" y="5795931"/>
                  <a:pt x="217714" y="5773783"/>
                </a:cubicBezTo>
                <a:cubicBezTo>
                  <a:pt x="224958" y="5763823"/>
                  <a:pt x="243840" y="5747658"/>
                  <a:pt x="243840" y="5747658"/>
                </a:cubicBezTo>
                <a:lnTo>
                  <a:pt x="348343" y="5434149"/>
                </a:lnTo>
                <a:lnTo>
                  <a:pt x="261257" y="5007429"/>
                </a:lnTo>
                <a:lnTo>
                  <a:pt x="304800" y="4937760"/>
                </a:lnTo>
                <a:lnTo>
                  <a:pt x="391886" y="4693920"/>
                </a:lnTo>
                <a:lnTo>
                  <a:pt x="322217" y="4450080"/>
                </a:lnTo>
                <a:cubicBezTo>
                  <a:pt x="333828" y="4423954"/>
                  <a:pt x="344265" y="4397274"/>
                  <a:pt x="357051" y="4371703"/>
                </a:cubicBezTo>
                <a:cubicBezTo>
                  <a:pt x="361732" y="4362342"/>
                  <a:pt x="370345" y="4355198"/>
                  <a:pt x="374468" y="4345578"/>
                </a:cubicBezTo>
                <a:cubicBezTo>
                  <a:pt x="379183" y="4334577"/>
                  <a:pt x="383177" y="4310743"/>
                  <a:pt x="383177" y="4310743"/>
                </a:cubicBezTo>
                <a:lnTo>
                  <a:pt x="322217" y="3953692"/>
                </a:lnTo>
                <a:lnTo>
                  <a:pt x="339634" y="3596640"/>
                </a:lnTo>
                <a:lnTo>
                  <a:pt x="391886" y="3283132"/>
                </a:lnTo>
                <a:lnTo>
                  <a:pt x="418011" y="3039292"/>
                </a:lnTo>
                <a:lnTo>
                  <a:pt x="383177" y="2960915"/>
                </a:lnTo>
                <a:lnTo>
                  <a:pt x="313508" y="2786743"/>
                </a:lnTo>
                <a:lnTo>
                  <a:pt x="339634" y="2708366"/>
                </a:lnTo>
                <a:lnTo>
                  <a:pt x="383177" y="2473235"/>
                </a:lnTo>
                <a:lnTo>
                  <a:pt x="400594" y="2290355"/>
                </a:lnTo>
                <a:cubicBezTo>
                  <a:pt x="415108" y="2267132"/>
                  <a:pt x="431023" y="2244728"/>
                  <a:pt x="444137" y="2220686"/>
                </a:cubicBezTo>
                <a:cubicBezTo>
                  <a:pt x="448533" y="2212627"/>
                  <a:pt x="452846" y="2194560"/>
                  <a:pt x="452846" y="2194560"/>
                </a:cubicBezTo>
                <a:lnTo>
                  <a:pt x="487680" y="2037806"/>
                </a:lnTo>
                <a:lnTo>
                  <a:pt x="383177" y="1846218"/>
                </a:lnTo>
                <a:lnTo>
                  <a:pt x="461554" y="1715589"/>
                </a:lnTo>
                <a:lnTo>
                  <a:pt x="357051" y="1367246"/>
                </a:lnTo>
                <a:lnTo>
                  <a:pt x="461554" y="1236618"/>
                </a:lnTo>
                <a:cubicBezTo>
                  <a:pt x="470263" y="1207589"/>
                  <a:pt x="479354" y="1178673"/>
                  <a:pt x="487680" y="1149532"/>
                </a:cubicBezTo>
                <a:cubicBezTo>
                  <a:pt x="490968" y="1138024"/>
                  <a:pt x="496388" y="1114698"/>
                  <a:pt x="496388" y="1114698"/>
                </a:cubicBezTo>
                <a:lnTo>
                  <a:pt x="513806" y="940526"/>
                </a:lnTo>
                <a:lnTo>
                  <a:pt x="426720" y="705395"/>
                </a:lnTo>
                <a:lnTo>
                  <a:pt x="522514" y="435429"/>
                </a:lnTo>
                <a:lnTo>
                  <a:pt x="522514" y="165463"/>
                </a:lnTo>
                <a:lnTo>
                  <a:pt x="566057" y="95795"/>
                </a:lnTo>
                <a:lnTo>
                  <a:pt x="592183" y="8709"/>
                </a:lnTo>
                <a:lnTo>
                  <a:pt x="539931" y="0"/>
                </a:lnTo>
              </a:path>
            </a:pathLst>
          </a:cu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D233FD1-D18A-4843-8666-8A242794BB95}"/>
              </a:ext>
            </a:extLst>
          </p:cNvPr>
          <p:cNvGrpSpPr/>
          <p:nvPr/>
        </p:nvGrpSpPr>
        <p:grpSpPr>
          <a:xfrm>
            <a:off x="5290367" y="2979310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4588E14-28CA-49A4-AEEC-11A67AEF9CDD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7CCD27A9-1363-4138-B67B-80FF17532F6D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A62016-CA91-429C-AB95-89C10341B365}"/>
              </a:ext>
            </a:extLst>
          </p:cNvPr>
          <p:cNvGrpSpPr/>
          <p:nvPr/>
        </p:nvGrpSpPr>
        <p:grpSpPr>
          <a:xfrm>
            <a:off x="5372689" y="3688808"/>
            <a:ext cx="674611" cy="753208"/>
            <a:chOff x="5433475" y="3253810"/>
            <a:chExt cx="674611" cy="753208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1F0F654-3527-41F6-BE13-7EDD7CB2378D}"/>
                </a:ext>
              </a:extLst>
            </p:cNvPr>
            <p:cNvSpPr/>
            <p:nvPr/>
          </p:nvSpPr>
          <p:spPr>
            <a:xfrm>
              <a:off x="5450305" y="3501460"/>
              <a:ext cx="640951" cy="5055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411C24B-AA76-4002-BD85-9EAD3293D143}"/>
                </a:ext>
              </a:extLst>
            </p:cNvPr>
            <p:cNvGrpSpPr/>
            <p:nvPr/>
          </p:nvGrpSpPr>
          <p:grpSpPr>
            <a:xfrm>
              <a:off x="5433475" y="3253810"/>
              <a:ext cx="674611" cy="357553"/>
              <a:chOff x="5433475" y="3097014"/>
              <a:chExt cx="674611" cy="514350"/>
            </a:xfrm>
            <a:solidFill>
              <a:schemeClr val="tx1"/>
            </a:solidFill>
          </p:grpSpPr>
          <p:sp>
            <p:nvSpPr>
              <p:cNvPr id="7" name="Isosceles Triangle 6">
                <a:extLst>
                  <a:ext uri="{FF2B5EF4-FFF2-40B4-BE49-F238E27FC236}">
                    <a16:creationId xmlns:a16="http://schemas.microsoft.com/office/drawing/2014/main" id="{46125A35-145A-46AC-A555-C4CF08E637A4}"/>
                  </a:ext>
                </a:extLst>
              </p:cNvPr>
              <p:cNvSpPr/>
              <p:nvPr/>
            </p:nvSpPr>
            <p:spPr>
              <a:xfrm>
                <a:off x="5433475" y="3097014"/>
                <a:ext cx="93842" cy="50555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808C2A41-A2A2-4A6F-9114-E457613C4CB1}"/>
                  </a:ext>
                </a:extLst>
              </p:cNvPr>
              <p:cNvSpPr/>
              <p:nvPr/>
            </p:nvSpPr>
            <p:spPr>
              <a:xfrm>
                <a:off x="6014244" y="3105806"/>
                <a:ext cx="93842" cy="50555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D3F353-A299-43EC-95CC-BF3AD67438AB}"/>
                </a:ext>
              </a:extLst>
            </p:cNvPr>
            <p:cNvGrpSpPr/>
            <p:nvPr/>
          </p:nvGrpSpPr>
          <p:grpSpPr>
            <a:xfrm>
              <a:off x="5588545" y="3337366"/>
              <a:ext cx="364469" cy="351442"/>
              <a:chOff x="5574016" y="3224888"/>
              <a:chExt cx="364469" cy="534481"/>
            </a:xfrm>
            <a:solidFill>
              <a:schemeClr val="tx1"/>
            </a:solidFill>
          </p:grpSpPr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id="{BBC3CBB8-6410-4E79-8E6E-09306213B8A8}"/>
                  </a:ext>
                </a:extLst>
              </p:cNvPr>
              <p:cNvSpPr/>
              <p:nvPr/>
            </p:nvSpPr>
            <p:spPr>
              <a:xfrm>
                <a:off x="5574016" y="3224888"/>
                <a:ext cx="93842" cy="50555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Isosceles Triangle 52">
                <a:extLst>
                  <a:ext uri="{FF2B5EF4-FFF2-40B4-BE49-F238E27FC236}">
                    <a16:creationId xmlns:a16="http://schemas.microsoft.com/office/drawing/2014/main" id="{BC9A5D0C-5E6C-49D2-8B63-B400F6926FB3}"/>
                  </a:ext>
                </a:extLst>
              </p:cNvPr>
              <p:cNvSpPr/>
              <p:nvPr/>
            </p:nvSpPr>
            <p:spPr>
              <a:xfrm>
                <a:off x="5716102" y="3253811"/>
                <a:ext cx="93842" cy="50555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A4B96C99-F12E-4B62-A2C9-D7A953ACD203}"/>
                  </a:ext>
                </a:extLst>
              </p:cNvPr>
              <p:cNvSpPr/>
              <p:nvPr/>
            </p:nvSpPr>
            <p:spPr>
              <a:xfrm>
                <a:off x="5844643" y="3226508"/>
                <a:ext cx="93842" cy="50555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442F6D-505F-4CAD-A2C2-079EB8930B90}"/>
              </a:ext>
            </a:extLst>
          </p:cNvPr>
          <p:cNvGrpSpPr/>
          <p:nvPr/>
        </p:nvGrpSpPr>
        <p:grpSpPr>
          <a:xfrm>
            <a:off x="5644991" y="2940727"/>
            <a:ext cx="237392" cy="615462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775B5B2-F508-4173-B18A-4122F08DAB7B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A9536DF-5754-41DD-B48F-EFF82E035B9A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D7A3C234-5280-408C-AAC1-9D0E97975CB9}"/>
              </a:ext>
            </a:extLst>
          </p:cNvPr>
          <p:cNvSpPr/>
          <p:nvPr/>
        </p:nvSpPr>
        <p:spPr>
          <a:xfrm rot="20942142">
            <a:off x="4593661" y="3508685"/>
            <a:ext cx="650572" cy="365121"/>
          </a:xfrm>
          <a:prstGeom prst="rightArrow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717BFA9E-7BAC-4AF3-9285-CA91B084ADDF}"/>
              </a:ext>
            </a:extLst>
          </p:cNvPr>
          <p:cNvSpPr/>
          <p:nvPr/>
        </p:nvSpPr>
        <p:spPr>
          <a:xfrm>
            <a:off x="3107432" y="1068135"/>
            <a:ext cx="1994978" cy="1527602"/>
          </a:xfrm>
          <a:prstGeom prst="wedgeRoundRectCallout">
            <a:avLst>
              <a:gd name="adj1" fmla="val 56292"/>
              <a:gd name="adj2" fmla="val 79838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9320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5FFB9D-E195-4AA1-BC68-27541CA3DC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862" y="-16172"/>
            <a:ext cx="9530863" cy="68503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DBD1D3-BB86-4206-97CD-F74D302D6E9D}"/>
              </a:ext>
            </a:extLst>
          </p:cNvPr>
          <p:cNvSpPr/>
          <p:nvPr/>
        </p:nvSpPr>
        <p:spPr>
          <a:xfrm>
            <a:off x="0" y="0"/>
            <a:ext cx="9144000" cy="6834136"/>
          </a:xfrm>
          <a:prstGeom prst="rect">
            <a:avLst/>
          </a:prstGeom>
          <a:solidFill>
            <a:schemeClr val="accent5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4D03C-145A-44D7-8458-7A8A30B9FC1A}"/>
              </a:ext>
            </a:extLst>
          </p:cNvPr>
          <p:cNvSpPr txBox="1"/>
          <p:nvPr/>
        </p:nvSpPr>
        <p:spPr>
          <a:xfrm>
            <a:off x="1167063" y="2434203"/>
            <a:ext cx="6809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 our spiritual union overcome our physical barriers.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61768D-BF28-4DE3-8E9A-5AE758E308E8}"/>
              </a:ext>
            </a:extLst>
          </p:cNvPr>
          <p:cNvSpPr txBox="1"/>
          <p:nvPr/>
        </p:nvSpPr>
        <p:spPr>
          <a:xfrm>
            <a:off x="1167063" y="961310"/>
            <a:ext cx="6809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 #4</a:t>
            </a:r>
          </a:p>
        </p:txBody>
      </p:sp>
    </p:spTree>
    <p:extLst>
      <p:ext uri="{BB962C8B-B14F-4D97-AF65-F5344CB8AC3E}">
        <p14:creationId xmlns:p14="http://schemas.microsoft.com/office/powerpoint/2010/main" val="865470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0B5DE1-9653-4840-BC09-496655269C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7"/>
          <a:stretch/>
        </p:blipFill>
        <p:spPr>
          <a:xfrm>
            <a:off x="1334598" y="-1475249"/>
            <a:ext cx="6233266" cy="9238103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10E2A4B-15F1-470D-BE86-90689D7D4876}"/>
              </a:ext>
            </a:extLst>
          </p:cNvPr>
          <p:cNvSpPr/>
          <p:nvPr/>
        </p:nvSpPr>
        <p:spPr>
          <a:xfrm>
            <a:off x="5244496" y="1831936"/>
            <a:ext cx="1964487" cy="4024795"/>
          </a:xfrm>
          <a:custGeom>
            <a:avLst/>
            <a:gdLst>
              <a:gd name="connsiteX0" fmla="*/ 43543 w 1637211"/>
              <a:gd name="connsiteY0" fmla="*/ 531223 h 3515555"/>
              <a:gd name="connsiteX1" fmla="*/ 52251 w 1637211"/>
              <a:gd name="connsiteY1" fmla="*/ 1079863 h 3515555"/>
              <a:gd name="connsiteX2" fmla="*/ 0 w 1637211"/>
              <a:gd name="connsiteY2" fmla="*/ 1750423 h 3515555"/>
              <a:gd name="connsiteX3" fmla="*/ 0 w 1637211"/>
              <a:gd name="connsiteY3" fmla="*/ 2124892 h 3515555"/>
              <a:gd name="connsiteX4" fmla="*/ 17417 w 1637211"/>
              <a:gd name="connsiteY4" fmla="*/ 2516777 h 3515555"/>
              <a:gd name="connsiteX5" fmla="*/ 113211 w 1637211"/>
              <a:gd name="connsiteY5" fmla="*/ 2934789 h 3515555"/>
              <a:gd name="connsiteX6" fmla="*/ 139337 w 1637211"/>
              <a:gd name="connsiteY6" fmla="*/ 3021875 h 3515555"/>
              <a:gd name="connsiteX7" fmla="*/ 148046 w 1637211"/>
              <a:gd name="connsiteY7" fmla="*/ 3239589 h 3515555"/>
              <a:gd name="connsiteX8" fmla="*/ 209006 w 1637211"/>
              <a:gd name="connsiteY8" fmla="*/ 3300549 h 3515555"/>
              <a:gd name="connsiteX9" fmla="*/ 304800 w 1637211"/>
              <a:gd name="connsiteY9" fmla="*/ 3457303 h 3515555"/>
              <a:gd name="connsiteX10" fmla="*/ 513806 w 1637211"/>
              <a:gd name="connsiteY10" fmla="*/ 3509555 h 3515555"/>
              <a:gd name="connsiteX11" fmla="*/ 757646 w 1637211"/>
              <a:gd name="connsiteY11" fmla="*/ 3474720 h 3515555"/>
              <a:gd name="connsiteX12" fmla="*/ 905691 w 1637211"/>
              <a:gd name="connsiteY12" fmla="*/ 3474720 h 3515555"/>
              <a:gd name="connsiteX13" fmla="*/ 1010194 w 1637211"/>
              <a:gd name="connsiteY13" fmla="*/ 3439886 h 3515555"/>
              <a:gd name="connsiteX14" fmla="*/ 1219200 w 1637211"/>
              <a:gd name="connsiteY14" fmla="*/ 3396343 h 3515555"/>
              <a:gd name="connsiteX15" fmla="*/ 1271451 w 1637211"/>
              <a:gd name="connsiteY15" fmla="*/ 3335383 h 3515555"/>
              <a:gd name="connsiteX16" fmla="*/ 1341120 w 1637211"/>
              <a:gd name="connsiteY16" fmla="*/ 3239589 h 3515555"/>
              <a:gd name="connsiteX17" fmla="*/ 1367246 w 1637211"/>
              <a:gd name="connsiteY17" fmla="*/ 3204755 h 3515555"/>
              <a:gd name="connsiteX18" fmla="*/ 1393371 w 1637211"/>
              <a:gd name="connsiteY18" fmla="*/ 3178629 h 3515555"/>
              <a:gd name="connsiteX19" fmla="*/ 1471749 w 1637211"/>
              <a:gd name="connsiteY19" fmla="*/ 2891246 h 3515555"/>
              <a:gd name="connsiteX20" fmla="*/ 1524000 w 1637211"/>
              <a:gd name="connsiteY20" fmla="*/ 2760617 h 3515555"/>
              <a:gd name="connsiteX21" fmla="*/ 1524000 w 1637211"/>
              <a:gd name="connsiteY21" fmla="*/ 2725783 h 3515555"/>
              <a:gd name="connsiteX22" fmla="*/ 1593669 w 1637211"/>
              <a:gd name="connsiteY22" fmla="*/ 2551612 h 3515555"/>
              <a:gd name="connsiteX23" fmla="*/ 1584960 w 1637211"/>
              <a:gd name="connsiteY23" fmla="*/ 2333897 h 3515555"/>
              <a:gd name="connsiteX24" fmla="*/ 1576251 w 1637211"/>
              <a:gd name="connsiteY24" fmla="*/ 2281646 h 3515555"/>
              <a:gd name="connsiteX25" fmla="*/ 1567543 w 1637211"/>
              <a:gd name="connsiteY25" fmla="*/ 2255520 h 3515555"/>
              <a:gd name="connsiteX26" fmla="*/ 1567543 w 1637211"/>
              <a:gd name="connsiteY26" fmla="*/ 2203269 h 3515555"/>
              <a:gd name="connsiteX27" fmla="*/ 1532709 w 1637211"/>
              <a:gd name="connsiteY27" fmla="*/ 1959429 h 3515555"/>
              <a:gd name="connsiteX28" fmla="*/ 1541417 w 1637211"/>
              <a:gd name="connsiteY28" fmla="*/ 1872343 h 3515555"/>
              <a:gd name="connsiteX29" fmla="*/ 1567543 w 1637211"/>
              <a:gd name="connsiteY29" fmla="*/ 1741715 h 3515555"/>
              <a:gd name="connsiteX30" fmla="*/ 1593669 w 1637211"/>
              <a:gd name="connsiteY30" fmla="*/ 1663337 h 3515555"/>
              <a:gd name="connsiteX31" fmla="*/ 1602377 w 1637211"/>
              <a:gd name="connsiteY31" fmla="*/ 1637212 h 3515555"/>
              <a:gd name="connsiteX32" fmla="*/ 1637211 w 1637211"/>
              <a:gd name="connsiteY32" fmla="*/ 1480457 h 3515555"/>
              <a:gd name="connsiteX33" fmla="*/ 1611086 w 1637211"/>
              <a:gd name="connsiteY33" fmla="*/ 1410789 h 3515555"/>
              <a:gd name="connsiteX34" fmla="*/ 1602377 w 1637211"/>
              <a:gd name="connsiteY34" fmla="*/ 1341120 h 3515555"/>
              <a:gd name="connsiteX35" fmla="*/ 1593669 w 1637211"/>
              <a:gd name="connsiteY35" fmla="*/ 1306286 h 3515555"/>
              <a:gd name="connsiteX36" fmla="*/ 1567543 w 1637211"/>
              <a:gd name="connsiteY36" fmla="*/ 1140823 h 3515555"/>
              <a:gd name="connsiteX37" fmla="*/ 1558834 w 1637211"/>
              <a:gd name="connsiteY37" fmla="*/ 1088572 h 3515555"/>
              <a:gd name="connsiteX38" fmla="*/ 1550126 w 1637211"/>
              <a:gd name="connsiteY38" fmla="*/ 1027612 h 3515555"/>
              <a:gd name="connsiteX39" fmla="*/ 1541417 w 1637211"/>
              <a:gd name="connsiteY39" fmla="*/ 975360 h 3515555"/>
              <a:gd name="connsiteX40" fmla="*/ 1471749 w 1637211"/>
              <a:gd name="connsiteY40" fmla="*/ 722812 h 3515555"/>
              <a:gd name="connsiteX41" fmla="*/ 1489166 w 1637211"/>
              <a:gd name="connsiteY41" fmla="*/ 522515 h 3515555"/>
              <a:gd name="connsiteX42" fmla="*/ 1497874 w 1637211"/>
              <a:gd name="connsiteY42" fmla="*/ 478972 h 3515555"/>
              <a:gd name="connsiteX43" fmla="*/ 1515291 w 1637211"/>
              <a:gd name="connsiteY43" fmla="*/ 435429 h 3515555"/>
              <a:gd name="connsiteX44" fmla="*/ 1532709 w 1637211"/>
              <a:gd name="connsiteY44" fmla="*/ 357052 h 3515555"/>
              <a:gd name="connsiteX45" fmla="*/ 1541417 w 1637211"/>
              <a:gd name="connsiteY45" fmla="*/ 339635 h 3515555"/>
              <a:gd name="connsiteX46" fmla="*/ 1515291 w 1637211"/>
              <a:gd name="connsiteY46" fmla="*/ 209006 h 3515555"/>
              <a:gd name="connsiteX47" fmla="*/ 1419497 w 1637211"/>
              <a:gd name="connsiteY47" fmla="*/ 121920 h 3515555"/>
              <a:gd name="connsiteX48" fmla="*/ 1384663 w 1637211"/>
              <a:gd name="connsiteY48" fmla="*/ 113212 h 3515555"/>
              <a:gd name="connsiteX49" fmla="*/ 1358537 w 1637211"/>
              <a:gd name="connsiteY49" fmla="*/ 104503 h 3515555"/>
              <a:gd name="connsiteX50" fmla="*/ 1323703 w 1637211"/>
              <a:gd name="connsiteY50" fmla="*/ 87086 h 3515555"/>
              <a:gd name="connsiteX51" fmla="*/ 1271451 w 1637211"/>
              <a:gd name="connsiteY51" fmla="*/ 78377 h 3515555"/>
              <a:gd name="connsiteX52" fmla="*/ 1219200 w 1637211"/>
              <a:gd name="connsiteY52" fmla="*/ 60960 h 3515555"/>
              <a:gd name="connsiteX53" fmla="*/ 1079863 w 1637211"/>
              <a:gd name="connsiteY53" fmla="*/ 26126 h 3515555"/>
              <a:gd name="connsiteX54" fmla="*/ 1036320 w 1637211"/>
              <a:gd name="connsiteY54" fmla="*/ 17417 h 3515555"/>
              <a:gd name="connsiteX55" fmla="*/ 966651 w 1637211"/>
              <a:gd name="connsiteY55" fmla="*/ 0 h 3515555"/>
              <a:gd name="connsiteX56" fmla="*/ 853440 w 1637211"/>
              <a:gd name="connsiteY56" fmla="*/ 26126 h 3515555"/>
              <a:gd name="connsiteX57" fmla="*/ 775063 w 1637211"/>
              <a:gd name="connsiteY57" fmla="*/ 60960 h 3515555"/>
              <a:gd name="connsiteX58" fmla="*/ 731520 w 1637211"/>
              <a:gd name="connsiteY58" fmla="*/ 69669 h 3515555"/>
              <a:gd name="connsiteX59" fmla="*/ 679269 w 1637211"/>
              <a:gd name="connsiteY59" fmla="*/ 87086 h 3515555"/>
              <a:gd name="connsiteX60" fmla="*/ 374469 w 1637211"/>
              <a:gd name="connsiteY60" fmla="*/ 235132 h 3515555"/>
              <a:gd name="connsiteX61" fmla="*/ 296091 w 1637211"/>
              <a:gd name="connsiteY61" fmla="*/ 304800 h 3515555"/>
              <a:gd name="connsiteX62" fmla="*/ 269966 w 1637211"/>
              <a:gd name="connsiteY62" fmla="*/ 313509 h 3515555"/>
              <a:gd name="connsiteX63" fmla="*/ 252549 w 1637211"/>
              <a:gd name="connsiteY63" fmla="*/ 322217 h 3515555"/>
              <a:gd name="connsiteX64" fmla="*/ 130629 w 1637211"/>
              <a:gd name="connsiteY64" fmla="*/ 452846 h 3515555"/>
              <a:gd name="connsiteX65" fmla="*/ 43543 w 1637211"/>
              <a:gd name="connsiteY65" fmla="*/ 531223 h 351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37211" h="3515555">
                <a:moveTo>
                  <a:pt x="43543" y="531223"/>
                </a:moveTo>
                <a:lnTo>
                  <a:pt x="52251" y="1079863"/>
                </a:lnTo>
                <a:lnTo>
                  <a:pt x="0" y="1750423"/>
                </a:lnTo>
                <a:lnTo>
                  <a:pt x="0" y="2124892"/>
                </a:lnTo>
                <a:lnTo>
                  <a:pt x="17417" y="2516777"/>
                </a:lnTo>
                <a:lnTo>
                  <a:pt x="113211" y="2934789"/>
                </a:lnTo>
                <a:cubicBezTo>
                  <a:pt x="131520" y="3017173"/>
                  <a:pt x="111706" y="2994241"/>
                  <a:pt x="139337" y="3021875"/>
                </a:cubicBezTo>
                <a:lnTo>
                  <a:pt x="148046" y="3239589"/>
                </a:lnTo>
                <a:lnTo>
                  <a:pt x="209006" y="3300549"/>
                </a:lnTo>
                <a:lnTo>
                  <a:pt x="304800" y="3457303"/>
                </a:lnTo>
                <a:cubicBezTo>
                  <a:pt x="403228" y="3541671"/>
                  <a:pt x="338997" y="3509555"/>
                  <a:pt x="513806" y="3509555"/>
                </a:cubicBezTo>
                <a:lnTo>
                  <a:pt x="757646" y="3474720"/>
                </a:lnTo>
                <a:cubicBezTo>
                  <a:pt x="822058" y="3481877"/>
                  <a:pt x="843082" y="3490372"/>
                  <a:pt x="905691" y="3474720"/>
                </a:cubicBezTo>
                <a:cubicBezTo>
                  <a:pt x="941313" y="3465814"/>
                  <a:pt x="1010194" y="3439886"/>
                  <a:pt x="1010194" y="3439886"/>
                </a:cubicBezTo>
                <a:lnTo>
                  <a:pt x="1219200" y="3396343"/>
                </a:lnTo>
                <a:cubicBezTo>
                  <a:pt x="1236617" y="3376023"/>
                  <a:pt x="1254732" y="3356281"/>
                  <a:pt x="1271451" y="3335383"/>
                </a:cubicBezTo>
                <a:cubicBezTo>
                  <a:pt x="1359469" y="3225362"/>
                  <a:pt x="1296970" y="3301399"/>
                  <a:pt x="1341120" y="3239589"/>
                </a:cubicBezTo>
                <a:cubicBezTo>
                  <a:pt x="1349556" y="3227778"/>
                  <a:pt x="1357800" y="3215775"/>
                  <a:pt x="1367246" y="3204755"/>
                </a:cubicBezTo>
                <a:cubicBezTo>
                  <a:pt x="1375261" y="3195404"/>
                  <a:pt x="1393371" y="3178629"/>
                  <a:pt x="1393371" y="3178629"/>
                </a:cubicBezTo>
                <a:lnTo>
                  <a:pt x="1471749" y="2891246"/>
                </a:lnTo>
                <a:cubicBezTo>
                  <a:pt x="1472839" y="2888794"/>
                  <a:pt x="1524000" y="2780461"/>
                  <a:pt x="1524000" y="2760617"/>
                </a:cubicBezTo>
                <a:lnTo>
                  <a:pt x="1524000" y="2725783"/>
                </a:lnTo>
                <a:lnTo>
                  <a:pt x="1593669" y="2551612"/>
                </a:lnTo>
                <a:cubicBezTo>
                  <a:pt x="1590766" y="2479040"/>
                  <a:pt x="1589636" y="2406376"/>
                  <a:pt x="1584960" y="2333897"/>
                </a:cubicBezTo>
                <a:cubicBezTo>
                  <a:pt x="1583823" y="2316276"/>
                  <a:pt x="1580081" y="2298883"/>
                  <a:pt x="1576251" y="2281646"/>
                </a:cubicBezTo>
                <a:cubicBezTo>
                  <a:pt x="1574260" y="2272685"/>
                  <a:pt x="1568557" y="2264644"/>
                  <a:pt x="1567543" y="2255520"/>
                </a:cubicBezTo>
                <a:cubicBezTo>
                  <a:pt x="1565620" y="2238210"/>
                  <a:pt x="1567543" y="2220686"/>
                  <a:pt x="1567543" y="2203269"/>
                </a:cubicBezTo>
                <a:lnTo>
                  <a:pt x="1532709" y="1959429"/>
                </a:lnTo>
                <a:cubicBezTo>
                  <a:pt x="1535612" y="1930400"/>
                  <a:pt x="1537475" y="1901249"/>
                  <a:pt x="1541417" y="1872343"/>
                </a:cubicBezTo>
                <a:cubicBezTo>
                  <a:pt x="1549476" y="1813240"/>
                  <a:pt x="1550490" y="1787188"/>
                  <a:pt x="1567543" y="1741715"/>
                </a:cubicBezTo>
                <a:cubicBezTo>
                  <a:pt x="1603567" y="1645652"/>
                  <a:pt x="1570325" y="1745041"/>
                  <a:pt x="1593669" y="1663337"/>
                </a:cubicBezTo>
                <a:cubicBezTo>
                  <a:pt x="1596191" y="1654511"/>
                  <a:pt x="1602377" y="1637212"/>
                  <a:pt x="1602377" y="1637212"/>
                </a:cubicBezTo>
                <a:lnTo>
                  <a:pt x="1637211" y="1480457"/>
                </a:lnTo>
                <a:cubicBezTo>
                  <a:pt x="1628503" y="1457234"/>
                  <a:pt x="1617101" y="1434850"/>
                  <a:pt x="1611086" y="1410789"/>
                </a:cubicBezTo>
                <a:cubicBezTo>
                  <a:pt x="1605410" y="1388084"/>
                  <a:pt x="1606225" y="1364205"/>
                  <a:pt x="1602377" y="1341120"/>
                </a:cubicBezTo>
                <a:cubicBezTo>
                  <a:pt x="1600409" y="1329314"/>
                  <a:pt x="1595875" y="1318050"/>
                  <a:pt x="1593669" y="1306286"/>
                </a:cubicBezTo>
                <a:cubicBezTo>
                  <a:pt x="1574642" y="1204810"/>
                  <a:pt x="1580219" y="1223215"/>
                  <a:pt x="1567543" y="1140823"/>
                </a:cubicBezTo>
                <a:cubicBezTo>
                  <a:pt x="1564858" y="1123371"/>
                  <a:pt x="1561519" y="1106024"/>
                  <a:pt x="1558834" y="1088572"/>
                </a:cubicBezTo>
                <a:cubicBezTo>
                  <a:pt x="1555713" y="1068284"/>
                  <a:pt x="1553247" y="1047900"/>
                  <a:pt x="1550126" y="1027612"/>
                </a:cubicBezTo>
                <a:cubicBezTo>
                  <a:pt x="1547441" y="1010160"/>
                  <a:pt x="1541417" y="975360"/>
                  <a:pt x="1541417" y="975360"/>
                </a:cubicBezTo>
                <a:lnTo>
                  <a:pt x="1471749" y="722812"/>
                </a:lnTo>
                <a:cubicBezTo>
                  <a:pt x="1479446" y="591952"/>
                  <a:pt x="1473061" y="611093"/>
                  <a:pt x="1489166" y="522515"/>
                </a:cubicBezTo>
                <a:cubicBezTo>
                  <a:pt x="1491814" y="507952"/>
                  <a:pt x="1493621" y="493150"/>
                  <a:pt x="1497874" y="478972"/>
                </a:cubicBezTo>
                <a:cubicBezTo>
                  <a:pt x="1502366" y="463999"/>
                  <a:pt x="1510799" y="450402"/>
                  <a:pt x="1515291" y="435429"/>
                </a:cubicBezTo>
                <a:cubicBezTo>
                  <a:pt x="1536002" y="366392"/>
                  <a:pt x="1512603" y="417370"/>
                  <a:pt x="1532709" y="357052"/>
                </a:cubicBezTo>
                <a:cubicBezTo>
                  <a:pt x="1534762" y="350894"/>
                  <a:pt x="1538514" y="345441"/>
                  <a:pt x="1541417" y="339635"/>
                </a:cubicBezTo>
                <a:lnTo>
                  <a:pt x="1515291" y="209006"/>
                </a:lnTo>
                <a:cubicBezTo>
                  <a:pt x="1501313" y="195028"/>
                  <a:pt x="1448407" y="136375"/>
                  <a:pt x="1419497" y="121920"/>
                </a:cubicBezTo>
                <a:cubicBezTo>
                  <a:pt x="1408792" y="116567"/>
                  <a:pt x="1396171" y="116500"/>
                  <a:pt x="1384663" y="113212"/>
                </a:cubicBezTo>
                <a:cubicBezTo>
                  <a:pt x="1375836" y="110690"/>
                  <a:pt x="1366975" y="108119"/>
                  <a:pt x="1358537" y="104503"/>
                </a:cubicBezTo>
                <a:cubicBezTo>
                  <a:pt x="1346605" y="99389"/>
                  <a:pt x="1336137" y="90816"/>
                  <a:pt x="1323703" y="87086"/>
                </a:cubicBezTo>
                <a:cubicBezTo>
                  <a:pt x="1306790" y="82012"/>
                  <a:pt x="1288581" y="82660"/>
                  <a:pt x="1271451" y="78377"/>
                </a:cubicBezTo>
                <a:cubicBezTo>
                  <a:pt x="1253640" y="73924"/>
                  <a:pt x="1236912" y="65791"/>
                  <a:pt x="1219200" y="60960"/>
                </a:cubicBezTo>
                <a:cubicBezTo>
                  <a:pt x="1173012" y="48363"/>
                  <a:pt x="1126808" y="35515"/>
                  <a:pt x="1079863" y="26126"/>
                </a:cubicBezTo>
                <a:cubicBezTo>
                  <a:pt x="1065349" y="23223"/>
                  <a:pt x="1050743" y="20745"/>
                  <a:pt x="1036320" y="17417"/>
                </a:cubicBezTo>
                <a:cubicBezTo>
                  <a:pt x="1012995" y="12034"/>
                  <a:pt x="966651" y="0"/>
                  <a:pt x="966651" y="0"/>
                </a:cubicBezTo>
                <a:lnTo>
                  <a:pt x="853440" y="26126"/>
                </a:lnTo>
                <a:cubicBezTo>
                  <a:pt x="827314" y="37737"/>
                  <a:pt x="801987" y="51344"/>
                  <a:pt x="775063" y="60960"/>
                </a:cubicBezTo>
                <a:cubicBezTo>
                  <a:pt x="761124" y="65938"/>
                  <a:pt x="745379" y="64472"/>
                  <a:pt x="731520" y="69669"/>
                </a:cubicBezTo>
                <a:cubicBezTo>
                  <a:pt x="672194" y="91916"/>
                  <a:pt x="737455" y="87086"/>
                  <a:pt x="679269" y="87086"/>
                </a:cubicBezTo>
                <a:lnTo>
                  <a:pt x="374469" y="235132"/>
                </a:lnTo>
                <a:cubicBezTo>
                  <a:pt x="351385" y="258215"/>
                  <a:pt x="327173" y="289259"/>
                  <a:pt x="296091" y="304800"/>
                </a:cubicBezTo>
                <a:cubicBezTo>
                  <a:pt x="287881" y="308905"/>
                  <a:pt x="278489" y="310100"/>
                  <a:pt x="269966" y="313509"/>
                </a:cubicBezTo>
                <a:cubicBezTo>
                  <a:pt x="263939" y="315920"/>
                  <a:pt x="258355" y="319314"/>
                  <a:pt x="252549" y="322217"/>
                </a:cubicBezTo>
                <a:lnTo>
                  <a:pt x="130629" y="452846"/>
                </a:lnTo>
                <a:lnTo>
                  <a:pt x="43543" y="531223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82CDE8F-6B1A-4548-8F68-C4905B7E339F}"/>
              </a:ext>
            </a:extLst>
          </p:cNvPr>
          <p:cNvSpPr/>
          <p:nvPr/>
        </p:nvSpPr>
        <p:spPr>
          <a:xfrm>
            <a:off x="1963634" y="710272"/>
            <a:ext cx="3138776" cy="6569748"/>
          </a:xfrm>
          <a:custGeom>
            <a:avLst/>
            <a:gdLst>
              <a:gd name="connsiteX0" fmla="*/ 1733006 w 2899955"/>
              <a:gd name="connsiteY0" fmla="*/ 130628 h 6069874"/>
              <a:gd name="connsiteX1" fmla="*/ 1881052 w 2899955"/>
              <a:gd name="connsiteY1" fmla="*/ 0 h 6069874"/>
              <a:gd name="connsiteX2" fmla="*/ 2081349 w 2899955"/>
              <a:gd name="connsiteY2" fmla="*/ 34834 h 6069874"/>
              <a:gd name="connsiteX3" fmla="*/ 2264229 w 2899955"/>
              <a:gd name="connsiteY3" fmla="*/ 17417 h 6069874"/>
              <a:gd name="connsiteX4" fmla="*/ 2342606 w 2899955"/>
              <a:gd name="connsiteY4" fmla="*/ 26125 h 6069874"/>
              <a:gd name="connsiteX5" fmla="*/ 2490652 w 2899955"/>
              <a:gd name="connsiteY5" fmla="*/ 139337 h 6069874"/>
              <a:gd name="connsiteX6" fmla="*/ 2569029 w 2899955"/>
              <a:gd name="connsiteY6" fmla="*/ 130628 h 6069874"/>
              <a:gd name="connsiteX7" fmla="*/ 2612572 w 2899955"/>
              <a:gd name="connsiteY7" fmla="*/ 121920 h 6069874"/>
              <a:gd name="connsiteX8" fmla="*/ 2656115 w 2899955"/>
              <a:gd name="connsiteY8" fmla="*/ 121920 h 6069874"/>
              <a:gd name="connsiteX9" fmla="*/ 2795452 w 2899955"/>
              <a:gd name="connsiteY9" fmla="*/ 174171 h 6069874"/>
              <a:gd name="connsiteX10" fmla="*/ 2865120 w 2899955"/>
              <a:gd name="connsiteY10" fmla="*/ 209005 h 6069874"/>
              <a:gd name="connsiteX11" fmla="*/ 2891246 w 2899955"/>
              <a:gd name="connsiteY11" fmla="*/ 226423 h 6069874"/>
              <a:gd name="connsiteX12" fmla="*/ 2899955 w 2899955"/>
              <a:gd name="connsiteY12" fmla="*/ 339634 h 6069874"/>
              <a:gd name="connsiteX13" fmla="*/ 2795452 w 2899955"/>
              <a:gd name="connsiteY13" fmla="*/ 391885 h 6069874"/>
              <a:gd name="connsiteX14" fmla="*/ 2760617 w 2899955"/>
              <a:gd name="connsiteY14" fmla="*/ 409303 h 6069874"/>
              <a:gd name="connsiteX15" fmla="*/ 2725783 w 2899955"/>
              <a:gd name="connsiteY15" fmla="*/ 435428 h 6069874"/>
              <a:gd name="connsiteX16" fmla="*/ 2673532 w 2899955"/>
              <a:gd name="connsiteY16" fmla="*/ 478971 h 6069874"/>
              <a:gd name="connsiteX17" fmla="*/ 2638697 w 2899955"/>
              <a:gd name="connsiteY17" fmla="*/ 548640 h 6069874"/>
              <a:gd name="connsiteX18" fmla="*/ 2629989 w 2899955"/>
              <a:gd name="connsiteY18" fmla="*/ 583474 h 6069874"/>
              <a:gd name="connsiteX19" fmla="*/ 2621280 w 2899955"/>
              <a:gd name="connsiteY19" fmla="*/ 705394 h 6069874"/>
              <a:gd name="connsiteX20" fmla="*/ 2638697 w 2899955"/>
              <a:gd name="connsiteY20" fmla="*/ 783771 h 6069874"/>
              <a:gd name="connsiteX21" fmla="*/ 2647406 w 2899955"/>
              <a:gd name="connsiteY21" fmla="*/ 836023 h 6069874"/>
              <a:gd name="connsiteX22" fmla="*/ 2699657 w 2899955"/>
              <a:gd name="connsiteY22" fmla="*/ 966651 h 6069874"/>
              <a:gd name="connsiteX23" fmla="*/ 2751909 w 2899955"/>
              <a:gd name="connsiteY23" fmla="*/ 1097280 h 6069874"/>
              <a:gd name="connsiteX24" fmla="*/ 2751909 w 2899955"/>
              <a:gd name="connsiteY24" fmla="*/ 1193074 h 6069874"/>
              <a:gd name="connsiteX25" fmla="*/ 2769326 w 2899955"/>
              <a:gd name="connsiteY25" fmla="*/ 1271451 h 6069874"/>
              <a:gd name="connsiteX26" fmla="*/ 2778035 w 2899955"/>
              <a:gd name="connsiteY26" fmla="*/ 1314994 h 6069874"/>
              <a:gd name="connsiteX27" fmla="*/ 2778035 w 2899955"/>
              <a:gd name="connsiteY27" fmla="*/ 1436914 h 6069874"/>
              <a:gd name="connsiteX28" fmla="*/ 2769326 w 2899955"/>
              <a:gd name="connsiteY28" fmla="*/ 1558834 h 6069874"/>
              <a:gd name="connsiteX29" fmla="*/ 2760617 w 2899955"/>
              <a:gd name="connsiteY29" fmla="*/ 1584960 h 6069874"/>
              <a:gd name="connsiteX30" fmla="*/ 2682240 w 2899955"/>
              <a:gd name="connsiteY30" fmla="*/ 1846217 h 6069874"/>
              <a:gd name="connsiteX31" fmla="*/ 2664823 w 2899955"/>
              <a:gd name="connsiteY31" fmla="*/ 1968137 h 6069874"/>
              <a:gd name="connsiteX32" fmla="*/ 2673532 w 2899955"/>
              <a:gd name="connsiteY32" fmla="*/ 2098765 h 6069874"/>
              <a:gd name="connsiteX33" fmla="*/ 2682240 w 2899955"/>
              <a:gd name="connsiteY33" fmla="*/ 2211977 h 6069874"/>
              <a:gd name="connsiteX34" fmla="*/ 2682240 w 2899955"/>
              <a:gd name="connsiteY34" fmla="*/ 2464525 h 6069874"/>
              <a:gd name="connsiteX35" fmla="*/ 2690949 w 2899955"/>
              <a:gd name="connsiteY35" fmla="*/ 2603863 h 6069874"/>
              <a:gd name="connsiteX36" fmla="*/ 2690949 w 2899955"/>
              <a:gd name="connsiteY36" fmla="*/ 2786743 h 6069874"/>
              <a:gd name="connsiteX37" fmla="*/ 2682240 w 2899955"/>
              <a:gd name="connsiteY37" fmla="*/ 2865120 h 6069874"/>
              <a:gd name="connsiteX38" fmla="*/ 2656115 w 2899955"/>
              <a:gd name="connsiteY38" fmla="*/ 2882537 h 6069874"/>
              <a:gd name="connsiteX39" fmla="*/ 2595155 w 2899955"/>
              <a:gd name="connsiteY39" fmla="*/ 3074125 h 6069874"/>
              <a:gd name="connsiteX40" fmla="*/ 2621280 w 2899955"/>
              <a:gd name="connsiteY40" fmla="*/ 3143794 h 6069874"/>
              <a:gd name="connsiteX41" fmla="*/ 2638697 w 2899955"/>
              <a:gd name="connsiteY41" fmla="*/ 3178628 h 6069874"/>
              <a:gd name="connsiteX42" fmla="*/ 2682240 w 2899955"/>
              <a:gd name="connsiteY42" fmla="*/ 3274423 h 6069874"/>
              <a:gd name="connsiteX43" fmla="*/ 2708366 w 2899955"/>
              <a:gd name="connsiteY43" fmla="*/ 3344091 h 6069874"/>
              <a:gd name="connsiteX44" fmla="*/ 2717075 w 2899955"/>
              <a:gd name="connsiteY44" fmla="*/ 3370217 h 6069874"/>
              <a:gd name="connsiteX45" fmla="*/ 2734492 w 2899955"/>
              <a:gd name="connsiteY45" fmla="*/ 3396343 h 6069874"/>
              <a:gd name="connsiteX46" fmla="*/ 2734492 w 2899955"/>
              <a:gd name="connsiteY46" fmla="*/ 3483428 h 6069874"/>
              <a:gd name="connsiteX47" fmla="*/ 2725783 w 2899955"/>
              <a:gd name="connsiteY47" fmla="*/ 3561805 h 6069874"/>
              <a:gd name="connsiteX48" fmla="*/ 2708366 w 2899955"/>
              <a:gd name="connsiteY48" fmla="*/ 3587931 h 6069874"/>
              <a:gd name="connsiteX49" fmla="*/ 2699657 w 2899955"/>
              <a:gd name="connsiteY49" fmla="*/ 3614057 h 6069874"/>
              <a:gd name="connsiteX50" fmla="*/ 2647406 w 2899955"/>
              <a:gd name="connsiteY50" fmla="*/ 3727268 h 6069874"/>
              <a:gd name="connsiteX51" fmla="*/ 2603863 w 2899955"/>
              <a:gd name="connsiteY51" fmla="*/ 3788228 h 6069874"/>
              <a:gd name="connsiteX52" fmla="*/ 2534195 w 2899955"/>
              <a:gd name="connsiteY52" fmla="*/ 3971108 h 6069874"/>
              <a:gd name="connsiteX53" fmla="*/ 2508069 w 2899955"/>
              <a:gd name="connsiteY53" fmla="*/ 4284617 h 6069874"/>
              <a:gd name="connsiteX54" fmla="*/ 2473235 w 2899955"/>
              <a:gd name="connsiteY54" fmla="*/ 4380411 h 6069874"/>
              <a:gd name="connsiteX55" fmla="*/ 2464526 w 2899955"/>
              <a:gd name="connsiteY55" fmla="*/ 4389120 h 6069874"/>
              <a:gd name="connsiteX56" fmla="*/ 2386149 w 2899955"/>
              <a:gd name="connsiteY56" fmla="*/ 4528457 h 6069874"/>
              <a:gd name="connsiteX57" fmla="*/ 2377440 w 2899955"/>
              <a:gd name="connsiteY57" fmla="*/ 4615543 h 6069874"/>
              <a:gd name="connsiteX58" fmla="*/ 2360023 w 2899955"/>
              <a:gd name="connsiteY58" fmla="*/ 4641668 h 6069874"/>
              <a:gd name="connsiteX59" fmla="*/ 2351315 w 2899955"/>
              <a:gd name="connsiteY59" fmla="*/ 4667794 h 6069874"/>
              <a:gd name="connsiteX60" fmla="*/ 2333897 w 2899955"/>
              <a:gd name="connsiteY60" fmla="*/ 4824548 h 6069874"/>
              <a:gd name="connsiteX61" fmla="*/ 2307772 w 2899955"/>
              <a:gd name="connsiteY61" fmla="*/ 4902925 h 6069874"/>
              <a:gd name="connsiteX62" fmla="*/ 2307772 w 2899955"/>
              <a:gd name="connsiteY62" fmla="*/ 5016137 h 6069874"/>
              <a:gd name="connsiteX63" fmla="*/ 2299063 w 2899955"/>
              <a:gd name="connsiteY63" fmla="*/ 5164183 h 6069874"/>
              <a:gd name="connsiteX64" fmla="*/ 2264229 w 2899955"/>
              <a:gd name="connsiteY64" fmla="*/ 5286103 h 6069874"/>
              <a:gd name="connsiteX65" fmla="*/ 2246812 w 2899955"/>
              <a:gd name="connsiteY65" fmla="*/ 5364480 h 6069874"/>
              <a:gd name="connsiteX66" fmla="*/ 2238103 w 2899955"/>
              <a:gd name="connsiteY66" fmla="*/ 5390605 h 6069874"/>
              <a:gd name="connsiteX67" fmla="*/ 2220686 w 2899955"/>
              <a:gd name="connsiteY67" fmla="*/ 5408023 h 6069874"/>
              <a:gd name="connsiteX68" fmla="*/ 2229395 w 2899955"/>
              <a:gd name="connsiteY68" fmla="*/ 5495108 h 6069874"/>
              <a:gd name="connsiteX69" fmla="*/ 2220686 w 2899955"/>
              <a:gd name="connsiteY69" fmla="*/ 5582194 h 6069874"/>
              <a:gd name="connsiteX70" fmla="*/ 2203269 w 2899955"/>
              <a:gd name="connsiteY70" fmla="*/ 5651863 h 6069874"/>
              <a:gd name="connsiteX71" fmla="*/ 2185852 w 2899955"/>
              <a:gd name="connsiteY71" fmla="*/ 5730240 h 6069874"/>
              <a:gd name="connsiteX72" fmla="*/ 2168435 w 2899955"/>
              <a:gd name="connsiteY72" fmla="*/ 5799908 h 6069874"/>
              <a:gd name="connsiteX73" fmla="*/ 2142309 w 2899955"/>
              <a:gd name="connsiteY73" fmla="*/ 5817325 h 6069874"/>
              <a:gd name="connsiteX74" fmla="*/ 2133600 w 2899955"/>
              <a:gd name="connsiteY74" fmla="*/ 5817325 h 6069874"/>
              <a:gd name="connsiteX75" fmla="*/ 2055223 w 2899955"/>
              <a:gd name="connsiteY75" fmla="*/ 5930537 h 6069874"/>
              <a:gd name="connsiteX76" fmla="*/ 2011680 w 2899955"/>
              <a:gd name="connsiteY76" fmla="*/ 5991497 h 6069874"/>
              <a:gd name="connsiteX77" fmla="*/ 1976846 w 2899955"/>
              <a:gd name="connsiteY77" fmla="*/ 6008914 h 6069874"/>
              <a:gd name="connsiteX78" fmla="*/ 1846217 w 2899955"/>
              <a:gd name="connsiteY78" fmla="*/ 6017623 h 6069874"/>
              <a:gd name="connsiteX79" fmla="*/ 1672046 w 2899955"/>
              <a:gd name="connsiteY79" fmla="*/ 6061165 h 6069874"/>
              <a:gd name="connsiteX80" fmla="*/ 1576252 w 2899955"/>
              <a:gd name="connsiteY80" fmla="*/ 6069874 h 6069874"/>
              <a:gd name="connsiteX81" fmla="*/ 1532709 w 2899955"/>
              <a:gd name="connsiteY81" fmla="*/ 6061165 h 6069874"/>
              <a:gd name="connsiteX82" fmla="*/ 1480457 w 2899955"/>
              <a:gd name="connsiteY82" fmla="*/ 6052457 h 6069874"/>
              <a:gd name="connsiteX83" fmla="*/ 1402080 w 2899955"/>
              <a:gd name="connsiteY83" fmla="*/ 6017623 h 6069874"/>
              <a:gd name="connsiteX84" fmla="*/ 1375955 w 2899955"/>
              <a:gd name="connsiteY84" fmla="*/ 6017623 h 6069874"/>
              <a:gd name="connsiteX85" fmla="*/ 1114697 w 2899955"/>
              <a:gd name="connsiteY85" fmla="*/ 6052457 h 6069874"/>
              <a:gd name="connsiteX86" fmla="*/ 975360 w 2899955"/>
              <a:gd name="connsiteY86" fmla="*/ 6043748 h 6069874"/>
              <a:gd name="connsiteX87" fmla="*/ 940526 w 2899955"/>
              <a:gd name="connsiteY87" fmla="*/ 6008914 h 6069874"/>
              <a:gd name="connsiteX88" fmla="*/ 827315 w 2899955"/>
              <a:gd name="connsiteY88" fmla="*/ 5982788 h 6069874"/>
              <a:gd name="connsiteX89" fmla="*/ 740229 w 2899955"/>
              <a:gd name="connsiteY89" fmla="*/ 5956663 h 6069874"/>
              <a:gd name="connsiteX90" fmla="*/ 627017 w 2899955"/>
              <a:gd name="connsiteY90" fmla="*/ 5878285 h 6069874"/>
              <a:gd name="connsiteX91" fmla="*/ 574766 w 2899955"/>
              <a:gd name="connsiteY91" fmla="*/ 5799908 h 6069874"/>
              <a:gd name="connsiteX92" fmla="*/ 522515 w 2899955"/>
              <a:gd name="connsiteY92" fmla="*/ 5704114 h 6069874"/>
              <a:gd name="connsiteX93" fmla="*/ 444137 w 2899955"/>
              <a:gd name="connsiteY93" fmla="*/ 5634445 h 6069874"/>
              <a:gd name="connsiteX94" fmla="*/ 400595 w 2899955"/>
              <a:gd name="connsiteY94" fmla="*/ 5608320 h 6069874"/>
              <a:gd name="connsiteX95" fmla="*/ 383177 w 2899955"/>
              <a:gd name="connsiteY95" fmla="*/ 5590903 h 6069874"/>
              <a:gd name="connsiteX96" fmla="*/ 348343 w 2899955"/>
              <a:gd name="connsiteY96" fmla="*/ 5582194 h 6069874"/>
              <a:gd name="connsiteX97" fmla="*/ 261257 w 2899955"/>
              <a:gd name="connsiteY97" fmla="*/ 5573485 h 6069874"/>
              <a:gd name="connsiteX98" fmla="*/ 209006 w 2899955"/>
              <a:gd name="connsiteY98" fmla="*/ 5529943 h 6069874"/>
              <a:gd name="connsiteX99" fmla="*/ 17417 w 2899955"/>
              <a:gd name="connsiteY99" fmla="*/ 5303520 h 6069874"/>
              <a:gd name="connsiteX100" fmla="*/ 0 w 2899955"/>
              <a:gd name="connsiteY100" fmla="*/ 4990011 h 6069874"/>
              <a:gd name="connsiteX101" fmla="*/ 8709 w 2899955"/>
              <a:gd name="connsiteY101" fmla="*/ 4833257 h 6069874"/>
              <a:gd name="connsiteX102" fmla="*/ 130629 w 2899955"/>
              <a:gd name="connsiteY102" fmla="*/ 4693920 h 6069874"/>
              <a:gd name="connsiteX103" fmla="*/ 409303 w 2899955"/>
              <a:gd name="connsiteY103" fmla="*/ 4319451 h 6069874"/>
              <a:gd name="connsiteX104" fmla="*/ 539932 w 2899955"/>
              <a:gd name="connsiteY104" fmla="*/ 4188823 h 6069874"/>
              <a:gd name="connsiteX105" fmla="*/ 566057 w 2899955"/>
              <a:gd name="connsiteY105" fmla="*/ 4153988 h 6069874"/>
              <a:gd name="connsiteX106" fmla="*/ 627017 w 2899955"/>
              <a:gd name="connsiteY106" fmla="*/ 3971108 h 6069874"/>
              <a:gd name="connsiteX107" fmla="*/ 687977 w 2899955"/>
              <a:gd name="connsiteY107" fmla="*/ 3910148 h 6069874"/>
              <a:gd name="connsiteX108" fmla="*/ 705395 w 2899955"/>
              <a:gd name="connsiteY108" fmla="*/ 3875314 h 6069874"/>
              <a:gd name="connsiteX109" fmla="*/ 722812 w 2899955"/>
              <a:gd name="connsiteY109" fmla="*/ 3849188 h 6069874"/>
              <a:gd name="connsiteX110" fmla="*/ 801189 w 2899955"/>
              <a:gd name="connsiteY110" fmla="*/ 3675017 h 6069874"/>
              <a:gd name="connsiteX111" fmla="*/ 844732 w 2899955"/>
              <a:gd name="connsiteY111" fmla="*/ 3596640 h 6069874"/>
              <a:gd name="connsiteX112" fmla="*/ 870857 w 2899955"/>
              <a:gd name="connsiteY112" fmla="*/ 3518263 h 6069874"/>
              <a:gd name="connsiteX113" fmla="*/ 949235 w 2899955"/>
              <a:gd name="connsiteY113" fmla="*/ 3387634 h 6069874"/>
              <a:gd name="connsiteX114" fmla="*/ 975360 w 2899955"/>
              <a:gd name="connsiteY114" fmla="*/ 3291840 h 6069874"/>
              <a:gd name="connsiteX115" fmla="*/ 1001486 w 2899955"/>
              <a:gd name="connsiteY115" fmla="*/ 3213463 h 6069874"/>
              <a:gd name="connsiteX116" fmla="*/ 1001486 w 2899955"/>
              <a:gd name="connsiteY116" fmla="*/ 3187337 h 6069874"/>
              <a:gd name="connsiteX117" fmla="*/ 1053737 w 2899955"/>
              <a:gd name="connsiteY117" fmla="*/ 2969623 h 6069874"/>
              <a:gd name="connsiteX118" fmla="*/ 1114697 w 2899955"/>
              <a:gd name="connsiteY118" fmla="*/ 2821577 h 6069874"/>
              <a:gd name="connsiteX119" fmla="*/ 1114697 w 2899955"/>
              <a:gd name="connsiteY119" fmla="*/ 2812868 h 6069874"/>
              <a:gd name="connsiteX120" fmla="*/ 1149532 w 2899955"/>
              <a:gd name="connsiteY120" fmla="*/ 2699657 h 6069874"/>
              <a:gd name="connsiteX121" fmla="*/ 1193075 w 2899955"/>
              <a:gd name="connsiteY121" fmla="*/ 2612571 h 6069874"/>
              <a:gd name="connsiteX122" fmla="*/ 1210492 w 2899955"/>
              <a:gd name="connsiteY122" fmla="*/ 2542903 h 6069874"/>
              <a:gd name="connsiteX123" fmla="*/ 1236617 w 2899955"/>
              <a:gd name="connsiteY123" fmla="*/ 2386148 h 6069874"/>
              <a:gd name="connsiteX124" fmla="*/ 1262743 w 2899955"/>
              <a:gd name="connsiteY124" fmla="*/ 2316480 h 6069874"/>
              <a:gd name="connsiteX125" fmla="*/ 1271452 w 2899955"/>
              <a:gd name="connsiteY125" fmla="*/ 2290354 h 6069874"/>
              <a:gd name="connsiteX126" fmla="*/ 1280160 w 2899955"/>
              <a:gd name="connsiteY126" fmla="*/ 2238103 h 6069874"/>
              <a:gd name="connsiteX127" fmla="*/ 1280160 w 2899955"/>
              <a:gd name="connsiteY127" fmla="*/ 2002971 h 6069874"/>
              <a:gd name="connsiteX128" fmla="*/ 1314995 w 2899955"/>
              <a:gd name="connsiteY128" fmla="*/ 1889760 h 6069874"/>
              <a:gd name="connsiteX129" fmla="*/ 1332412 w 2899955"/>
              <a:gd name="connsiteY129" fmla="*/ 1837508 h 6069874"/>
              <a:gd name="connsiteX130" fmla="*/ 1384663 w 2899955"/>
              <a:gd name="connsiteY130" fmla="*/ 1741714 h 6069874"/>
              <a:gd name="connsiteX131" fmla="*/ 1445623 w 2899955"/>
              <a:gd name="connsiteY131" fmla="*/ 1454331 h 6069874"/>
              <a:gd name="connsiteX132" fmla="*/ 1445623 w 2899955"/>
              <a:gd name="connsiteY132" fmla="*/ 1454331 h 6069874"/>
              <a:gd name="connsiteX133" fmla="*/ 1463040 w 2899955"/>
              <a:gd name="connsiteY133" fmla="*/ 1384663 h 6069874"/>
              <a:gd name="connsiteX134" fmla="*/ 1471749 w 2899955"/>
              <a:gd name="connsiteY134" fmla="*/ 1193074 h 6069874"/>
              <a:gd name="connsiteX135" fmla="*/ 1471749 w 2899955"/>
              <a:gd name="connsiteY135" fmla="*/ 984068 h 6069874"/>
              <a:gd name="connsiteX136" fmla="*/ 1611086 w 2899955"/>
              <a:gd name="connsiteY136" fmla="*/ 914400 h 6069874"/>
              <a:gd name="connsiteX137" fmla="*/ 1698172 w 2899955"/>
              <a:gd name="connsiteY137" fmla="*/ 687977 h 6069874"/>
              <a:gd name="connsiteX138" fmla="*/ 1759132 w 2899955"/>
              <a:gd name="connsiteY138" fmla="*/ 592183 h 6069874"/>
              <a:gd name="connsiteX139" fmla="*/ 1767840 w 2899955"/>
              <a:gd name="connsiteY139" fmla="*/ 539931 h 6069874"/>
              <a:gd name="connsiteX140" fmla="*/ 1776549 w 2899955"/>
              <a:gd name="connsiteY140" fmla="*/ 513805 h 6069874"/>
              <a:gd name="connsiteX141" fmla="*/ 1811383 w 2899955"/>
              <a:gd name="connsiteY141" fmla="*/ 409303 h 6069874"/>
              <a:gd name="connsiteX142" fmla="*/ 1785257 w 2899955"/>
              <a:gd name="connsiteY142" fmla="*/ 156754 h 6069874"/>
              <a:gd name="connsiteX143" fmla="*/ 1793966 w 2899955"/>
              <a:gd name="connsiteY143" fmla="*/ 69668 h 6069874"/>
              <a:gd name="connsiteX144" fmla="*/ 1802675 w 2899955"/>
              <a:gd name="connsiteY144" fmla="*/ 69668 h 606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899955" h="6069874">
                <a:moveTo>
                  <a:pt x="1733006" y="130628"/>
                </a:moveTo>
                <a:lnTo>
                  <a:pt x="1881052" y="0"/>
                </a:lnTo>
                <a:lnTo>
                  <a:pt x="2081349" y="34834"/>
                </a:lnTo>
                <a:lnTo>
                  <a:pt x="2264229" y="17417"/>
                </a:lnTo>
                <a:lnTo>
                  <a:pt x="2342606" y="26125"/>
                </a:lnTo>
                <a:lnTo>
                  <a:pt x="2490652" y="139337"/>
                </a:lnTo>
                <a:cubicBezTo>
                  <a:pt x="2516778" y="136434"/>
                  <a:pt x="2543007" y="134345"/>
                  <a:pt x="2569029" y="130628"/>
                </a:cubicBezTo>
                <a:cubicBezTo>
                  <a:pt x="2583682" y="128535"/>
                  <a:pt x="2597844" y="123393"/>
                  <a:pt x="2612572" y="121920"/>
                </a:cubicBezTo>
                <a:cubicBezTo>
                  <a:pt x="2627014" y="120476"/>
                  <a:pt x="2641601" y="121920"/>
                  <a:pt x="2656115" y="121920"/>
                </a:cubicBezTo>
                <a:lnTo>
                  <a:pt x="2795452" y="174171"/>
                </a:lnTo>
                <a:cubicBezTo>
                  <a:pt x="2818675" y="185782"/>
                  <a:pt x="2842856" y="195647"/>
                  <a:pt x="2865120" y="209005"/>
                </a:cubicBezTo>
                <a:cubicBezTo>
                  <a:pt x="2897571" y="228476"/>
                  <a:pt x="2869737" y="226423"/>
                  <a:pt x="2891246" y="226423"/>
                </a:cubicBezTo>
                <a:lnTo>
                  <a:pt x="2899955" y="339634"/>
                </a:lnTo>
                <a:cubicBezTo>
                  <a:pt x="2749879" y="433431"/>
                  <a:pt x="2887560" y="357345"/>
                  <a:pt x="2795452" y="391885"/>
                </a:cubicBezTo>
                <a:cubicBezTo>
                  <a:pt x="2783296" y="396443"/>
                  <a:pt x="2771626" y="402422"/>
                  <a:pt x="2760617" y="409303"/>
                </a:cubicBezTo>
                <a:cubicBezTo>
                  <a:pt x="2748309" y="416995"/>
                  <a:pt x="2725783" y="435428"/>
                  <a:pt x="2725783" y="435428"/>
                </a:cubicBezTo>
                <a:lnTo>
                  <a:pt x="2673532" y="478971"/>
                </a:lnTo>
                <a:cubicBezTo>
                  <a:pt x="2661920" y="502194"/>
                  <a:pt x="2648683" y="524673"/>
                  <a:pt x="2638697" y="548640"/>
                </a:cubicBezTo>
                <a:cubicBezTo>
                  <a:pt x="2634094" y="559688"/>
                  <a:pt x="2629989" y="583474"/>
                  <a:pt x="2629989" y="583474"/>
                </a:cubicBezTo>
                <a:lnTo>
                  <a:pt x="2621280" y="705394"/>
                </a:lnTo>
                <a:cubicBezTo>
                  <a:pt x="2627086" y="731520"/>
                  <a:pt x="2632206" y="757807"/>
                  <a:pt x="2638697" y="783771"/>
                </a:cubicBezTo>
                <a:cubicBezTo>
                  <a:pt x="2650160" y="829623"/>
                  <a:pt x="2647406" y="789842"/>
                  <a:pt x="2647406" y="836023"/>
                </a:cubicBezTo>
                <a:lnTo>
                  <a:pt x="2699657" y="966651"/>
                </a:lnTo>
                <a:cubicBezTo>
                  <a:pt x="2767022" y="1045243"/>
                  <a:pt x="2751909" y="1000848"/>
                  <a:pt x="2751909" y="1097280"/>
                </a:cubicBezTo>
                <a:lnTo>
                  <a:pt x="2751909" y="1193074"/>
                </a:lnTo>
                <a:cubicBezTo>
                  <a:pt x="2757715" y="1219200"/>
                  <a:pt x="2762835" y="1245487"/>
                  <a:pt x="2769326" y="1271451"/>
                </a:cubicBezTo>
                <a:cubicBezTo>
                  <a:pt x="2779871" y="1313631"/>
                  <a:pt x="2778035" y="1281728"/>
                  <a:pt x="2778035" y="1314994"/>
                </a:cubicBezTo>
                <a:lnTo>
                  <a:pt x="2778035" y="1436914"/>
                </a:lnTo>
                <a:cubicBezTo>
                  <a:pt x="2775132" y="1477554"/>
                  <a:pt x="2774087" y="1518370"/>
                  <a:pt x="2769326" y="1558834"/>
                </a:cubicBezTo>
                <a:cubicBezTo>
                  <a:pt x="2768253" y="1567951"/>
                  <a:pt x="2760617" y="1584960"/>
                  <a:pt x="2760617" y="1584960"/>
                </a:cubicBezTo>
                <a:lnTo>
                  <a:pt x="2682240" y="1846217"/>
                </a:lnTo>
                <a:cubicBezTo>
                  <a:pt x="2661674" y="1938763"/>
                  <a:pt x="2664823" y="1897831"/>
                  <a:pt x="2664823" y="1968137"/>
                </a:cubicBezTo>
                <a:lnTo>
                  <a:pt x="2673532" y="2098765"/>
                </a:lnTo>
                <a:cubicBezTo>
                  <a:pt x="2683522" y="2188683"/>
                  <a:pt x="2682240" y="2150856"/>
                  <a:pt x="2682240" y="2211977"/>
                </a:cubicBezTo>
                <a:lnTo>
                  <a:pt x="2682240" y="2464525"/>
                </a:lnTo>
                <a:cubicBezTo>
                  <a:pt x="2691913" y="2580600"/>
                  <a:pt x="2690949" y="2534073"/>
                  <a:pt x="2690949" y="2603863"/>
                </a:cubicBezTo>
                <a:lnTo>
                  <a:pt x="2690949" y="2786743"/>
                </a:lnTo>
                <a:cubicBezTo>
                  <a:pt x="2688046" y="2812869"/>
                  <a:pt x="2691223" y="2840416"/>
                  <a:pt x="2682240" y="2865120"/>
                </a:cubicBezTo>
                <a:cubicBezTo>
                  <a:pt x="2678663" y="2874956"/>
                  <a:pt x="2656115" y="2882537"/>
                  <a:pt x="2656115" y="2882537"/>
                </a:cubicBezTo>
                <a:lnTo>
                  <a:pt x="2595155" y="3074125"/>
                </a:lnTo>
                <a:cubicBezTo>
                  <a:pt x="2603863" y="3097348"/>
                  <a:pt x="2611017" y="3121215"/>
                  <a:pt x="2621280" y="3143794"/>
                </a:cubicBezTo>
                <a:cubicBezTo>
                  <a:pt x="2640307" y="3185655"/>
                  <a:pt x="2638697" y="3155760"/>
                  <a:pt x="2638697" y="3178628"/>
                </a:cubicBezTo>
                <a:lnTo>
                  <a:pt x="2682240" y="3274423"/>
                </a:lnTo>
                <a:cubicBezTo>
                  <a:pt x="2690949" y="3297646"/>
                  <a:pt x="2699890" y="3320782"/>
                  <a:pt x="2708366" y="3344091"/>
                </a:cubicBezTo>
                <a:cubicBezTo>
                  <a:pt x="2711503" y="3352718"/>
                  <a:pt x="2712970" y="3362006"/>
                  <a:pt x="2717075" y="3370217"/>
                </a:cubicBezTo>
                <a:cubicBezTo>
                  <a:pt x="2721756" y="3379578"/>
                  <a:pt x="2734492" y="3396343"/>
                  <a:pt x="2734492" y="3396343"/>
                </a:cubicBezTo>
                <a:lnTo>
                  <a:pt x="2734492" y="3483428"/>
                </a:lnTo>
                <a:cubicBezTo>
                  <a:pt x="2731589" y="3509554"/>
                  <a:pt x="2732158" y="3536303"/>
                  <a:pt x="2725783" y="3561805"/>
                </a:cubicBezTo>
                <a:cubicBezTo>
                  <a:pt x="2723244" y="3571959"/>
                  <a:pt x="2713047" y="3578570"/>
                  <a:pt x="2708366" y="3587931"/>
                </a:cubicBezTo>
                <a:cubicBezTo>
                  <a:pt x="2704261" y="3596142"/>
                  <a:pt x="2699657" y="3614057"/>
                  <a:pt x="2699657" y="3614057"/>
                </a:cubicBezTo>
                <a:lnTo>
                  <a:pt x="2647406" y="3727268"/>
                </a:lnTo>
                <a:lnTo>
                  <a:pt x="2603863" y="3788228"/>
                </a:lnTo>
                <a:lnTo>
                  <a:pt x="2534195" y="3971108"/>
                </a:lnTo>
                <a:lnTo>
                  <a:pt x="2508069" y="4284617"/>
                </a:lnTo>
                <a:cubicBezTo>
                  <a:pt x="2496986" y="4384355"/>
                  <a:pt x="2521716" y="4344049"/>
                  <a:pt x="2473235" y="4380411"/>
                </a:cubicBezTo>
                <a:cubicBezTo>
                  <a:pt x="2469951" y="4382874"/>
                  <a:pt x="2467429" y="4386217"/>
                  <a:pt x="2464526" y="4389120"/>
                </a:cubicBezTo>
                <a:lnTo>
                  <a:pt x="2386149" y="4528457"/>
                </a:lnTo>
                <a:cubicBezTo>
                  <a:pt x="2383246" y="4557486"/>
                  <a:pt x="2384000" y="4587117"/>
                  <a:pt x="2377440" y="4615543"/>
                </a:cubicBezTo>
                <a:cubicBezTo>
                  <a:pt x="2375087" y="4625741"/>
                  <a:pt x="2364704" y="4632307"/>
                  <a:pt x="2360023" y="4641668"/>
                </a:cubicBezTo>
                <a:cubicBezTo>
                  <a:pt x="2355918" y="4649879"/>
                  <a:pt x="2351315" y="4667794"/>
                  <a:pt x="2351315" y="4667794"/>
                </a:cubicBezTo>
                <a:lnTo>
                  <a:pt x="2333897" y="4824548"/>
                </a:lnTo>
                <a:lnTo>
                  <a:pt x="2307772" y="4902925"/>
                </a:lnTo>
                <a:lnTo>
                  <a:pt x="2307772" y="5016137"/>
                </a:lnTo>
                <a:cubicBezTo>
                  <a:pt x="2298443" y="5146744"/>
                  <a:pt x="2299063" y="5097313"/>
                  <a:pt x="2299063" y="5164183"/>
                </a:cubicBezTo>
                <a:lnTo>
                  <a:pt x="2264229" y="5286103"/>
                </a:lnTo>
                <a:cubicBezTo>
                  <a:pt x="2258423" y="5312229"/>
                  <a:pt x="2253303" y="5338516"/>
                  <a:pt x="2246812" y="5364480"/>
                </a:cubicBezTo>
                <a:cubicBezTo>
                  <a:pt x="2244586" y="5373385"/>
                  <a:pt x="2242826" y="5382734"/>
                  <a:pt x="2238103" y="5390605"/>
                </a:cubicBezTo>
                <a:cubicBezTo>
                  <a:pt x="2233879" y="5397646"/>
                  <a:pt x="2220686" y="5408023"/>
                  <a:pt x="2220686" y="5408023"/>
                </a:cubicBezTo>
                <a:lnTo>
                  <a:pt x="2229395" y="5495108"/>
                </a:lnTo>
                <a:cubicBezTo>
                  <a:pt x="2220365" y="5576370"/>
                  <a:pt x="2220686" y="5547199"/>
                  <a:pt x="2220686" y="5582194"/>
                </a:cubicBezTo>
                <a:lnTo>
                  <a:pt x="2203269" y="5651863"/>
                </a:lnTo>
                <a:cubicBezTo>
                  <a:pt x="2197463" y="5677989"/>
                  <a:pt x="2191460" y="5704071"/>
                  <a:pt x="2185852" y="5730240"/>
                </a:cubicBezTo>
                <a:cubicBezTo>
                  <a:pt x="2185377" y="5732458"/>
                  <a:pt x="2175601" y="5790951"/>
                  <a:pt x="2168435" y="5799908"/>
                </a:cubicBezTo>
                <a:cubicBezTo>
                  <a:pt x="2161897" y="5808081"/>
                  <a:pt x="2151671" y="5812644"/>
                  <a:pt x="2142309" y="5817325"/>
                </a:cubicBezTo>
                <a:cubicBezTo>
                  <a:pt x="2139712" y="5818623"/>
                  <a:pt x="2136503" y="5817325"/>
                  <a:pt x="2133600" y="5817325"/>
                </a:cubicBezTo>
                <a:lnTo>
                  <a:pt x="2055223" y="5930537"/>
                </a:lnTo>
                <a:cubicBezTo>
                  <a:pt x="2040709" y="5950857"/>
                  <a:pt x="2029337" y="5973840"/>
                  <a:pt x="2011680" y="5991497"/>
                </a:cubicBezTo>
                <a:cubicBezTo>
                  <a:pt x="2002500" y="6000677"/>
                  <a:pt x="1989280" y="6005184"/>
                  <a:pt x="1976846" y="6008914"/>
                </a:cubicBezTo>
                <a:cubicBezTo>
                  <a:pt x="1933499" y="6021918"/>
                  <a:pt x="1890947" y="6017623"/>
                  <a:pt x="1846217" y="6017623"/>
                </a:cubicBezTo>
                <a:lnTo>
                  <a:pt x="1672046" y="6061165"/>
                </a:lnTo>
                <a:cubicBezTo>
                  <a:pt x="1640115" y="6064068"/>
                  <a:pt x="1608315" y="6069874"/>
                  <a:pt x="1576252" y="6069874"/>
                </a:cubicBezTo>
                <a:cubicBezTo>
                  <a:pt x="1561450" y="6069874"/>
                  <a:pt x="1547272" y="6063813"/>
                  <a:pt x="1532709" y="6061165"/>
                </a:cubicBezTo>
                <a:cubicBezTo>
                  <a:pt x="1515336" y="6058006"/>
                  <a:pt x="1497874" y="6055360"/>
                  <a:pt x="1480457" y="6052457"/>
                </a:cubicBezTo>
                <a:cubicBezTo>
                  <a:pt x="1456779" y="6036672"/>
                  <a:pt x="1433172" y="6017623"/>
                  <a:pt x="1402080" y="6017623"/>
                </a:cubicBezTo>
                <a:lnTo>
                  <a:pt x="1375955" y="6017623"/>
                </a:lnTo>
                <a:lnTo>
                  <a:pt x="1114697" y="6052457"/>
                </a:lnTo>
                <a:cubicBezTo>
                  <a:pt x="1057727" y="6058154"/>
                  <a:pt x="1024839" y="6073435"/>
                  <a:pt x="975360" y="6043748"/>
                </a:cubicBezTo>
                <a:cubicBezTo>
                  <a:pt x="961279" y="6035300"/>
                  <a:pt x="940526" y="6008914"/>
                  <a:pt x="940526" y="6008914"/>
                </a:cubicBezTo>
                <a:lnTo>
                  <a:pt x="827315" y="5982788"/>
                </a:lnTo>
                <a:cubicBezTo>
                  <a:pt x="798286" y="5974080"/>
                  <a:pt x="768161" y="5968424"/>
                  <a:pt x="740229" y="5956663"/>
                </a:cubicBezTo>
                <a:cubicBezTo>
                  <a:pt x="700615" y="5939983"/>
                  <a:pt x="653800" y="5915111"/>
                  <a:pt x="627017" y="5878285"/>
                </a:cubicBezTo>
                <a:cubicBezTo>
                  <a:pt x="549201" y="5771288"/>
                  <a:pt x="622382" y="5847524"/>
                  <a:pt x="574766" y="5799908"/>
                </a:cubicBezTo>
                <a:lnTo>
                  <a:pt x="522515" y="5704114"/>
                </a:lnTo>
                <a:cubicBezTo>
                  <a:pt x="475059" y="5656658"/>
                  <a:pt x="485575" y="5660344"/>
                  <a:pt x="444137" y="5634445"/>
                </a:cubicBezTo>
                <a:cubicBezTo>
                  <a:pt x="429784" y="5625474"/>
                  <a:pt x="414368" y="5618158"/>
                  <a:pt x="400595" y="5608320"/>
                </a:cubicBezTo>
                <a:cubicBezTo>
                  <a:pt x="393914" y="5603548"/>
                  <a:pt x="383177" y="5590903"/>
                  <a:pt x="383177" y="5590903"/>
                </a:cubicBezTo>
                <a:lnTo>
                  <a:pt x="348343" y="5582194"/>
                </a:lnTo>
                <a:cubicBezTo>
                  <a:pt x="319314" y="5579291"/>
                  <a:pt x="289308" y="5581500"/>
                  <a:pt x="261257" y="5573485"/>
                </a:cubicBezTo>
                <a:cubicBezTo>
                  <a:pt x="246765" y="5569345"/>
                  <a:pt x="221463" y="5542400"/>
                  <a:pt x="209006" y="5529943"/>
                </a:cubicBezTo>
                <a:lnTo>
                  <a:pt x="17417" y="5303520"/>
                </a:lnTo>
                <a:lnTo>
                  <a:pt x="0" y="4990011"/>
                </a:lnTo>
                <a:cubicBezTo>
                  <a:pt x="11020" y="4879818"/>
                  <a:pt x="8709" y="4932098"/>
                  <a:pt x="8709" y="4833257"/>
                </a:cubicBezTo>
                <a:lnTo>
                  <a:pt x="130629" y="4693920"/>
                </a:lnTo>
                <a:lnTo>
                  <a:pt x="409303" y="4319451"/>
                </a:lnTo>
                <a:cubicBezTo>
                  <a:pt x="452846" y="4275908"/>
                  <a:pt x="502986" y="4238087"/>
                  <a:pt x="539932" y="4188823"/>
                </a:cubicBezTo>
                <a:lnTo>
                  <a:pt x="566057" y="4153988"/>
                </a:lnTo>
                <a:lnTo>
                  <a:pt x="627017" y="3971108"/>
                </a:lnTo>
                <a:cubicBezTo>
                  <a:pt x="647337" y="3950788"/>
                  <a:pt x="669780" y="3932389"/>
                  <a:pt x="687977" y="3910148"/>
                </a:cubicBezTo>
                <a:cubicBezTo>
                  <a:pt x="696198" y="3900101"/>
                  <a:pt x="698954" y="3886585"/>
                  <a:pt x="705395" y="3875314"/>
                </a:cubicBezTo>
                <a:cubicBezTo>
                  <a:pt x="710588" y="3866227"/>
                  <a:pt x="722812" y="3849188"/>
                  <a:pt x="722812" y="3849188"/>
                </a:cubicBezTo>
                <a:lnTo>
                  <a:pt x="801189" y="3675017"/>
                </a:lnTo>
                <a:cubicBezTo>
                  <a:pt x="815703" y="3648891"/>
                  <a:pt x="832594" y="3623951"/>
                  <a:pt x="844732" y="3596640"/>
                </a:cubicBezTo>
                <a:cubicBezTo>
                  <a:pt x="855917" y="3571475"/>
                  <a:pt x="870857" y="3518263"/>
                  <a:pt x="870857" y="3518263"/>
                </a:cubicBezTo>
                <a:lnTo>
                  <a:pt x="949235" y="3387634"/>
                </a:lnTo>
                <a:cubicBezTo>
                  <a:pt x="957943" y="3355703"/>
                  <a:pt x="965488" y="3323431"/>
                  <a:pt x="975360" y="3291840"/>
                </a:cubicBezTo>
                <a:cubicBezTo>
                  <a:pt x="988359" y="3250242"/>
                  <a:pt x="995771" y="3253465"/>
                  <a:pt x="1001486" y="3213463"/>
                </a:cubicBezTo>
                <a:cubicBezTo>
                  <a:pt x="1002718" y="3204842"/>
                  <a:pt x="1001486" y="3196046"/>
                  <a:pt x="1001486" y="3187337"/>
                </a:cubicBezTo>
                <a:lnTo>
                  <a:pt x="1053737" y="2969623"/>
                </a:lnTo>
                <a:cubicBezTo>
                  <a:pt x="1107949" y="2882883"/>
                  <a:pt x="1094774" y="2921191"/>
                  <a:pt x="1114697" y="2821577"/>
                </a:cubicBezTo>
                <a:cubicBezTo>
                  <a:pt x="1115266" y="2818730"/>
                  <a:pt x="1114697" y="2815771"/>
                  <a:pt x="1114697" y="2812868"/>
                </a:cubicBezTo>
                <a:lnTo>
                  <a:pt x="1149532" y="2699657"/>
                </a:lnTo>
                <a:cubicBezTo>
                  <a:pt x="1164046" y="2670628"/>
                  <a:pt x="1181312" y="2642819"/>
                  <a:pt x="1193075" y="2612571"/>
                </a:cubicBezTo>
                <a:cubicBezTo>
                  <a:pt x="1201751" y="2590261"/>
                  <a:pt x="1210492" y="2542903"/>
                  <a:pt x="1210492" y="2542903"/>
                </a:cubicBezTo>
                <a:lnTo>
                  <a:pt x="1236617" y="2386148"/>
                </a:lnTo>
                <a:cubicBezTo>
                  <a:pt x="1245326" y="2362925"/>
                  <a:pt x="1254267" y="2339789"/>
                  <a:pt x="1262743" y="2316480"/>
                </a:cubicBezTo>
                <a:cubicBezTo>
                  <a:pt x="1265880" y="2307853"/>
                  <a:pt x="1269461" y="2299315"/>
                  <a:pt x="1271452" y="2290354"/>
                </a:cubicBezTo>
                <a:cubicBezTo>
                  <a:pt x="1275282" y="2273117"/>
                  <a:pt x="1280160" y="2238103"/>
                  <a:pt x="1280160" y="2238103"/>
                </a:cubicBezTo>
                <a:lnTo>
                  <a:pt x="1280160" y="2002971"/>
                </a:lnTo>
                <a:cubicBezTo>
                  <a:pt x="1315541" y="1843757"/>
                  <a:pt x="1278260" y="1981596"/>
                  <a:pt x="1314995" y="1889760"/>
                </a:cubicBezTo>
                <a:cubicBezTo>
                  <a:pt x="1321814" y="1872714"/>
                  <a:pt x="1332412" y="1837508"/>
                  <a:pt x="1332412" y="1837508"/>
                </a:cubicBezTo>
                <a:lnTo>
                  <a:pt x="1384663" y="1741714"/>
                </a:lnTo>
                <a:cubicBezTo>
                  <a:pt x="1433124" y="1596332"/>
                  <a:pt x="1406262" y="1690501"/>
                  <a:pt x="1445623" y="1454331"/>
                </a:cubicBezTo>
                <a:lnTo>
                  <a:pt x="1445623" y="1454331"/>
                </a:lnTo>
                <a:lnTo>
                  <a:pt x="1463040" y="1384663"/>
                </a:lnTo>
                <a:lnTo>
                  <a:pt x="1471749" y="1193074"/>
                </a:lnTo>
                <a:lnTo>
                  <a:pt x="1471749" y="984068"/>
                </a:lnTo>
                <a:lnTo>
                  <a:pt x="1611086" y="914400"/>
                </a:lnTo>
                <a:lnTo>
                  <a:pt x="1698172" y="687977"/>
                </a:lnTo>
                <a:cubicBezTo>
                  <a:pt x="1718492" y="656046"/>
                  <a:pt x="1743016" y="626429"/>
                  <a:pt x="1759132" y="592183"/>
                </a:cubicBezTo>
                <a:cubicBezTo>
                  <a:pt x="1766650" y="576206"/>
                  <a:pt x="1764010" y="557168"/>
                  <a:pt x="1767840" y="539931"/>
                </a:cubicBezTo>
                <a:cubicBezTo>
                  <a:pt x="1769831" y="530970"/>
                  <a:pt x="1776549" y="513805"/>
                  <a:pt x="1776549" y="513805"/>
                </a:cubicBezTo>
                <a:lnTo>
                  <a:pt x="1811383" y="409303"/>
                </a:lnTo>
                <a:lnTo>
                  <a:pt x="1785257" y="156754"/>
                </a:lnTo>
                <a:lnTo>
                  <a:pt x="1793966" y="69668"/>
                </a:lnTo>
                <a:lnTo>
                  <a:pt x="1802675" y="69668"/>
                </a:lnTo>
              </a:path>
            </a:pathLst>
          </a:custGeom>
          <a:solidFill>
            <a:srgbClr val="00B0F0">
              <a:alpha val="48000"/>
            </a:srgbClr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9FA490C-1B22-4C90-8098-71067843E5FF}"/>
              </a:ext>
            </a:extLst>
          </p:cNvPr>
          <p:cNvSpPr/>
          <p:nvPr/>
        </p:nvSpPr>
        <p:spPr>
          <a:xfrm>
            <a:off x="4678250" y="-119195"/>
            <a:ext cx="640951" cy="7616007"/>
          </a:xfrm>
          <a:custGeom>
            <a:avLst/>
            <a:gdLst>
              <a:gd name="connsiteX0" fmla="*/ 60960 w 592183"/>
              <a:gd name="connsiteY0" fmla="*/ 7036526 h 7036526"/>
              <a:gd name="connsiteX1" fmla="*/ 0 w 592183"/>
              <a:gd name="connsiteY1" fmla="*/ 6723018 h 7036526"/>
              <a:gd name="connsiteX2" fmla="*/ 209006 w 592183"/>
              <a:gd name="connsiteY2" fmla="*/ 6191795 h 7036526"/>
              <a:gd name="connsiteX3" fmla="*/ 174171 w 592183"/>
              <a:gd name="connsiteY3" fmla="*/ 5843452 h 7036526"/>
              <a:gd name="connsiteX4" fmla="*/ 217714 w 592183"/>
              <a:gd name="connsiteY4" fmla="*/ 5773783 h 7036526"/>
              <a:gd name="connsiteX5" fmla="*/ 243840 w 592183"/>
              <a:gd name="connsiteY5" fmla="*/ 5747658 h 7036526"/>
              <a:gd name="connsiteX6" fmla="*/ 348343 w 592183"/>
              <a:gd name="connsiteY6" fmla="*/ 5434149 h 7036526"/>
              <a:gd name="connsiteX7" fmla="*/ 261257 w 592183"/>
              <a:gd name="connsiteY7" fmla="*/ 5007429 h 7036526"/>
              <a:gd name="connsiteX8" fmla="*/ 304800 w 592183"/>
              <a:gd name="connsiteY8" fmla="*/ 4937760 h 7036526"/>
              <a:gd name="connsiteX9" fmla="*/ 391886 w 592183"/>
              <a:gd name="connsiteY9" fmla="*/ 4693920 h 7036526"/>
              <a:gd name="connsiteX10" fmla="*/ 322217 w 592183"/>
              <a:gd name="connsiteY10" fmla="*/ 4450080 h 7036526"/>
              <a:gd name="connsiteX11" fmla="*/ 357051 w 592183"/>
              <a:gd name="connsiteY11" fmla="*/ 4371703 h 7036526"/>
              <a:gd name="connsiteX12" fmla="*/ 374468 w 592183"/>
              <a:gd name="connsiteY12" fmla="*/ 4345578 h 7036526"/>
              <a:gd name="connsiteX13" fmla="*/ 383177 w 592183"/>
              <a:gd name="connsiteY13" fmla="*/ 4310743 h 7036526"/>
              <a:gd name="connsiteX14" fmla="*/ 322217 w 592183"/>
              <a:gd name="connsiteY14" fmla="*/ 3953692 h 7036526"/>
              <a:gd name="connsiteX15" fmla="*/ 339634 w 592183"/>
              <a:gd name="connsiteY15" fmla="*/ 3596640 h 7036526"/>
              <a:gd name="connsiteX16" fmla="*/ 391886 w 592183"/>
              <a:gd name="connsiteY16" fmla="*/ 3283132 h 7036526"/>
              <a:gd name="connsiteX17" fmla="*/ 418011 w 592183"/>
              <a:gd name="connsiteY17" fmla="*/ 3039292 h 7036526"/>
              <a:gd name="connsiteX18" fmla="*/ 383177 w 592183"/>
              <a:gd name="connsiteY18" fmla="*/ 2960915 h 7036526"/>
              <a:gd name="connsiteX19" fmla="*/ 313508 w 592183"/>
              <a:gd name="connsiteY19" fmla="*/ 2786743 h 7036526"/>
              <a:gd name="connsiteX20" fmla="*/ 339634 w 592183"/>
              <a:gd name="connsiteY20" fmla="*/ 2708366 h 7036526"/>
              <a:gd name="connsiteX21" fmla="*/ 383177 w 592183"/>
              <a:gd name="connsiteY21" fmla="*/ 2473235 h 7036526"/>
              <a:gd name="connsiteX22" fmla="*/ 400594 w 592183"/>
              <a:gd name="connsiteY22" fmla="*/ 2290355 h 7036526"/>
              <a:gd name="connsiteX23" fmla="*/ 444137 w 592183"/>
              <a:gd name="connsiteY23" fmla="*/ 2220686 h 7036526"/>
              <a:gd name="connsiteX24" fmla="*/ 452846 w 592183"/>
              <a:gd name="connsiteY24" fmla="*/ 2194560 h 7036526"/>
              <a:gd name="connsiteX25" fmla="*/ 487680 w 592183"/>
              <a:gd name="connsiteY25" fmla="*/ 2037806 h 7036526"/>
              <a:gd name="connsiteX26" fmla="*/ 383177 w 592183"/>
              <a:gd name="connsiteY26" fmla="*/ 1846218 h 7036526"/>
              <a:gd name="connsiteX27" fmla="*/ 461554 w 592183"/>
              <a:gd name="connsiteY27" fmla="*/ 1715589 h 7036526"/>
              <a:gd name="connsiteX28" fmla="*/ 357051 w 592183"/>
              <a:gd name="connsiteY28" fmla="*/ 1367246 h 7036526"/>
              <a:gd name="connsiteX29" fmla="*/ 461554 w 592183"/>
              <a:gd name="connsiteY29" fmla="*/ 1236618 h 7036526"/>
              <a:gd name="connsiteX30" fmla="*/ 487680 w 592183"/>
              <a:gd name="connsiteY30" fmla="*/ 1149532 h 7036526"/>
              <a:gd name="connsiteX31" fmla="*/ 496388 w 592183"/>
              <a:gd name="connsiteY31" fmla="*/ 1114698 h 7036526"/>
              <a:gd name="connsiteX32" fmla="*/ 513806 w 592183"/>
              <a:gd name="connsiteY32" fmla="*/ 940526 h 7036526"/>
              <a:gd name="connsiteX33" fmla="*/ 426720 w 592183"/>
              <a:gd name="connsiteY33" fmla="*/ 705395 h 7036526"/>
              <a:gd name="connsiteX34" fmla="*/ 522514 w 592183"/>
              <a:gd name="connsiteY34" fmla="*/ 435429 h 7036526"/>
              <a:gd name="connsiteX35" fmla="*/ 522514 w 592183"/>
              <a:gd name="connsiteY35" fmla="*/ 165463 h 7036526"/>
              <a:gd name="connsiteX36" fmla="*/ 566057 w 592183"/>
              <a:gd name="connsiteY36" fmla="*/ 95795 h 7036526"/>
              <a:gd name="connsiteX37" fmla="*/ 592183 w 592183"/>
              <a:gd name="connsiteY37" fmla="*/ 8709 h 7036526"/>
              <a:gd name="connsiteX38" fmla="*/ 539931 w 592183"/>
              <a:gd name="connsiteY38" fmla="*/ 0 h 703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92183" h="7036526">
                <a:moveTo>
                  <a:pt x="60960" y="7036526"/>
                </a:moveTo>
                <a:lnTo>
                  <a:pt x="0" y="6723018"/>
                </a:lnTo>
                <a:lnTo>
                  <a:pt x="209006" y="6191795"/>
                </a:lnTo>
                <a:lnTo>
                  <a:pt x="174171" y="5843452"/>
                </a:lnTo>
                <a:cubicBezTo>
                  <a:pt x="188685" y="5820229"/>
                  <a:pt x="201606" y="5795931"/>
                  <a:pt x="217714" y="5773783"/>
                </a:cubicBezTo>
                <a:cubicBezTo>
                  <a:pt x="224958" y="5763823"/>
                  <a:pt x="243840" y="5747658"/>
                  <a:pt x="243840" y="5747658"/>
                </a:cubicBezTo>
                <a:lnTo>
                  <a:pt x="348343" y="5434149"/>
                </a:lnTo>
                <a:lnTo>
                  <a:pt x="261257" y="5007429"/>
                </a:lnTo>
                <a:lnTo>
                  <a:pt x="304800" y="4937760"/>
                </a:lnTo>
                <a:lnTo>
                  <a:pt x="391886" y="4693920"/>
                </a:lnTo>
                <a:lnTo>
                  <a:pt x="322217" y="4450080"/>
                </a:lnTo>
                <a:cubicBezTo>
                  <a:pt x="333828" y="4423954"/>
                  <a:pt x="344265" y="4397274"/>
                  <a:pt x="357051" y="4371703"/>
                </a:cubicBezTo>
                <a:cubicBezTo>
                  <a:pt x="361732" y="4362342"/>
                  <a:pt x="370345" y="4355198"/>
                  <a:pt x="374468" y="4345578"/>
                </a:cubicBezTo>
                <a:cubicBezTo>
                  <a:pt x="379183" y="4334577"/>
                  <a:pt x="383177" y="4310743"/>
                  <a:pt x="383177" y="4310743"/>
                </a:cubicBezTo>
                <a:lnTo>
                  <a:pt x="322217" y="3953692"/>
                </a:lnTo>
                <a:lnTo>
                  <a:pt x="339634" y="3596640"/>
                </a:lnTo>
                <a:lnTo>
                  <a:pt x="391886" y="3283132"/>
                </a:lnTo>
                <a:lnTo>
                  <a:pt x="418011" y="3039292"/>
                </a:lnTo>
                <a:lnTo>
                  <a:pt x="383177" y="2960915"/>
                </a:lnTo>
                <a:lnTo>
                  <a:pt x="313508" y="2786743"/>
                </a:lnTo>
                <a:lnTo>
                  <a:pt x="339634" y="2708366"/>
                </a:lnTo>
                <a:lnTo>
                  <a:pt x="383177" y="2473235"/>
                </a:lnTo>
                <a:lnTo>
                  <a:pt x="400594" y="2290355"/>
                </a:lnTo>
                <a:cubicBezTo>
                  <a:pt x="415108" y="2267132"/>
                  <a:pt x="431023" y="2244728"/>
                  <a:pt x="444137" y="2220686"/>
                </a:cubicBezTo>
                <a:cubicBezTo>
                  <a:pt x="448533" y="2212627"/>
                  <a:pt x="452846" y="2194560"/>
                  <a:pt x="452846" y="2194560"/>
                </a:cubicBezTo>
                <a:lnTo>
                  <a:pt x="487680" y="2037806"/>
                </a:lnTo>
                <a:lnTo>
                  <a:pt x="383177" y="1846218"/>
                </a:lnTo>
                <a:lnTo>
                  <a:pt x="461554" y="1715589"/>
                </a:lnTo>
                <a:lnTo>
                  <a:pt x="357051" y="1367246"/>
                </a:lnTo>
                <a:lnTo>
                  <a:pt x="461554" y="1236618"/>
                </a:lnTo>
                <a:cubicBezTo>
                  <a:pt x="470263" y="1207589"/>
                  <a:pt x="479354" y="1178673"/>
                  <a:pt x="487680" y="1149532"/>
                </a:cubicBezTo>
                <a:cubicBezTo>
                  <a:pt x="490968" y="1138024"/>
                  <a:pt x="496388" y="1114698"/>
                  <a:pt x="496388" y="1114698"/>
                </a:cubicBezTo>
                <a:lnTo>
                  <a:pt x="513806" y="940526"/>
                </a:lnTo>
                <a:lnTo>
                  <a:pt x="426720" y="705395"/>
                </a:lnTo>
                <a:lnTo>
                  <a:pt x="522514" y="435429"/>
                </a:lnTo>
                <a:lnTo>
                  <a:pt x="522514" y="165463"/>
                </a:lnTo>
                <a:lnTo>
                  <a:pt x="566057" y="95795"/>
                </a:lnTo>
                <a:lnTo>
                  <a:pt x="592183" y="8709"/>
                </a:lnTo>
                <a:lnTo>
                  <a:pt x="539931" y="0"/>
                </a:lnTo>
              </a:path>
            </a:pathLst>
          </a:cu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A62016-CA91-429C-AB95-89C10341B365}"/>
              </a:ext>
            </a:extLst>
          </p:cNvPr>
          <p:cNvGrpSpPr/>
          <p:nvPr/>
        </p:nvGrpSpPr>
        <p:grpSpPr>
          <a:xfrm>
            <a:off x="5372689" y="3688808"/>
            <a:ext cx="674611" cy="753208"/>
            <a:chOff x="5433475" y="3253810"/>
            <a:chExt cx="674611" cy="753208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1F0F654-3527-41F6-BE13-7EDD7CB2378D}"/>
                </a:ext>
              </a:extLst>
            </p:cNvPr>
            <p:cNvSpPr/>
            <p:nvPr/>
          </p:nvSpPr>
          <p:spPr>
            <a:xfrm>
              <a:off x="5450305" y="3501460"/>
              <a:ext cx="640951" cy="5055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411C24B-AA76-4002-BD85-9EAD3293D143}"/>
                </a:ext>
              </a:extLst>
            </p:cNvPr>
            <p:cNvGrpSpPr/>
            <p:nvPr/>
          </p:nvGrpSpPr>
          <p:grpSpPr>
            <a:xfrm>
              <a:off x="5433475" y="3253810"/>
              <a:ext cx="674611" cy="357553"/>
              <a:chOff x="5433475" y="3097014"/>
              <a:chExt cx="674611" cy="514350"/>
            </a:xfrm>
            <a:solidFill>
              <a:schemeClr val="tx1"/>
            </a:solidFill>
          </p:grpSpPr>
          <p:sp>
            <p:nvSpPr>
              <p:cNvPr id="7" name="Isosceles Triangle 6">
                <a:extLst>
                  <a:ext uri="{FF2B5EF4-FFF2-40B4-BE49-F238E27FC236}">
                    <a16:creationId xmlns:a16="http://schemas.microsoft.com/office/drawing/2014/main" id="{46125A35-145A-46AC-A555-C4CF08E637A4}"/>
                  </a:ext>
                </a:extLst>
              </p:cNvPr>
              <p:cNvSpPr/>
              <p:nvPr/>
            </p:nvSpPr>
            <p:spPr>
              <a:xfrm>
                <a:off x="5433475" y="3097014"/>
                <a:ext cx="93842" cy="50555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808C2A41-A2A2-4A6F-9114-E457613C4CB1}"/>
                  </a:ext>
                </a:extLst>
              </p:cNvPr>
              <p:cNvSpPr/>
              <p:nvPr/>
            </p:nvSpPr>
            <p:spPr>
              <a:xfrm>
                <a:off x="6014244" y="3105806"/>
                <a:ext cx="93842" cy="50555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D3F353-A299-43EC-95CC-BF3AD67438AB}"/>
                </a:ext>
              </a:extLst>
            </p:cNvPr>
            <p:cNvGrpSpPr/>
            <p:nvPr/>
          </p:nvGrpSpPr>
          <p:grpSpPr>
            <a:xfrm>
              <a:off x="5588545" y="3337366"/>
              <a:ext cx="364469" cy="351442"/>
              <a:chOff x="5574016" y="3224888"/>
              <a:chExt cx="364469" cy="534481"/>
            </a:xfrm>
            <a:solidFill>
              <a:schemeClr val="tx1"/>
            </a:solidFill>
          </p:grpSpPr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id="{BBC3CBB8-6410-4E79-8E6E-09306213B8A8}"/>
                  </a:ext>
                </a:extLst>
              </p:cNvPr>
              <p:cNvSpPr/>
              <p:nvPr/>
            </p:nvSpPr>
            <p:spPr>
              <a:xfrm>
                <a:off x="5574016" y="3224888"/>
                <a:ext cx="93842" cy="50555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Isosceles Triangle 52">
                <a:extLst>
                  <a:ext uri="{FF2B5EF4-FFF2-40B4-BE49-F238E27FC236}">
                    <a16:creationId xmlns:a16="http://schemas.microsoft.com/office/drawing/2014/main" id="{BC9A5D0C-5E6C-49D2-8B63-B400F6926FB3}"/>
                  </a:ext>
                </a:extLst>
              </p:cNvPr>
              <p:cNvSpPr/>
              <p:nvPr/>
            </p:nvSpPr>
            <p:spPr>
              <a:xfrm>
                <a:off x="5716102" y="3253811"/>
                <a:ext cx="93842" cy="50555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A4B96C99-F12E-4B62-A2C9-D7A953ACD203}"/>
                  </a:ext>
                </a:extLst>
              </p:cNvPr>
              <p:cNvSpPr/>
              <p:nvPr/>
            </p:nvSpPr>
            <p:spPr>
              <a:xfrm>
                <a:off x="5844643" y="3226508"/>
                <a:ext cx="93842" cy="50555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B7806B4-518E-4795-ADAC-52F926AC861B}"/>
              </a:ext>
            </a:extLst>
          </p:cNvPr>
          <p:cNvGrpSpPr/>
          <p:nvPr/>
        </p:nvGrpSpPr>
        <p:grpSpPr>
          <a:xfrm>
            <a:off x="3657919" y="4123806"/>
            <a:ext cx="674611" cy="753208"/>
            <a:chOff x="5433475" y="3253810"/>
            <a:chExt cx="674611" cy="753208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A155CB9-1BAC-4FD7-B7E7-D64524FDF278}"/>
                </a:ext>
              </a:extLst>
            </p:cNvPr>
            <p:cNvSpPr/>
            <p:nvPr/>
          </p:nvSpPr>
          <p:spPr>
            <a:xfrm>
              <a:off x="5450305" y="3501460"/>
              <a:ext cx="640951" cy="5055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FEA656B-A86D-444C-BD33-AA2296C1ADEF}"/>
                </a:ext>
              </a:extLst>
            </p:cNvPr>
            <p:cNvGrpSpPr/>
            <p:nvPr/>
          </p:nvGrpSpPr>
          <p:grpSpPr>
            <a:xfrm>
              <a:off x="5433475" y="3253810"/>
              <a:ext cx="674611" cy="357553"/>
              <a:chOff x="5433475" y="3097014"/>
              <a:chExt cx="674611" cy="514350"/>
            </a:xfrm>
            <a:solidFill>
              <a:schemeClr val="tx1"/>
            </a:solidFill>
          </p:grpSpPr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D9905B71-2AF8-406C-BC0C-E36C0CD7754B}"/>
                  </a:ext>
                </a:extLst>
              </p:cNvPr>
              <p:cNvSpPr/>
              <p:nvPr/>
            </p:nvSpPr>
            <p:spPr>
              <a:xfrm>
                <a:off x="5433475" y="3097014"/>
                <a:ext cx="93842" cy="50555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>
                <a:extLst>
                  <a:ext uri="{FF2B5EF4-FFF2-40B4-BE49-F238E27FC236}">
                    <a16:creationId xmlns:a16="http://schemas.microsoft.com/office/drawing/2014/main" id="{796B1FE1-4315-4997-BD93-40AE7116A951}"/>
                  </a:ext>
                </a:extLst>
              </p:cNvPr>
              <p:cNvSpPr/>
              <p:nvPr/>
            </p:nvSpPr>
            <p:spPr>
              <a:xfrm>
                <a:off x="6014244" y="3105806"/>
                <a:ext cx="93842" cy="50555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974785A-FD84-445D-9390-3E4BF6D3B299}"/>
                </a:ext>
              </a:extLst>
            </p:cNvPr>
            <p:cNvGrpSpPr/>
            <p:nvPr/>
          </p:nvGrpSpPr>
          <p:grpSpPr>
            <a:xfrm>
              <a:off x="5588545" y="3337366"/>
              <a:ext cx="364469" cy="351442"/>
              <a:chOff x="5574016" y="3224888"/>
              <a:chExt cx="364469" cy="534481"/>
            </a:xfrm>
            <a:solidFill>
              <a:schemeClr val="tx1"/>
            </a:solidFill>
          </p:grpSpPr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23AF90FD-58BF-446B-A7BB-0C55F19D8D5A}"/>
                  </a:ext>
                </a:extLst>
              </p:cNvPr>
              <p:cNvSpPr/>
              <p:nvPr/>
            </p:nvSpPr>
            <p:spPr>
              <a:xfrm>
                <a:off x="5574016" y="3224888"/>
                <a:ext cx="93842" cy="50555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A541E0D9-484E-4F23-8048-8CCA7BBE0694}"/>
                  </a:ext>
                </a:extLst>
              </p:cNvPr>
              <p:cNvSpPr/>
              <p:nvPr/>
            </p:nvSpPr>
            <p:spPr>
              <a:xfrm>
                <a:off x="5716102" y="3253811"/>
                <a:ext cx="93842" cy="50555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FFF77C62-9AC9-44C2-8B10-7470E0F3C754}"/>
                  </a:ext>
                </a:extLst>
              </p:cNvPr>
              <p:cNvSpPr/>
              <p:nvPr/>
            </p:nvSpPr>
            <p:spPr>
              <a:xfrm>
                <a:off x="5844643" y="3226508"/>
                <a:ext cx="93842" cy="50555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4A532929-1E02-44F8-80BB-A285D7D2B8E4}"/>
              </a:ext>
            </a:extLst>
          </p:cNvPr>
          <p:cNvSpPr/>
          <p:nvPr/>
        </p:nvSpPr>
        <p:spPr>
          <a:xfrm>
            <a:off x="621380" y="1159704"/>
            <a:ext cx="2911642" cy="2237874"/>
          </a:xfrm>
          <a:prstGeom prst="wedgeRoundRectCallout">
            <a:avLst>
              <a:gd name="adj1" fmla="val 49839"/>
              <a:gd name="adj2" fmla="val 78718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want to follow God.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35CFBBCA-0468-4209-8835-559F03ECEE20}"/>
              </a:ext>
            </a:extLst>
          </p:cNvPr>
          <p:cNvSpPr/>
          <p:nvPr/>
        </p:nvSpPr>
        <p:spPr>
          <a:xfrm>
            <a:off x="5892228" y="1214725"/>
            <a:ext cx="2911642" cy="2237874"/>
          </a:xfrm>
          <a:prstGeom prst="wedgeRoundRectCallout">
            <a:avLst>
              <a:gd name="adj1" fmla="val -38353"/>
              <a:gd name="adj2" fmla="val 72001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want to follow God.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F9FBBEB-874E-4BE3-97C2-AFA7BB96A9F6}"/>
              </a:ext>
            </a:extLst>
          </p:cNvPr>
          <p:cNvGrpSpPr/>
          <p:nvPr/>
        </p:nvGrpSpPr>
        <p:grpSpPr>
          <a:xfrm>
            <a:off x="4784000" y="2979310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52DBA23-36D6-4B04-8446-027F057F7740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5904675F-6EF5-4994-B3F8-1F072158D3D1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BFA33F4-745E-40AB-AFB8-902BEF084686}"/>
              </a:ext>
            </a:extLst>
          </p:cNvPr>
          <p:cNvGrpSpPr/>
          <p:nvPr/>
        </p:nvGrpSpPr>
        <p:grpSpPr>
          <a:xfrm>
            <a:off x="5138624" y="2940727"/>
            <a:ext cx="237392" cy="615462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314451C-3801-4B31-BBB2-F8113BE1663B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8D46DAA-525D-473F-81B0-0576330CC084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7218901-D5EE-4222-ACFF-DDB324CCC8A4}"/>
              </a:ext>
            </a:extLst>
          </p:cNvPr>
          <p:cNvGrpSpPr/>
          <p:nvPr/>
        </p:nvGrpSpPr>
        <p:grpSpPr>
          <a:xfrm>
            <a:off x="4421312" y="3367941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0172805-3EDD-40E5-A9D4-64F9E1A456F7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91D7829A-8FE3-4A75-9B33-F20524D99B81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1584762-8CD0-4911-8B4B-41F3C096E7D2}"/>
              </a:ext>
            </a:extLst>
          </p:cNvPr>
          <p:cNvGrpSpPr/>
          <p:nvPr/>
        </p:nvGrpSpPr>
        <p:grpSpPr>
          <a:xfrm>
            <a:off x="4634493" y="2147056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189CE87-0EBB-48D2-87EA-3112B78FFB9D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13D08139-9D1A-42E6-8ECA-A1EC4956F9C2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A8E1C12-2BB2-4B9B-811D-9D83C97960C7}"/>
              </a:ext>
            </a:extLst>
          </p:cNvPr>
          <p:cNvGrpSpPr/>
          <p:nvPr/>
        </p:nvGrpSpPr>
        <p:grpSpPr>
          <a:xfrm>
            <a:off x="5463105" y="2252375"/>
            <a:ext cx="237392" cy="615462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C9A3D71-9643-4B07-BDDC-4ACF69DFEACD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851CB36-5837-4002-85C6-A5A4DB3A03CB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24C396E-753B-4479-AB1B-A084D89BDB3C}"/>
              </a:ext>
            </a:extLst>
          </p:cNvPr>
          <p:cNvGrpSpPr/>
          <p:nvPr/>
        </p:nvGrpSpPr>
        <p:grpSpPr>
          <a:xfrm>
            <a:off x="5537604" y="3066618"/>
            <a:ext cx="237392" cy="615462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DBEFA68-D443-48F8-8D53-61A4174C940E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7360A11E-09DB-42F8-83C5-9015C1617B54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5801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0B5DE1-9653-4840-BC09-496655269C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7"/>
          <a:stretch/>
        </p:blipFill>
        <p:spPr>
          <a:xfrm>
            <a:off x="1587260" y="-1322545"/>
            <a:ext cx="5758994" cy="85352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BCA2AF-0402-4170-8D00-CAAE534B43E4}"/>
              </a:ext>
            </a:extLst>
          </p:cNvPr>
          <p:cNvSpPr txBox="1"/>
          <p:nvPr/>
        </p:nvSpPr>
        <p:spPr>
          <a:xfrm>
            <a:off x="2159726" y="6036262"/>
            <a:ext cx="2090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Simeon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F8F426-DA49-432C-9638-4A5A2549E139}"/>
              </a:ext>
            </a:extLst>
          </p:cNvPr>
          <p:cNvSpPr txBox="1"/>
          <p:nvPr/>
        </p:nvSpPr>
        <p:spPr>
          <a:xfrm>
            <a:off x="2891246" y="4973816"/>
            <a:ext cx="2090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Judah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1C972F-CA94-4004-B980-2BE2549AB1C7}"/>
              </a:ext>
            </a:extLst>
          </p:cNvPr>
          <p:cNvSpPr txBox="1"/>
          <p:nvPr/>
        </p:nvSpPr>
        <p:spPr>
          <a:xfrm>
            <a:off x="3186597" y="4312702"/>
            <a:ext cx="2090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Benjamin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84CDF7-26B6-45A2-BE93-B4C3F04FB3C3}"/>
              </a:ext>
            </a:extLst>
          </p:cNvPr>
          <p:cNvSpPr txBox="1"/>
          <p:nvPr/>
        </p:nvSpPr>
        <p:spPr>
          <a:xfrm>
            <a:off x="3186596" y="3781479"/>
            <a:ext cx="2090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Ephraim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E57DA5-154D-4F1D-8AC1-452990B84C08}"/>
              </a:ext>
            </a:extLst>
          </p:cNvPr>
          <p:cNvSpPr txBox="1"/>
          <p:nvPr/>
        </p:nvSpPr>
        <p:spPr>
          <a:xfrm>
            <a:off x="2428951" y="4036966"/>
            <a:ext cx="1725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939769-21B6-45F5-9B89-3B8C88B1BF99}"/>
              </a:ext>
            </a:extLst>
          </p:cNvPr>
          <p:cNvSpPr txBox="1"/>
          <p:nvPr/>
        </p:nvSpPr>
        <p:spPr>
          <a:xfrm>
            <a:off x="3387264" y="2859651"/>
            <a:ext cx="1725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Manasseh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0B64B6-76FA-48B2-A855-669C4E1BEED4}"/>
              </a:ext>
            </a:extLst>
          </p:cNvPr>
          <p:cNvSpPr txBox="1"/>
          <p:nvPr/>
        </p:nvSpPr>
        <p:spPr>
          <a:xfrm>
            <a:off x="5076133" y="2903240"/>
            <a:ext cx="1725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Manasseh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17DCEE-9D85-41FB-AA45-636B7CF91B1C}"/>
              </a:ext>
            </a:extLst>
          </p:cNvPr>
          <p:cNvSpPr txBox="1"/>
          <p:nvPr/>
        </p:nvSpPr>
        <p:spPr>
          <a:xfrm>
            <a:off x="4779303" y="3968946"/>
            <a:ext cx="1725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026C58-2751-46B5-812E-960B1E912066}"/>
              </a:ext>
            </a:extLst>
          </p:cNvPr>
          <p:cNvSpPr txBox="1"/>
          <p:nvPr/>
        </p:nvSpPr>
        <p:spPr>
          <a:xfrm>
            <a:off x="4892513" y="4773761"/>
            <a:ext cx="1725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Reuben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FCBB63-5754-4F42-AE6D-0C275E34D705}"/>
              </a:ext>
            </a:extLst>
          </p:cNvPr>
          <p:cNvSpPr txBox="1"/>
          <p:nvPr/>
        </p:nvSpPr>
        <p:spPr>
          <a:xfrm>
            <a:off x="3604238" y="2187977"/>
            <a:ext cx="1725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Issachar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912468-C285-4D96-AE71-69503E2B3222}"/>
              </a:ext>
            </a:extLst>
          </p:cNvPr>
          <p:cNvSpPr txBox="1"/>
          <p:nvPr/>
        </p:nvSpPr>
        <p:spPr>
          <a:xfrm>
            <a:off x="3446521" y="1844221"/>
            <a:ext cx="1725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Zebulun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EFA464-811E-4E4F-B6CD-5185FACF216D}"/>
              </a:ext>
            </a:extLst>
          </p:cNvPr>
          <p:cNvSpPr txBox="1"/>
          <p:nvPr/>
        </p:nvSpPr>
        <p:spPr>
          <a:xfrm>
            <a:off x="3167476" y="1146048"/>
            <a:ext cx="1725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Asher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AD5A2F-42A2-47F5-A695-767BE5EE332E}"/>
              </a:ext>
            </a:extLst>
          </p:cNvPr>
          <p:cNvSpPr txBox="1"/>
          <p:nvPr/>
        </p:nvSpPr>
        <p:spPr>
          <a:xfrm>
            <a:off x="3576038" y="1472714"/>
            <a:ext cx="1725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Naphtali</a:t>
            </a:r>
          </a:p>
        </p:txBody>
      </p:sp>
    </p:spTree>
    <p:extLst>
      <p:ext uri="{BB962C8B-B14F-4D97-AF65-F5344CB8AC3E}">
        <p14:creationId xmlns:p14="http://schemas.microsoft.com/office/powerpoint/2010/main" val="1838793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EDB8D0-000E-4B57-A5AE-6147C9963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1" y="386682"/>
            <a:ext cx="8499997" cy="6736248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43205785-24CA-4BB5-B5DF-C3FBA5CE6354}"/>
              </a:ext>
            </a:extLst>
          </p:cNvPr>
          <p:cNvSpPr/>
          <p:nvPr/>
        </p:nvSpPr>
        <p:spPr>
          <a:xfrm>
            <a:off x="3648974" y="2122098"/>
            <a:ext cx="439947" cy="992038"/>
          </a:xfrm>
          <a:prstGeom prst="downArrow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73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0B5DE1-9653-4840-BC09-496655269C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7"/>
          <a:stretch/>
        </p:blipFill>
        <p:spPr>
          <a:xfrm>
            <a:off x="1587260" y="-2040733"/>
            <a:ext cx="6233266" cy="9238103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10E2A4B-15F1-470D-BE86-90689D7D4876}"/>
              </a:ext>
            </a:extLst>
          </p:cNvPr>
          <p:cNvSpPr/>
          <p:nvPr/>
        </p:nvSpPr>
        <p:spPr>
          <a:xfrm>
            <a:off x="5497158" y="1266452"/>
            <a:ext cx="1964487" cy="4024795"/>
          </a:xfrm>
          <a:custGeom>
            <a:avLst/>
            <a:gdLst>
              <a:gd name="connsiteX0" fmla="*/ 43543 w 1637211"/>
              <a:gd name="connsiteY0" fmla="*/ 531223 h 3515555"/>
              <a:gd name="connsiteX1" fmla="*/ 52251 w 1637211"/>
              <a:gd name="connsiteY1" fmla="*/ 1079863 h 3515555"/>
              <a:gd name="connsiteX2" fmla="*/ 0 w 1637211"/>
              <a:gd name="connsiteY2" fmla="*/ 1750423 h 3515555"/>
              <a:gd name="connsiteX3" fmla="*/ 0 w 1637211"/>
              <a:gd name="connsiteY3" fmla="*/ 2124892 h 3515555"/>
              <a:gd name="connsiteX4" fmla="*/ 17417 w 1637211"/>
              <a:gd name="connsiteY4" fmla="*/ 2516777 h 3515555"/>
              <a:gd name="connsiteX5" fmla="*/ 113211 w 1637211"/>
              <a:gd name="connsiteY5" fmla="*/ 2934789 h 3515555"/>
              <a:gd name="connsiteX6" fmla="*/ 139337 w 1637211"/>
              <a:gd name="connsiteY6" fmla="*/ 3021875 h 3515555"/>
              <a:gd name="connsiteX7" fmla="*/ 148046 w 1637211"/>
              <a:gd name="connsiteY7" fmla="*/ 3239589 h 3515555"/>
              <a:gd name="connsiteX8" fmla="*/ 209006 w 1637211"/>
              <a:gd name="connsiteY8" fmla="*/ 3300549 h 3515555"/>
              <a:gd name="connsiteX9" fmla="*/ 304800 w 1637211"/>
              <a:gd name="connsiteY9" fmla="*/ 3457303 h 3515555"/>
              <a:gd name="connsiteX10" fmla="*/ 513806 w 1637211"/>
              <a:gd name="connsiteY10" fmla="*/ 3509555 h 3515555"/>
              <a:gd name="connsiteX11" fmla="*/ 757646 w 1637211"/>
              <a:gd name="connsiteY11" fmla="*/ 3474720 h 3515555"/>
              <a:gd name="connsiteX12" fmla="*/ 905691 w 1637211"/>
              <a:gd name="connsiteY12" fmla="*/ 3474720 h 3515555"/>
              <a:gd name="connsiteX13" fmla="*/ 1010194 w 1637211"/>
              <a:gd name="connsiteY13" fmla="*/ 3439886 h 3515555"/>
              <a:gd name="connsiteX14" fmla="*/ 1219200 w 1637211"/>
              <a:gd name="connsiteY14" fmla="*/ 3396343 h 3515555"/>
              <a:gd name="connsiteX15" fmla="*/ 1271451 w 1637211"/>
              <a:gd name="connsiteY15" fmla="*/ 3335383 h 3515555"/>
              <a:gd name="connsiteX16" fmla="*/ 1341120 w 1637211"/>
              <a:gd name="connsiteY16" fmla="*/ 3239589 h 3515555"/>
              <a:gd name="connsiteX17" fmla="*/ 1367246 w 1637211"/>
              <a:gd name="connsiteY17" fmla="*/ 3204755 h 3515555"/>
              <a:gd name="connsiteX18" fmla="*/ 1393371 w 1637211"/>
              <a:gd name="connsiteY18" fmla="*/ 3178629 h 3515555"/>
              <a:gd name="connsiteX19" fmla="*/ 1471749 w 1637211"/>
              <a:gd name="connsiteY19" fmla="*/ 2891246 h 3515555"/>
              <a:gd name="connsiteX20" fmla="*/ 1524000 w 1637211"/>
              <a:gd name="connsiteY20" fmla="*/ 2760617 h 3515555"/>
              <a:gd name="connsiteX21" fmla="*/ 1524000 w 1637211"/>
              <a:gd name="connsiteY21" fmla="*/ 2725783 h 3515555"/>
              <a:gd name="connsiteX22" fmla="*/ 1593669 w 1637211"/>
              <a:gd name="connsiteY22" fmla="*/ 2551612 h 3515555"/>
              <a:gd name="connsiteX23" fmla="*/ 1584960 w 1637211"/>
              <a:gd name="connsiteY23" fmla="*/ 2333897 h 3515555"/>
              <a:gd name="connsiteX24" fmla="*/ 1576251 w 1637211"/>
              <a:gd name="connsiteY24" fmla="*/ 2281646 h 3515555"/>
              <a:gd name="connsiteX25" fmla="*/ 1567543 w 1637211"/>
              <a:gd name="connsiteY25" fmla="*/ 2255520 h 3515555"/>
              <a:gd name="connsiteX26" fmla="*/ 1567543 w 1637211"/>
              <a:gd name="connsiteY26" fmla="*/ 2203269 h 3515555"/>
              <a:gd name="connsiteX27" fmla="*/ 1532709 w 1637211"/>
              <a:gd name="connsiteY27" fmla="*/ 1959429 h 3515555"/>
              <a:gd name="connsiteX28" fmla="*/ 1541417 w 1637211"/>
              <a:gd name="connsiteY28" fmla="*/ 1872343 h 3515555"/>
              <a:gd name="connsiteX29" fmla="*/ 1567543 w 1637211"/>
              <a:gd name="connsiteY29" fmla="*/ 1741715 h 3515555"/>
              <a:gd name="connsiteX30" fmla="*/ 1593669 w 1637211"/>
              <a:gd name="connsiteY30" fmla="*/ 1663337 h 3515555"/>
              <a:gd name="connsiteX31" fmla="*/ 1602377 w 1637211"/>
              <a:gd name="connsiteY31" fmla="*/ 1637212 h 3515555"/>
              <a:gd name="connsiteX32" fmla="*/ 1637211 w 1637211"/>
              <a:gd name="connsiteY32" fmla="*/ 1480457 h 3515555"/>
              <a:gd name="connsiteX33" fmla="*/ 1611086 w 1637211"/>
              <a:gd name="connsiteY33" fmla="*/ 1410789 h 3515555"/>
              <a:gd name="connsiteX34" fmla="*/ 1602377 w 1637211"/>
              <a:gd name="connsiteY34" fmla="*/ 1341120 h 3515555"/>
              <a:gd name="connsiteX35" fmla="*/ 1593669 w 1637211"/>
              <a:gd name="connsiteY35" fmla="*/ 1306286 h 3515555"/>
              <a:gd name="connsiteX36" fmla="*/ 1567543 w 1637211"/>
              <a:gd name="connsiteY36" fmla="*/ 1140823 h 3515555"/>
              <a:gd name="connsiteX37" fmla="*/ 1558834 w 1637211"/>
              <a:gd name="connsiteY37" fmla="*/ 1088572 h 3515555"/>
              <a:gd name="connsiteX38" fmla="*/ 1550126 w 1637211"/>
              <a:gd name="connsiteY38" fmla="*/ 1027612 h 3515555"/>
              <a:gd name="connsiteX39" fmla="*/ 1541417 w 1637211"/>
              <a:gd name="connsiteY39" fmla="*/ 975360 h 3515555"/>
              <a:gd name="connsiteX40" fmla="*/ 1471749 w 1637211"/>
              <a:gd name="connsiteY40" fmla="*/ 722812 h 3515555"/>
              <a:gd name="connsiteX41" fmla="*/ 1489166 w 1637211"/>
              <a:gd name="connsiteY41" fmla="*/ 522515 h 3515555"/>
              <a:gd name="connsiteX42" fmla="*/ 1497874 w 1637211"/>
              <a:gd name="connsiteY42" fmla="*/ 478972 h 3515555"/>
              <a:gd name="connsiteX43" fmla="*/ 1515291 w 1637211"/>
              <a:gd name="connsiteY43" fmla="*/ 435429 h 3515555"/>
              <a:gd name="connsiteX44" fmla="*/ 1532709 w 1637211"/>
              <a:gd name="connsiteY44" fmla="*/ 357052 h 3515555"/>
              <a:gd name="connsiteX45" fmla="*/ 1541417 w 1637211"/>
              <a:gd name="connsiteY45" fmla="*/ 339635 h 3515555"/>
              <a:gd name="connsiteX46" fmla="*/ 1515291 w 1637211"/>
              <a:gd name="connsiteY46" fmla="*/ 209006 h 3515555"/>
              <a:gd name="connsiteX47" fmla="*/ 1419497 w 1637211"/>
              <a:gd name="connsiteY47" fmla="*/ 121920 h 3515555"/>
              <a:gd name="connsiteX48" fmla="*/ 1384663 w 1637211"/>
              <a:gd name="connsiteY48" fmla="*/ 113212 h 3515555"/>
              <a:gd name="connsiteX49" fmla="*/ 1358537 w 1637211"/>
              <a:gd name="connsiteY49" fmla="*/ 104503 h 3515555"/>
              <a:gd name="connsiteX50" fmla="*/ 1323703 w 1637211"/>
              <a:gd name="connsiteY50" fmla="*/ 87086 h 3515555"/>
              <a:gd name="connsiteX51" fmla="*/ 1271451 w 1637211"/>
              <a:gd name="connsiteY51" fmla="*/ 78377 h 3515555"/>
              <a:gd name="connsiteX52" fmla="*/ 1219200 w 1637211"/>
              <a:gd name="connsiteY52" fmla="*/ 60960 h 3515555"/>
              <a:gd name="connsiteX53" fmla="*/ 1079863 w 1637211"/>
              <a:gd name="connsiteY53" fmla="*/ 26126 h 3515555"/>
              <a:gd name="connsiteX54" fmla="*/ 1036320 w 1637211"/>
              <a:gd name="connsiteY54" fmla="*/ 17417 h 3515555"/>
              <a:gd name="connsiteX55" fmla="*/ 966651 w 1637211"/>
              <a:gd name="connsiteY55" fmla="*/ 0 h 3515555"/>
              <a:gd name="connsiteX56" fmla="*/ 853440 w 1637211"/>
              <a:gd name="connsiteY56" fmla="*/ 26126 h 3515555"/>
              <a:gd name="connsiteX57" fmla="*/ 775063 w 1637211"/>
              <a:gd name="connsiteY57" fmla="*/ 60960 h 3515555"/>
              <a:gd name="connsiteX58" fmla="*/ 731520 w 1637211"/>
              <a:gd name="connsiteY58" fmla="*/ 69669 h 3515555"/>
              <a:gd name="connsiteX59" fmla="*/ 679269 w 1637211"/>
              <a:gd name="connsiteY59" fmla="*/ 87086 h 3515555"/>
              <a:gd name="connsiteX60" fmla="*/ 374469 w 1637211"/>
              <a:gd name="connsiteY60" fmla="*/ 235132 h 3515555"/>
              <a:gd name="connsiteX61" fmla="*/ 296091 w 1637211"/>
              <a:gd name="connsiteY61" fmla="*/ 304800 h 3515555"/>
              <a:gd name="connsiteX62" fmla="*/ 269966 w 1637211"/>
              <a:gd name="connsiteY62" fmla="*/ 313509 h 3515555"/>
              <a:gd name="connsiteX63" fmla="*/ 252549 w 1637211"/>
              <a:gd name="connsiteY63" fmla="*/ 322217 h 3515555"/>
              <a:gd name="connsiteX64" fmla="*/ 130629 w 1637211"/>
              <a:gd name="connsiteY64" fmla="*/ 452846 h 3515555"/>
              <a:gd name="connsiteX65" fmla="*/ 43543 w 1637211"/>
              <a:gd name="connsiteY65" fmla="*/ 531223 h 351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37211" h="3515555">
                <a:moveTo>
                  <a:pt x="43543" y="531223"/>
                </a:moveTo>
                <a:lnTo>
                  <a:pt x="52251" y="1079863"/>
                </a:lnTo>
                <a:lnTo>
                  <a:pt x="0" y="1750423"/>
                </a:lnTo>
                <a:lnTo>
                  <a:pt x="0" y="2124892"/>
                </a:lnTo>
                <a:lnTo>
                  <a:pt x="17417" y="2516777"/>
                </a:lnTo>
                <a:lnTo>
                  <a:pt x="113211" y="2934789"/>
                </a:lnTo>
                <a:cubicBezTo>
                  <a:pt x="131520" y="3017173"/>
                  <a:pt x="111706" y="2994241"/>
                  <a:pt x="139337" y="3021875"/>
                </a:cubicBezTo>
                <a:lnTo>
                  <a:pt x="148046" y="3239589"/>
                </a:lnTo>
                <a:lnTo>
                  <a:pt x="209006" y="3300549"/>
                </a:lnTo>
                <a:lnTo>
                  <a:pt x="304800" y="3457303"/>
                </a:lnTo>
                <a:cubicBezTo>
                  <a:pt x="403228" y="3541671"/>
                  <a:pt x="338997" y="3509555"/>
                  <a:pt x="513806" y="3509555"/>
                </a:cubicBezTo>
                <a:lnTo>
                  <a:pt x="757646" y="3474720"/>
                </a:lnTo>
                <a:cubicBezTo>
                  <a:pt x="822058" y="3481877"/>
                  <a:pt x="843082" y="3490372"/>
                  <a:pt x="905691" y="3474720"/>
                </a:cubicBezTo>
                <a:cubicBezTo>
                  <a:pt x="941313" y="3465814"/>
                  <a:pt x="1010194" y="3439886"/>
                  <a:pt x="1010194" y="3439886"/>
                </a:cubicBezTo>
                <a:lnTo>
                  <a:pt x="1219200" y="3396343"/>
                </a:lnTo>
                <a:cubicBezTo>
                  <a:pt x="1236617" y="3376023"/>
                  <a:pt x="1254732" y="3356281"/>
                  <a:pt x="1271451" y="3335383"/>
                </a:cubicBezTo>
                <a:cubicBezTo>
                  <a:pt x="1359469" y="3225362"/>
                  <a:pt x="1296970" y="3301399"/>
                  <a:pt x="1341120" y="3239589"/>
                </a:cubicBezTo>
                <a:cubicBezTo>
                  <a:pt x="1349556" y="3227778"/>
                  <a:pt x="1357800" y="3215775"/>
                  <a:pt x="1367246" y="3204755"/>
                </a:cubicBezTo>
                <a:cubicBezTo>
                  <a:pt x="1375261" y="3195404"/>
                  <a:pt x="1393371" y="3178629"/>
                  <a:pt x="1393371" y="3178629"/>
                </a:cubicBezTo>
                <a:lnTo>
                  <a:pt x="1471749" y="2891246"/>
                </a:lnTo>
                <a:cubicBezTo>
                  <a:pt x="1472839" y="2888794"/>
                  <a:pt x="1524000" y="2780461"/>
                  <a:pt x="1524000" y="2760617"/>
                </a:cubicBezTo>
                <a:lnTo>
                  <a:pt x="1524000" y="2725783"/>
                </a:lnTo>
                <a:lnTo>
                  <a:pt x="1593669" y="2551612"/>
                </a:lnTo>
                <a:cubicBezTo>
                  <a:pt x="1590766" y="2479040"/>
                  <a:pt x="1589636" y="2406376"/>
                  <a:pt x="1584960" y="2333897"/>
                </a:cubicBezTo>
                <a:cubicBezTo>
                  <a:pt x="1583823" y="2316276"/>
                  <a:pt x="1580081" y="2298883"/>
                  <a:pt x="1576251" y="2281646"/>
                </a:cubicBezTo>
                <a:cubicBezTo>
                  <a:pt x="1574260" y="2272685"/>
                  <a:pt x="1568557" y="2264644"/>
                  <a:pt x="1567543" y="2255520"/>
                </a:cubicBezTo>
                <a:cubicBezTo>
                  <a:pt x="1565620" y="2238210"/>
                  <a:pt x="1567543" y="2220686"/>
                  <a:pt x="1567543" y="2203269"/>
                </a:cubicBezTo>
                <a:lnTo>
                  <a:pt x="1532709" y="1959429"/>
                </a:lnTo>
                <a:cubicBezTo>
                  <a:pt x="1535612" y="1930400"/>
                  <a:pt x="1537475" y="1901249"/>
                  <a:pt x="1541417" y="1872343"/>
                </a:cubicBezTo>
                <a:cubicBezTo>
                  <a:pt x="1549476" y="1813240"/>
                  <a:pt x="1550490" y="1787188"/>
                  <a:pt x="1567543" y="1741715"/>
                </a:cubicBezTo>
                <a:cubicBezTo>
                  <a:pt x="1603567" y="1645652"/>
                  <a:pt x="1570325" y="1745041"/>
                  <a:pt x="1593669" y="1663337"/>
                </a:cubicBezTo>
                <a:cubicBezTo>
                  <a:pt x="1596191" y="1654511"/>
                  <a:pt x="1602377" y="1637212"/>
                  <a:pt x="1602377" y="1637212"/>
                </a:cubicBezTo>
                <a:lnTo>
                  <a:pt x="1637211" y="1480457"/>
                </a:lnTo>
                <a:cubicBezTo>
                  <a:pt x="1628503" y="1457234"/>
                  <a:pt x="1617101" y="1434850"/>
                  <a:pt x="1611086" y="1410789"/>
                </a:cubicBezTo>
                <a:cubicBezTo>
                  <a:pt x="1605410" y="1388084"/>
                  <a:pt x="1606225" y="1364205"/>
                  <a:pt x="1602377" y="1341120"/>
                </a:cubicBezTo>
                <a:cubicBezTo>
                  <a:pt x="1600409" y="1329314"/>
                  <a:pt x="1595875" y="1318050"/>
                  <a:pt x="1593669" y="1306286"/>
                </a:cubicBezTo>
                <a:cubicBezTo>
                  <a:pt x="1574642" y="1204810"/>
                  <a:pt x="1580219" y="1223215"/>
                  <a:pt x="1567543" y="1140823"/>
                </a:cubicBezTo>
                <a:cubicBezTo>
                  <a:pt x="1564858" y="1123371"/>
                  <a:pt x="1561519" y="1106024"/>
                  <a:pt x="1558834" y="1088572"/>
                </a:cubicBezTo>
                <a:cubicBezTo>
                  <a:pt x="1555713" y="1068284"/>
                  <a:pt x="1553247" y="1047900"/>
                  <a:pt x="1550126" y="1027612"/>
                </a:cubicBezTo>
                <a:cubicBezTo>
                  <a:pt x="1547441" y="1010160"/>
                  <a:pt x="1541417" y="975360"/>
                  <a:pt x="1541417" y="975360"/>
                </a:cubicBezTo>
                <a:lnTo>
                  <a:pt x="1471749" y="722812"/>
                </a:lnTo>
                <a:cubicBezTo>
                  <a:pt x="1479446" y="591952"/>
                  <a:pt x="1473061" y="611093"/>
                  <a:pt x="1489166" y="522515"/>
                </a:cubicBezTo>
                <a:cubicBezTo>
                  <a:pt x="1491814" y="507952"/>
                  <a:pt x="1493621" y="493150"/>
                  <a:pt x="1497874" y="478972"/>
                </a:cubicBezTo>
                <a:cubicBezTo>
                  <a:pt x="1502366" y="463999"/>
                  <a:pt x="1510799" y="450402"/>
                  <a:pt x="1515291" y="435429"/>
                </a:cubicBezTo>
                <a:cubicBezTo>
                  <a:pt x="1536002" y="366392"/>
                  <a:pt x="1512603" y="417370"/>
                  <a:pt x="1532709" y="357052"/>
                </a:cubicBezTo>
                <a:cubicBezTo>
                  <a:pt x="1534762" y="350894"/>
                  <a:pt x="1538514" y="345441"/>
                  <a:pt x="1541417" y="339635"/>
                </a:cubicBezTo>
                <a:lnTo>
                  <a:pt x="1515291" y="209006"/>
                </a:lnTo>
                <a:cubicBezTo>
                  <a:pt x="1501313" y="195028"/>
                  <a:pt x="1448407" y="136375"/>
                  <a:pt x="1419497" y="121920"/>
                </a:cubicBezTo>
                <a:cubicBezTo>
                  <a:pt x="1408792" y="116567"/>
                  <a:pt x="1396171" y="116500"/>
                  <a:pt x="1384663" y="113212"/>
                </a:cubicBezTo>
                <a:cubicBezTo>
                  <a:pt x="1375836" y="110690"/>
                  <a:pt x="1366975" y="108119"/>
                  <a:pt x="1358537" y="104503"/>
                </a:cubicBezTo>
                <a:cubicBezTo>
                  <a:pt x="1346605" y="99389"/>
                  <a:pt x="1336137" y="90816"/>
                  <a:pt x="1323703" y="87086"/>
                </a:cubicBezTo>
                <a:cubicBezTo>
                  <a:pt x="1306790" y="82012"/>
                  <a:pt x="1288581" y="82660"/>
                  <a:pt x="1271451" y="78377"/>
                </a:cubicBezTo>
                <a:cubicBezTo>
                  <a:pt x="1253640" y="73924"/>
                  <a:pt x="1236912" y="65791"/>
                  <a:pt x="1219200" y="60960"/>
                </a:cubicBezTo>
                <a:cubicBezTo>
                  <a:pt x="1173012" y="48363"/>
                  <a:pt x="1126808" y="35515"/>
                  <a:pt x="1079863" y="26126"/>
                </a:cubicBezTo>
                <a:cubicBezTo>
                  <a:pt x="1065349" y="23223"/>
                  <a:pt x="1050743" y="20745"/>
                  <a:pt x="1036320" y="17417"/>
                </a:cubicBezTo>
                <a:cubicBezTo>
                  <a:pt x="1012995" y="12034"/>
                  <a:pt x="966651" y="0"/>
                  <a:pt x="966651" y="0"/>
                </a:cubicBezTo>
                <a:lnTo>
                  <a:pt x="853440" y="26126"/>
                </a:lnTo>
                <a:cubicBezTo>
                  <a:pt x="827314" y="37737"/>
                  <a:pt x="801987" y="51344"/>
                  <a:pt x="775063" y="60960"/>
                </a:cubicBezTo>
                <a:cubicBezTo>
                  <a:pt x="761124" y="65938"/>
                  <a:pt x="745379" y="64472"/>
                  <a:pt x="731520" y="69669"/>
                </a:cubicBezTo>
                <a:cubicBezTo>
                  <a:pt x="672194" y="91916"/>
                  <a:pt x="737455" y="87086"/>
                  <a:pt x="679269" y="87086"/>
                </a:cubicBezTo>
                <a:lnTo>
                  <a:pt x="374469" y="235132"/>
                </a:lnTo>
                <a:cubicBezTo>
                  <a:pt x="351385" y="258215"/>
                  <a:pt x="327173" y="289259"/>
                  <a:pt x="296091" y="304800"/>
                </a:cubicBezTo>
                <a:cubicBezTo>
                  <a:pt x="287881" y="308905"/>
                  <a:pt x="278489" y="310100"/>
                  <a:pt x="269966" y="313509"/>
                </a:cubicBezTo>
                <a:cubicBezTo>
                  <a:pt x="263939" y="315920"/>
                  <a:pt x="258355" y="319314"/>
                  <a:pt x="252549" y="322217"/>
                </a:cubicBezTo>
                <a:lnTo>
                  <a:pt x="130629" y="452846"/>
                </a:lnTo>
                <a:lnTo>
                  <a:pt x="43543" y="531223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82CDE8F-6B1A-4548-8F68-C4905B7E339F}"/>
              </a:ext>
            </a:extLst>
          </p:cNvPr>
          <p:cNvSpPr/>
          <p:nvPr/>
        </p:nvSpPr>
        <p:spPr>
          <a:xfrm>
            <a:off x="2216296" y="144788"/>
            <a:ext cx="3138776" cy="6569748"/>
          </a:xfrm>
          <a:custGeom>
            <a:avLst/>
            <a:gdLst>
              <a:gd name="connsiteX0" fmla="*/ 1733006 w 2899955"/>
              <a:gd name="connsiteY0" fmla="*/ 130628 h 6069874"/>
              <a:gd name="connsiteX1" fmla="*/ 1881052 w 2899955"/>
              <a:gd name="connsiteY1" fmla="*/ 0 h 6069874"/>
              <a:gd name="connsiteX2" fmla="*/ 2081349 w 2899955"/>
              <a:gd name="connsiteY2" fmla="*/ 34834 h 6069874"/>
              <a:gd name="connsiteX3" fmla="*/ 2264229 w 2899955"/>
              <a:gd name="connsiteY3" fmla="*/ 17417 h 6069874"/>
              <a:gd name="connsiteX4" fmla="*/ 2342606 w 2899955"/>
              <a:gd name="connsiteY4" fmla="*/ 26125 h 6069874"/>
              <a:gd name="connsiteX5" fmla="*/ 2490652 w 2899955"/>
              <a:gd name="connsiteY5" fmla="*/ 139337 h 6069874"/>
              <a:gd name="connsiteX6" fmla="*/ 2569029 w 2899955"/>
              <a:gd name="connsiteY6" fmla="*/ 130628 h 6069874"/>
              <a:gd name="connsiteX7" fmla="*/ 2612572 w 2899955"/>
              <a:gd name="connsiteY7" fmla="*/ 121920 h 6069874"/>
              <a:gd name="connsiteX8" fmla="*/ 2656115 w 2899955"/>
              <a:gd name="connsiteY8" fmla="*/ 121920 h 6069874"/>
              <a:gd name="connsiteX9" fmla="*/ 2795452 w 2899955"/>
              <a:gd name="connsiteY9" fmla="*/ 174171 h 6069874"/>
              <a:gd name="connsiteX10" fmla="*/ 2865120 w 2899955"/>
              <a:gd name="connsiteY10" fmla="*/ 209005 h 6069874"/>
              <a:gd name="connsiteX11" fmla="*/ 2891246 w 2899955"/>
              <a:gd name="connsiteY11" fmla="*/ 226423 h 6069874"/>
              <a:gd name="connsiteX12" fmla="*/ 2899955 w 2899955"/>
              <a:gd name="connsiteY12" fmla="*/ 339634 h 6069874"/>
              <a:gd name="connsiteX13" fmla="*/ 2795452 w 2899955"/>
              <a:gd name="connsiteY13" fmla="*/ 391885 h 6069874"/>
              <a:gd name="connsiteX14" fmla="*/ 2760617 w 2899955"/>
              <a:gd name="connsiteY14" fmla="*/ 409303 h 6069874"/>
              <a:gd name="connsiteX15" fmla="*/ 2725783 w 2899955"/>
              <a:gd name="connsiteY15" fmla="*/ 435428 h 6069874"/>
              <a:gd name="connsiteX16" fmla="*/ 2673532 w 2899955"/>
              <a:gd name="connsiteY16" fmla="*/ 478971 h 6069874"/>
              <a:gd name="connsiteX17" fmla="*/ 2638697 w 2899955"/>
              <a:gd name="connsiteY17" fmla="*/ 548640 h 6069874"/>
              <a:gd name="connsiteX18" fmla="*/ 2629989 w 2899955"/>
              <a:gd name="connsiteY18" fmla="*/ 583474 h 6069874"/>
              <a:gd name="connsiteX19" fmla="*/ 2621280 w 2899955"/>
              <a:gd name="connsiteY19" fmla="*/ 705394 h 6069874"/>
              <a:gd name="connsiteX20" fmla="*/ 2638697 w 2899955"/>
              <a:gd name="connsiteY20" fmla="*/ 783771 h 6069874"/>
              <a:gd name="connsiteX21" fmla="*/ 2647406 w 2899955"/>
              <a:gd name="connsiteY21" fmla="*/ 836023 h 6069874"/>
              <a:gd name="connsiteX22" fmla="*/ 2699657 w 2899955"/>
              <a:gd name="connsiteY22" fmla="*/ 966651 h 6069874"/>
              <a:gd name="connsiteX23" fmla="*/ 2751909 w 2899955"/>
              <a:gd name="connsiteY23" fmla="*/ 1097280 h 6069874"/>
              <a:gd name="connsiteX24" fmla="*/ 2751909 w 2899955"/>
              <a:gd name="connsiteY24" fmla="*/ 1193074 h 6069874"/>
              <a:gd name="connsiteX25" fmla="*/ 2769326 w 2899955"/>
              <a:gd name="connsiteY25" fmla="*/ 1271451 h 6069874"/>
              <a:gd name="connsiteX26" fmla="*/ 2778035 w 2899955"/>
              <a:gd name="connsiteY26" fmla="*/ 1314994 h 6069874"/>
              <a:gd name="connsiteX27" fmla="*/ 2778035 w 2899955"/>
              <a:gd name="connsiteY27" fmla="*/ 1436914 h 6069874"/>
              <a:gd name="connsiteX28" fmla="*/ 2769326 w 2899955"/>
              <a:gd name="connsiteY28" fmla="*/ 1558834 h 6069874"/>
              <a:gd name="connsiteX29" fmla="*/ 2760617 w 2899955"/>
              <a:gd name="connsiteY29" fmla="*/ 1584960 h 6069874"/>
              <a:gd name="connsiteX30" fmla="*/ 2682240 w 2899955"/>
              <a:gd name="connsiteY30" fmla="*/ 1846217 h 6069874"/>
              <a:gd name="connsiteX31" fmla="*/ 2664823 w 2899955"/>
              <a:gd name="connsiteY31" fmla="*/ 1968137 h 6069874"/>
              <a:gd name="connsiteX32" fmla="*/ 2673532 w 2899955"/>
              <a:gd name="connsiteY32" fmla="*/ 2098765 h 6069874"/>
              <a:gd name="connsiteX33" fmla="*/ 2682240 w 2899955"/>
              <a:gd name="connsiteY33" fmla="*/ 2211977 h 6069874"/>
              <a:gd name="connsiteX34" fmla="*/ 2682240 w 2899955"/>
              <a:gd name="connsiteY34" fmla="*/ 2464525 h 6069874"/>
              <a:gd name="connsiteX35" fmla="*/ 2690949 w 2899955"/>
              <a:gd name="connsiteY35" fmla="*/ 2603863 h 6069874"/>
              <a:gd name="connsiteX36" fmla="*/ 2690949 w 2899955"/>
              <a:gd name="connsiteY36" fmla="*/ 2786743 h 6069874"/>
              <a:gd name="connsiteX37" fmla="*/ 2682240 w 2899955"/>
              <a:gd name="connsiteY37" fmla="*/ 2865120 h 6069874"/>
              <a:gd name="connsiteX38" fmla="*/ 2656115 w 2899955"/>
              <a:gd name="connsiteY38" fmla="*/ 2882537 h 6069874"/>
              <a:gd name="connsiteX39" fmla="*/ 2595155 w 2899955"/>
              <a:gd name="connsiteY39" fmla="*/ 3074125 h 6069874"/>
              <a:gd name="connsiteX40" fmla="*/ 2621280 w 2899955"/>
              <a:gd name="connsiteY40" fmla="*/ 3143794 h 6069874"/>
              <a:gd name="connsiteX41" fmla="*/ 2638697 w 2899955"/>
              <a:gd name="connsiteY41" fmla="*/ 3178628 h 6069874"/>
              <a:gd name="connsiteX42" fmla="*/ 2682240 w 2899955"/>
              <a:gd name="connsiteY42" fmla="*/ 3274423 h 6069874"/>
              <a:gd name="connsiteX43" fmla="*/ 2708366 w 2899955"/>
              <a:gd name="connsiteY43" fmla="*/ 3344091 h 6069874"/>
              <a:gd name="connsiteX44" fmla="*/ 2717075 w 2899955"/>
              <a:gd name="connsiteY44" fmla="*/ 3370217 h 6069874"/>
              <a:gd name="connsiteX45" fmla="*/ 2734492 w 2899955"/>
              <a:gd name="connsiteY45" fmla="*/ 3396343 h 6069874"/>
              <a:gd name="connsiteX46" fmla="*/ 2734492 w 2899955"/>
              <a:gd name="connsiteY46" fmla="*/ 3483428 h 6069874"/>
              <a:gd name="connsiteX47" fmla="*/ 2725783 w 2899955"/>
              <a:gd name="connsiteY47" fmla="*/ 3561805 h 6069874"/>
              <a:gd name="connsiteX48" fmla="*/ 2708366 w 2899955"/>
              <a:gd name="connsiteY48" fmla="*/ 3587931 h 6069874"/>
              <a:gd name="connsiteX49" fmla="*/ 2699657 w 2899955"/>
              <a:gd name="connsiteY49" fmla="*/ 3614057 h 6069874"/>
              <a:gd name="connsiteX50" fmla="*/ 2647406 w 2899955"/>
              <a:gd name="connsiteY50" fmla="*/ 3727268 h 6069874"/>
              <a:gd name="connsiteX51" fmla="*/ 2603863 w 2899955"/>
              <a:gd name="connsiteY51" fmla="*/ 3788228 h 6069874"/>
              <a:gd name="connsiteX52" fmla="*/ 2534195 w 2899955"/>
              <a:gd name="connsiteY52" fmla="*/ 3971108 h 6069874"/>
              <a:gd name="connsiteX53" fmla="*/ 2508069 w 2899955"/>
              <a:gd name="connsiteY53" fmla="*/ 4284617 h 6069874"/>
              <a:gd name="connsiteX54" fmla="*/ 2473235 w 2899955"/>
              <a:gd name="connsiteY54" fmla="*/ 4380411 h 6069874"/>
              <a:gd name="connsiteX55" fmla="*/ 2464526 w 2899955"/>
              <a:gd name="connsiteY55" fmla="*/ 4389120 h 6069874"/>
              <a:gd name="connsiteX56" fmla="*/ 2386149 w 2899955"/>
              <a:gd name="connsiteY56" fmla="*/ 4528457 h 6069874"/>
              <a:gd name="connsiteX57" fmla="*/ 2377440 w 2899955"/>
              <a:gd name="connsiteY57" fmla="*/ 4615543 h 6069874"/>
              <a:gd name="connsiteX58" fmla="*/ 2360023 w 2899955"/>
              <a:gd name="connsiteY58" fmla="*/ 4641668 h 6069874"/>
              <a:gd name="connsiteX59" fmla="*/ 2351315 w 2899955"/>
              <a:gd name="connsiteY59" fmla="*/ 4667794 h 6069874"/>
              <a:gd name="connsiteX60" fmla="*/ 2333897 w 2899955"/>
              <a:gd name="connsiteY60" fmla="*/ 4824548 h 6069874"/>
              <a:gd name="connsiteX61" fmla="*/ 2307772 w 2899955"/>
              <a:gd name="connsiteY61" fmla="*/ 4902925 h 6069874"/>
              <a:gd name="connsiteX62" fmla="*/ 2307772 w 2899955"/>
              <a:gd name="connsiteY62" fmla="*/ 5016137 h 6069874"/>
              <a:gd name="connsiteX63" fmla="*/ 2299063 w 2899955"/>
              <a:gd name="connsiteY63" fmla="*/ 5164183 h 6069874"/>
              <a:gd name="connsiteX64" fmla="*/ 2264229 w 2899955"/>
              <a:gd name="connsiteY64" fmla="*/ 5286103 h 6069874"/>
              <a:gd name="connsiteX65" fmla="*/ 2246812 w 2899955"/>
              <a:gd name="connsiteY65" fmla="*/ 5364480 h 6069874"/>
              <a:gd name="connsiteX66" fmla="*/ 2238103 w 2899955"/>
              <a:gd name="connsiteY66" fmla="*/ 5390605 h 6069874"/>
              <a:gd name="connsiteX67" fmla="*/ 2220686 w 2899955"/>
              <a:gd name="connsiteY67" fmla="*/ 5408023 h 6069874"/>
              <a:gd name="connsiteX68" fmla="*/ 2229395 w 2899955"/>
              <a:gd name="connsiteY68" fmla="*/ 5495108 h 6069874"/>
              <a:gd name="connsiteX69" fmla="*/ 2220686 w 2899955"/>
              <a:gd name="connsiteY69" fmla="*/ 5582194 h 6069874"/>
              <a:gd name="connsiteX70" fmla="*/ 2203269 w 2899955"/>
              <a:gd name="connsiteY70" fmla="*/ 5651863 h 6069874"/>
              <a:gd name="connsiteX71" fmla="*/ 2185852 w 2899955"/>
              <a:gd name="connsiteY71" fmla="*/ 5730240 h 6069874"/>
              <a:gd name="connsiteX72" fmla="*/ 2168435 w 2899955"/>
              <a:gd name="connsiteY72" fmla="*/ 5799908 h 6069874"/>
              <a:gd name="connsiteX73" fmla="*/ 2142309 w 2899955"/>
              <a:gd name="connsiteY73" fmla="*/ 5817325 h 6069874"/>
              <a:gd name="connsiteX74" fmla="*/ 2133600 w 2899955"/>
              <a:gd name="connsiteY74" fmla="*/ 5817325 h 6069874"/>
              <a:gd name="connsiteX75" fmla="*/ 2055223 w 2899955"/>
              <a:gd name="connsiteY75" fmla="*/ 5930537 h 6069874"/>
              <a:gd name="connsiteX76" fmla="*/ 2011680 w 2899955"/>
              <a:gd name="connsiteY76" fmla="*/ 5991497 h 6069874"/>
              <a:gd name="connsiteX77" fmla="*/ 1976846 w 2899955"/>
              <a:gd name="connsiteY77" fmla="*/ 6008914 h 6069874"/>
              <a:gd name="connsiteX78" fmla="*/ 1846217 w 2899955"/>
              <a:gd name="connsiteY78" fmla="*/ 6017623 h 6069874"/>
              <a:gd name="connsiteX79" fmla="*/ 1672046 w 2899955"/>
              <a:gd name="connsiteY79" fmla="*/ 6061165 h 6069874"/>
              <a:gd name="connsiteX80" fmla="*/ 1576252 w 2899955"/>
              <a:gd name="connsiteY80" fmla="*/ 6069874 h 6069874"/>
              <a:gd name="connsiteX81" fmla="*/ 1532709 w 2899955"/>
              <a:gd name="connsiteY81" fmla="*/ 6061165 h 6069874"/>
              <a:gd name="connsiteX82" fmla="*/ 1480457 w 2899955"/>
              <a:gd name="connsiteY82" fmla="*/ 6052457 h 6069874"/>
              <a:gd name="connsiteX83" fmla="*/ 1402080 w 2899955"/>
              <a:gd name="connsiteY83" fmla="*/ 6017623 h 6069874"/>
              <a:gd name="connsiteX84" fmla="*/ 1375955 w 2899955"/>
              <a:gd name="connsiteY84" fmla="*/ 6017623 h 6069874"/>
              <a:gd name="connsiteX85" fmla="*/ 1114697 w 2899955"/>
              <a:gd name="connsiteY85" fmla="*/ 6052457 h 6069874"/>
              <a:gd name="connsiteX86" fmla="*/ 975360 w 2899955"/>
              <a:gd name="connsiteY86" fmla="*/ 6043748 h 6069874"/>
              <a:gd name="connsiteX87" fmla="*/ 940526 w 2899955"/>
              <a:gd name="connsiteY87" fmla="*/ 6008914 h 6069874"/>
              <a:gd name="connsiteX88" fmla="*/ 827315 w 2899955"/>
              <a:gd name="connsiteY88" fmla="*/ 5982788 h 6069874"/>
              <a:gd name="connsiteX89" fmla="*/ 740229 w 2899955"/>
              <a:gd name="connsiteY89" fmla="*/ 5956663 h 6069874"/>
              <a:gd name="connsiteX90" fmla="*/ 627017 w 2899955"/>
              <a:gd name="connsiteY90" fmla="*/ 5878285 h 6069874"/>
              <a:gd name="connsiteX91" fmla="*/ 574766 w 2899955"/>
              <a:gd name="connsiteY91" fmla="*/ 5799908 h 6069874"/>
              <a:gd name="connsiteX92" fmla="*/ 522515 w 2899955"/>
              <a:gd name="connsiteY92" fmla="*/ 5704114 h 6069874"/>
              <a:gd name="connsiteX93" fmla="*/ 444137 w 2899955"/>
              <a:gd name="connsiteY93" fmla="*/ 5634445 h 6069874"/>
              <a:gd name="connsiteX94" fmla="*/ 400595 w 2899955"/>
              <a:gd name="connsiteY94" fmla="*/ 5608320 h 6069874"/>
              <a:gd name="connsiteX95" fmla="*/ 383177 w 2899955"/>
              <a:gd name="connsiteY95" fmla="*/ 5590903 h 6069874"/>
              <a:gd name="connsiteX96" fmla="*/ 348343 w 2899955"/>
              <a:gd name="connsiteY96" fmla="*/ 5582194 h 6069874"/>
              <a:gd name="connsiteX97" fmla="*/ 261257 w 2899955"/>
              <a:gd name="connsiteY97" fmla="*/ 5573485 h 6069874"/>
              <a:gd name="connsiteX98" fmla="*/ 209006 w 2899955"/>
              <a:gd name="connsiteY98" fmla="*/ 5529943 h 6069874"/>
              <a:gd name="connsiteX99" fmla="*/ 17417 w 2899955"/>
              <a:gd name="connsiteY99" fmla="*/ 5303520 h 6069874"/>
              <a:gd name="connsiteX100" fmla="*/ 0 w 2899955"/>
              <a:gd name="connsiteY100" fmla="*/ 4990011 h 6069874"/>
              <a:gd name="connsiteX101" fmla="*/ 8709 w 2899955"/>
              <a:gd name="connsiteY101" fmla="*/ 4833257 h 6069874"/>
              <a:gd name="connsiteX102" fmla="*/ 130629 w 2899955"/>
              <a:gd name="connsiteY102" fmla="*/ 4693920 h 6069874"/>
              <a:gd name="connsiteX103" fmla="*/ 409303 w 2899955"/>
              <a:gd name="connsiteY103" fmla="*/ 4319451 h 6069874"/>
              <a:gd name="connsiteX104" fmla="*/ 539932 w 2899955"/>
              <a:gd name="connsiteY104" fmla="*/ 4188823 h 6069874"/>
              <a:gd name="connsiteX105" fmla="*/ 566057 w 2899955"/>
              <a:gd name="connsiteY105" fmla="*/ 4153988 h 6069874"/>
              <a:gd name="connsiteX106" fmla="*/ 627017 w 2899955"/>
              <a:gd name="connsiteY106" fmla="*/ 3971108 h 6069874"/>
              <a:gd name="connsiteX107" fmla="*/ 687977 w 2899955"/>
              <a:gd name="connsiteY107" fmla="*/ 3910148 h 6069874"/>
              <a:gd name="connsiteX108" fmla="*/ 705395 w 2899955"/>
              <a:gd name="connsiteY108" fmla="*/ 3875314 h 6069874"/>
              <a:gd name="connsiteX109" fmla="*/ 722812 w 2899955"/>
              <a:gd name="connsiteY109" fmla="*/ 3849188 h 6069874"/>
              <a:gd name="connsiteX110" fmla="*/ 801189 w 2899955"/>
              <a:gd name="connsiteY110" fmla="*/ 3675017 h 6069874"/>
              <a:gd name="connsiteX111" fmla="*/ 844732 w 2899955"/>
              <a:gd name="connsiteY111" fmla="*/ 3596640 h 6069874"/>
              <a:gd name="connsiteX112" fmla="*/ 870857 w 2899955"/>
              <a:gd name="connsiteY112" fmla="*/ 3518263 h 6069874"/>
              <a:gd name="connsiteX113" fmla="*/ 949235 w 2899955"/>
              <a:gd name="connsiteY113" fmla="*/ 3387634 h 6069874"/>
              <a:gd name="connsiteX114" fmla="*/ 975360 w 2899955"/>
              <a:gd name="connsiteY114" fmla="*/ 3291840 h 6069874"/>
              <a:gd name="connsiteX115" fmla="*/ 1001486 w 2899955"/>
              <a:gd name="connsiteY115" fmla="*/ 3213463 h 6069874"/>
              <a:gd name="connsiteX116" fmla="*/ 1001486 w 2899955"/>
              <a:gd name="connsiteY116" fmla="*/ 3187337 h 6069874"/>
              <a:gd name="connsiteX117" fmla="*/ 1053737 w 2899955"/>
              <a:gd name="connsiteY117" fmla="*/ 2969623 h 6069874"/>
              <a:gd name="connsiteX118" fmla="*/ 1114697 w 2899955"/>
              <a:gd name="connsiteY118" fmla="*/ 2821577 h 6069874"/>
              <a:gd name="connsiteX119" fmla="*/ 1114697 w 2899955"/>
              <a:gd name="connsiteY119" fmla="*/ 2812868 h 6069874"/>
              <a:gd name="connsiteX120" fmla="*/ 1149532 w 2899955"/>
              <a:gd name="connsiteY120" fmla="*/ 2699657 h 6069874"/>
              <a:gd name="connsiteX121" fmla="*/ 1193075 w 2899955"/>
              <a:gd name="connsiteY121" fmla="*/ 2612571 h 6069874"/>
              <a:gd name="connsiteX122" fmla="*/ 1210492 w 2899955"/>
              <a:gd name="connsiteY122" fmla="*/ 2542903 h 6069874"/>
              <a:gd name="connsiteX123" fmla="*/ 1236617 w 2899955"/>
              <a:gd name="connsiteY123" fmla="*/ 2386148 h 6069874"/>
              <a:gd name="connsiteX124" fmla="*/ 1262743 w 2899955"/>
              <a:gd name="connsiteY124" fmla="*/ 2316480 h 6069874"/>
              <a:gd name="connsiteX125" fmla="*/ 1271452 w 2899955"/>
              <a:gd name="connsiteY125" fmla="*/ 2290354 h 6069874"/>
              <a:gd name="connsiteX126" fmla="*/ 1280160 w 2899955"/>
              <a:gd name="connsiteY126" fmla="*/ 2238103 h 6069874"/>
              <a:gd name="connsiteX127" fmla="*/ 1280160 w 2899955"/>
              <a:gd name="connsiteY127" fmla="*/ 2002971 h 6069874"/>
              <a:gd name="connsiteX128" fmla="*/ 1314995 w 2899955"/>
              <a:gd name="connsiteY128" fmla="*/ 1889760 h 6069874"/>
              <a:gd name="connsiteX129" fmla="*/ 1332412 w 2899955"/>
              <a:gd name="connsiteY129" fmla="*/ 1837508 h 6069874"/>
              <a:gd name="connsiteX130" fmla="*/ 1384663 w 2899955"/>
              <a:gd name="connsiteY130" fmla="*/ 1741714 h 6069874"/>
              <a:gd name="connsiteX131" fmla="*/ 1445623 w 2899955"/>
              <a:gd name="connsiteY131" fmla="*/ 1454331 h 6069874"/>
              <a:gd name="connsiteX132" fmla="*/ 1445623 w 2899955"/>
              <a:gd name="connsiteY132" fmla="*/ 1454331 h 6069874"/>
              <a:gd name="connsiteX133" fmla="*/ 1463040 w 2899955"/>
              <a:gd name="connsiteY133" fmla="*/ 1384663 h 6069874"/>
              <a:gd name="connsiteX134" fmla="*/ 1471749 w 2899955"/>
              <a:gd name="connsiteY134" fmla="*/ 1193074 h 6069874"/>
              <a:gd name="connsiteX135" fmla="*/ 1471749 w 2899955"/>
              <a:gd name="connsiteY135" fmla="*/ 984068 h 6069874"/>
              <a:gd name="connsiteX136" fmla="*/ 1611086 w 2899955"/>
              <a:gd name="connsiteY136" fmla="*/ 914400 h 6069874"/>
              <a:gd name="connsiteX137" fmla="*/ 1698172 w 2899955"/>
              <a:gd name="connsiteY137" fmla="*/ 687977 h 6069874"/>
              <a:gd name="connsiteX138" fmla="*/ 1759132 w 2899955"/>
              <a:gd name="connsiteY138" fmla="*/ 592183 h 6069874"/>
              <a:gd name="connsiteX139" fmla="*/ 1767840 w 2899955"/>
              <a:gd name="connsiteY139" fmla="*/ 539931 h 6069874"/>
              <a:gd name="connsiteX140" fmla="*/ 1776549 w 2899955"/>
              <a:gd name="connsiteY140" fmla="*/ 513805 h 6069874"/>
              <a:gd name="connsiteX141" fmla="*/ 1811383 w 2899955"/>
              <a:gd name="connsiteY141" fmla="*/ 409303 h 6069874"/>
              <a:gd name="connsiteX142" fmla="*/ 1785257 w 2899955"/>
              <a:gd name="connsiteY142" fmla="*/ 156754 h 6069874"/>
              <a:gd name="connsiteX143" fmla="*/ 1793966 w 2899955"/>
              <a:gd name="connsiteY143" fmla="*/ 69668 h 6069874"/>
              <a:gd name="connsiteX144" fmla="*/ 1802675 w 2899955"/>
              <a:gd name="connsiteY144" fmla="*/ 69668 h 606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899955" h="6069874">
                <a:moveTo>
                  <a:pt x="1733006" y="130628"/>
                </a:moveTo>
                <a:lnTo>
                  <a:pt x="1881052" y="0"/>
                </a:lnTo>
                <a:lnTo>
                  <a:pt x="2081349" y="34834"/>
                </a:lnTo>
                <a:lnTo>
                  <a:pt x="2264229" y="17417"/>
                </a:lnTo>
                <a:lnTo>
                  <a:pt x="2342606" y="26125"/>
                </a:lnTo>
                <a:lnTo>
                  <a:pt x="2490652" y="139337"/>
                </a:lnTo>
                <a:cubicBezTo>
                  <a:pt x="2516778" y="136434"/>
                  <a:pt x="2543007" y="134345"/>
                  <a:pt x="2569029" y="130628"/>
                </a:cubicBezTo>
                <a:cubicBezTo>
                  <a:pt x="2583682" y="128535"/>
                  <a:pt x="2597844" y="123393"/>
                  <a:pt x="2612572" y="121920"/>
                </a:cubicBezTo>
                <a:cubicBezTo>
                  <a:pt x="2627014" y="120476"/>
                  <a:pt x="2641601" y="121920"/>
                  <a:pt x="2656115" y="121920"/>
                </a:cubicBezTo>
                <a:lnTo>
                  <a:pt x="2795452" y="174171"/>
                </a:lnTo>
                <a:cubicBezTo>
                  <a:pt x="2818675" y="185782"/>
                  <a:pt x="2842856" y="195647"/>
                  <a:pt x="2865120" y="209005"/>
                </a:cubicBezTo>
                <a:cubicBezTo>
                  <a:pt x="2897571" y="228476"/>
                  <a:pt x="2869737" y="226423"/>
                  <a:pt x="2891246" y="226423"/>
                </a:cubicBezTo>
                <a:lnTo>
                  <a:pt x="2899955" y="339634"/>
                </a:lnTo>
                <a:cubicBezTo>
                  <a:pt x="2749879" y="433431"/>
                  <a:pt x="2887560" y="357345"/>
                  <a:pt x="2795452" y="391885"/>
                </a:cubicBezTo>
                <a:cubicBezTo>
                  <a:pt x="2783296" y="396443"/>
                  <a:pt x="2771626" y="402422"/>
                  <a:pt x="2760617" y="409303"/>
                </a:cubicBezTo>
                <a:cubicBezTo>
                  <a:pt x="2748309" y="416995"/>
                  <a:pt x="2725783" y="435428"/>
                  <a:pt x="2725783" y="435428"/>
                </a:cubicBezTo>
                <a:lnTo>
                  <a:pt x="2673532" y="478971"/>
                </a:lnTo>
                <a:cubicBezTo>
                  <a:pt x="2661920" y="502194"/>
                  <a:pt x="2648683" y="524673"/>
                  <a:pt x="2638697" y="548640"/>
                </a:cubicBezTo>
                <a:cubicBezTo>
                  <a:pt x="2634094" y="559688"/>
                  <a:pt x="2629989" y="583474"/>
                  <a:pt x="2629989" y="583474"/>
                </a:cubicBezTo>
                <a:lnTo>
                  <a:pt x="2621280" y="705394"/>
                </a:lnTo>
                <a:cubicBezTo>
                  <a:pt x="2627086" y="731520"/>
                  <a:pt x="2632206" y="757807"/>
                  <a:pt x="2638697" y="783771"/>
                </a:cubicBezTo>
                <a:cubicBezTo>
                  <a:pt x="2650160" y="829623"/>
                  <a:pt x="2647406" y="789842"/>
                  <a:pt x="2647406" y="836023"/>
                </a:cubicBezTo>
                <a:lnTo>
                  <a:pt x="2699657" y="966651"/>
                </a:lnTo>
                <a:cubicBezTo>
                  <a:pt x="2767022" y="1045243"/>
                  <a:pt x="2751909" y="1000848"/>
                  <a:pt x="2751909" y="1097280"/>
                </a:cubicBezTo>
                <a:lnTo>
                  <a:pt x="2751909" y="1193074"/>
                </a:lnTo>
                <a:cubicBezTo>
                  <a:pt x="2757715" y="1219200"/>
                  <a:pt x="2762835" y="1245487"/>
                  <a:pt x="2769326" y="1271451"/>
                </a:cubicBezTo>
                <a:cubicBezTo>
                  <a:pt x="2779871" y="1313631"/>
                  <a:pt x="2778035" y="1281728"/>
                  <a:pt x="2778035" y="1314994"/>
                </a:cubicBezTo>
                <a:lnTo>
                  <a:pt x="2778035" y="1436914"/>
                </a:lnTo>
                <a:cubicBezTo>
                  <a:pt x="2775132" y="1477554"/>
                  <a:pt x="2774087" y="1518370"/>
                  <a:pt x="2769326" y="1558834"/>
                </a:cubicBezTo>
                <a:cubicBezTo>
                  <a:pt x="2768253" y="1567951"/>
                  <a:pt x="2760617" y="1584960"/>
                  <a:pt x="2760617" y="1584960"/>
                </a:cubicBezTo>
                <a:lnTo>
                  <a:pt x="2682240" y="1846217"/>
                </a:lnTo>
                <a:cubicBezTo>
                  <a:pt x="2661674" y="1938763"/>
                  <a:pt x="2664823" y="1897831"/>
                  <a:pt x="2664823" y="1968137"/>
                </a:cubicBezTo>
                <a:lnTo>
                  <a:pt x="2673532" y="2098765"/>
                </a:lnTo>
                <a:cubicBezTo>
                  <a:pt x="2683522" y="2188683"/>
                  <a:pt x="2682240" y="2150856"/>
                  <a:pt x="2682240" y="2211977"/>
                </a:cubicBezTo>
                <a:lnTo>
                  <a:pt x="2682240" y="2464525"/>
                </a:lnTo>
                <a:cubicBezTo>
                  <a:pt x="2691913" y="2580600"/>
                  <a:pt x="2690949" y="2534073"/>
                  <a:pt x="2690949" y="2603863"/>
                </a:cubicBezTo>
                <a:lnTo>
                  <a:pt x="2690949" y="2786743"/>
                </a:lnTo>
                <a:cubicBezTo>
                  <a:pt x="2688046" y="2812869"/>
                  <a:pt x="2691223" y="2840416"/>
                  <a:pt x="2682240" y="2865120"/>
                </a:cubicBezTo>
                <a:cubicBezTo>
                  <a:pt x="2678663" y="2874956"/>
                  <a:pt x="2656115" y="2882537"/>
                  <a:pt x="2656115" y="2882537"/>
                </a:cubicBezTo>
                <a:lnTo>
                  <a:pt x="2595155" y="3074125"/>
                </a:lnTo>
                <a:cubicBezTo>
                  <a:pt x="2603863" y="3097348"/>
                  <a:pt x="2611017" y="3121215"/>
                  <a:pt x="2621280" y="3143794"/>
                </a:cubicBezTo>
                <a:cubicBezTo>
                  <a:pt x="2640307" y="3185655"/>
                  <a:pt x="2638697" y="3155760"/>
                  <a:pt x="2638697" y="3178628"/>
                </a:cubicBezTo>
                <a:lnTo>
                  <a:pt x="2682240" y="3274423"/>
                </a:lnTo>
                <a:cubicBezTo>
                  <a:pt x="2690949" y="3297646"/>
                  <a:pt x="2699890" y="3320782"/>
                  <a:pt x="2708366" y="3344091"/>
                </a:cubicBezTo>
                <a:cubicBezTo>
                  <a:pt x="2711503" y="3352718"/>
                  <a:pt x="2712970" y="3362006"/>
                  <a:pt x="2717075" y="3370217"/>
                </a:cubicBezTo>
                <a:cubicBezTo>
                  <a:pt x="2721756" y="3379578"/>
                  <a:pt x="2734492" y="3396343"/>
                  <a:pt x="2734492" y="3396343"/>
                </a:cubicBezTo>
                <a:lnTo>
                  <a:pt x="2734492" y="3483428"/>
                </a:lnTo>
                <a:cubicBezTo>
                  <a:pt x="2731589" y="3509554"/>
                  <a:pt x="2732158" y="3536303"/>
                  <a:pt x="2725783" y="3561805"/>
                </a:cubicBezTo>
                <a:cubicBezTo>
                  <a:pt x="2723244" y="3571959"/>
                  <a:pt x="2713047" y="3578570"/>
                  <a:pt x="2708366" y="3587931"/>
                </a:cubicBezTo>
                <a:cubicBezTo>
                  <a:pt x="2704261" y="3596142"/>
                  <a:pt x="2699657" y="3614057"/>
                  <a:pt x="2699657" y="3614057"/>
                </a:cubicBezTo>
                <a:lnTo>
                  <a:pt x="2647406" y="3727268"/>
                </a:lnTo>
                <a:lnTo>
                  <a:pt x="2603863" y="3788228"/>
                </a:lnTo>
                <a:lnTo>
                  <a:pt x="2534195" y="3971108"/>
                </a:lnTo>
                <a:lnTo>
                  <a:pt x="2508069" y="4284617"/>
                </a:lnTo>
                <a:cubicBezTo>
                  <a:pt x="2496986" y="4384355"/>
                  <a:pt x="2521716" y="4344049"/>
                  <a:pt x="2473235" y="4380411"/>
                </a:cubicBezTo>
                <a:cubicBezTo>
                  <a:pt x="2469951" y="4382874"/>
                  <a:pt x="2467429" y="4386217"/>
                  <a:pt x="2464526" y="4389120"/>
                </a:cubicBezTo>
                <a:lnTo>
                  <a:pt x="2386149" y="4528457"/>
                </a:lnTo>
                <a:cubicBezTo>
                  <a:pt x="2383246" y="4557486"/>
                  <a:pt x="2384000" y="4587117"/>
                  <a:pt x="2377440" y="4615543"/>
                </a:cubicBezTo>
                <a:cubicBezTo>
                  <a:pt x="2375087" y="4625741"/>
                  <a:pt x="2364704" y="4632307"/>
                  <a:pt x="2360023" y="4641668"/>
                </a:cubicBezTo>
                <a:cubicBezTo>
                  <a:pt x="2355918" y="4649879"/>
                  <a:pt x="2351315" y="4667794"/>
                  <a:pt x="2351315" y="4667794"/>
                </a:cubicBezTo>
                <a:lnTo>
                  <a:pt x="2333897" y="4824548"/>
                </a:lnTo>
                <a:lnTo>
                  <a:pt x="2307772" y="4902925"/>
                </a:lnTo>
                <a:lnTo>
                  <a:pt x="2307772" y="5016137"/>
                </a:lnTo>
                <a:cubicBezTo>
                  <a:pt x="2298443" y="5146744"/>
                  <a:pt x="2299063" y="5097313"/>
                  <a:pt x="2299063" y="5164183"/>
                </a:cubicBezTo>
                <a:lnTo>
                  <a:pt x="2264229" y="5286103"/>
                </a:lnTo>
                <a:cubicBezTo>
                  <a:pt x="2258423" y="5312229"/>
                  <a:pt x="2253303" y="5338516"/>
                  <a:pt x="2246812" y="5364480"/>
                </a:cubicBezTo>
                <a:cubicBezTo>
                  <a:pt x="2244586" y="5373385"/>
                  <a:pt x="2242826" y="5382734"/>
                  <a:pt x="2238103" y="5390605"/>
                </a:cubicBezTo>
                <a:cubicBezTo>
                  <a:pt x="2233879" y="5397646"/>
                  <a:pt x="2220686" y="5408023"/>
                  <a:pt x="2220686" y="5408023"/>
                </a:cubicBezTo>
                <a:lnTo>
                  <a:pt x="2229395" y="5495108"/>
                </a:lnTo>
                <a:cubicBezTo>
                  <a:pt x="2220365" y="5576370"/>
                  <a:pt x="2220686" y="5547199"/>
                  <a:pt x="2220686" y="5582194"/>
                </a:cubicBezTo>
                <a:lnTo>
                  <a:pt x="2203269" y="5651863"/>
                </a:lnTo>
                <a:cubicBezTo>
                  <a:pt x="2197463" y="5677989"/>
                  <a:pt x="2191460" y="5704071"/>
                  <a:pt x="2185852" y="5730240"/>
                </a:cubicBezTo>
                <a:cubicBezTo>
                  <a:pt x="2185377" y="5732458"/>
                  <a:pt x="2175601" y="5790951"/>
                  <a:pt x="2168435" y="5799908"/>
                </a:cubicBezTo>
                <a:cubicBezTo>
                  <a:pt x="2161897" y="5808081"/>
                  <a:pt x="2151671" y="5812644"/>
                  <a:pt x="2142309" y="5817325"/>
                </a:cubicBezTo>
                <a:cubicBezTo>
                  <a:pt x="2139712" y="5818623"/>
                  <a:pt x="2136503" y="5817325"/>
                  <a:pt x="2133600" y="5817325"/>
                </a:cubicBezTo>
                <a:lnTo>
                  <a:pt x="2055223" y="5930537"/>
                </a:lnTo>
                <a:cubicBezTo>
                  <a:pt x="2040709" y="5950857"/>
                  <a:pt x="2029337" y="5973840"/>
                  <a:pt x="2011680" y="5991497"/>
                </a:cubicBezTo>
                <a:cubicBezTo>
                  <a:pt x="2002500" y="6000677"/>
                  <a:pt x="1989280" y="6005184"/>
                  <a:pt x="1976846" y="6008914"/>
                </a:cubicBezTo>
                <a:cubicBezTo>
                  <a:pt x="1933499" y="6021918"/>
                  <a:pt x="1890947" y="6017623"/>
                  <a:pt x="1846217" y="6017623"/>
                </a:cubicBezTo>
                <a:lnTo>
                  <a:pt x="1672046" y="6061165"/>
                </a:lnTo>
                <a:cubicBezTo>
                  <a:pt x="1640115" y="6064068"/>
                  <a:pt x="1608315" y="6069874"/>
                  <a:pt x="1576252" y="6069874"/>
                </a:cubicBezTo>
                <a:cubicBezTo>
                  <a:pt x="1561450" y="6069874"/>
                  <a:pt x="1547272" y="6063813"/>
                  <a:pt x="1532709" y="6061165"/>
                </a:cubicBezTo>
                <a:cubicBezTo>
                  <a:pt x="1515336" y="6058006"/>
                  <a:pt x="1497874" y="6055360"/>
                  <a:pt x="1480457" y="6052457"/>
                </a:cubicBezTo>
                <a:cubicBezTo>
                  <a:pt x="1456779" y="6036672"/>
                  <a:pt x="1433172" y="6017623"/>
                  <a:pt x="1402080" y="6017623"/>
                </a:cubicBezTo>
                <a:lnTo>
                  <a:pt x="1375955" y="6017623"/>
                </a:lnTo>
                <a:lnTo>
                  <a:pt x="1114697" y="6052457"/>
                </a:lnTo>
                <a:cubicBezTo>
                  <a:pt x="1057727" y="6058154"/>
                  <a:pt x="1024839" y="6073435"/>
                  <a:pt x="975360" y="6043748"/>
                </a:cubicBezTo>
                <a:cubicBezTo>
                  <a:pt x="961279" y="6035300"/>
                  <a:pt x="940526" y="6008914"/>
                  <a:pt x="940526" y="6008914"/>
                </a:cubicBezTo>
                <a:lnTo>
                  <a:pt x="827315" y="5982788"/>
                </a:lnTo>
                <a:cubicBezTo>
                  <a:pt x="798286" y="5974080"/>
                  <a:pt x="768161" y="5968424"/>
                  <a:pt x="740229" y="5956663"/>
                </a:cubicBezTo>
                <a:cubicBezTo>
                  <a:pt x="700615" y="5939983"/>
                  <a:pt x="653800" y="5915111"/>
                  <a:pt x="627017" y="5878285"/>
                </a:cubicBezTo>
                <a:cubicBezTo>
                  <a:pt x="549201" y="5771288"/>
                  <a:pt x="622382" y="5847524"/>
                  <a:pt x="574766" y="5799908"/>
                </a:cubicBezTo>
                <a:lnTo>
                  <a:pt x="522515" y="5704114"/>
                </a:lnTo>
                <a:cubicBezTo>
                  <a:pt x="475059" y="5656658"/>
                  <a:pt x="485575" y="5660344"/>
                  <a:pt x="444137" y="5634445"/>
                </a:cubicBezTo>
                <a:cubicBezTo>
                  <a:pt x="429784" y="5625474"/>
                  <a:pt x="414368" y="5618158"/>
                  <a:pt x="400595" y="5608320"/>
                </a:cubicBezTo>
                <a:cubicBezTo>
                  <a:pt x="393914" y="5603548"/>
                  <a:pt x="383177" y="5590903"/>
                  <a:pt x="383177" y="5590903"/>
                </a:cubicBezTo>
                <a:lnTo>
                  <a:pt x="348343" y="5582194"/>
                </a:lnTo>
                <a:cubicBezTo>
                  <a:pt x="319314" y="5579291"/>
                  <a:pt x="289308" y="5581500"/>
                  <a:pt x="261257" y="5573485"/>
                </a:cubicBezTo>
                <a:cubicBezTo>
                  <a:pt x="246765" y="5569345"/>
                  <a:pt x="221463" y="5542400"/>
                  <a:pt x="209006" y="5529943"/>
                </a:cubicBezTo>
                <a:lnTo>
                  <a:pt x="17417" y="5303520"/>
                </a:lnTo>
                <a:lnTo>
                  <a:pt x="0" y="4990011"/>
                </a:lnTo>
                <a:cubicBezTo>
                  <a:pt x="11020" y="4879818"/>
                  <a:pt x="8709" y="4932098"/>
                  <a:pt x="8709" y="4833257"/>
                </a:cubicBezTo>
                <a:lnTo>
                  <a:pt x="130629" y="4693920"/>
                </a:lnTo>
                <a:lnTo>
                  <a:pt x="409303" y="4319451"/>
                </a:lnTo>
                <a:cubicBezTo>
                  <a:pt x="452846" y="4275908"/>
                  <a:pt x="502986" y="4238087"/>
                  <a:pt x="539932" y="4188823"/>
                </a:cubicBezTo>
                <a:lnTo>
                  <a:pt x="566057" y="4153988"/>
                </a:lnTo>
                <a:lnTo>
                  <a:pt x="627017" y="3971108"/>
                </a:lnTo>
                <a:cubicBezTo>
                  <a:pt x="647337" y="3950788"/>
                  <a:pt x="669780" y="3932389"/>
                  <a:pt x="687977" y="3910148"/>
                </a:cubicBezTo>
                <a:cubicBezTo>
                  <a:pt x="696198" y="3900101"/>
                  <a:pt x="698954" y="3886585"/>
                  <a:pt x="705395" y="3875314"/>
                </a:cubicBezTo>
                <a:cubicBezTo>
                  <a:pt x="710588" y="3866227"/>
                  <a:pt x="722812" y="3849188"/>
                  <a:pt x="722812" y="3849188"/>
                </a:cubicBezTo>
                <a:lnTo>
                  <a:pt x="801189" y="3675017"/>
                </a:lnTo>
                <a:cubicBezTo>
                  <a:pt x="815703" y="3648891"/>
                  <a:pt x="832594" y="3623951"/>
                  <a:pt x="844732" y="3596640"/>
                </a:cubicBezTo>
                <a:cubicBezTo>
                  <a:pt x="855917" y="3571475"/>
                  <a:pt x="870857" y="3518263"/>
                  <a:pt x="870857" y="3518263"/>
                </a:cubicBezTo>
                <a:lnTo>
                  <a:pt x="949235" y="3387634"/>
                </a:lnTo>
                <a:cubicBezTo>
                  <a:pt x="957943" y="3355703"/>
                  <a:pt x="965488" y="3323431"/>
                  <a:pt x="975360" y="3291840"/>
                </a:cubicBezTo>
                <a:cubicBezTo>
                  <a:pt x="988359" y="3250242"/>
                  <a:pt x="995771" y="3253465"/>
                  <a:pt x="1001486" y="3213463"/>
                </a:cubicBezTo>
                <a:cubicBezTo>
                  <a:pt x="1002718" y="3204842"/>
                  <a:pt x="1001486" y="3196046"/>
                  <a:pt x="1001486" y="3187337"/>
                </a:cubicBezTo>
                <a:lnTo>
                  <a:pt x="1053737" y="2969623"/>
                </a:lnTo>
                <a:cubicBezTo>
                  <a:pt x="1107949" y="2882883"/>
                  <a:pt x="1094774" y="2921191"/>
                  <a:pt x="1114697" y="2821577"/>
                </a:cubicBezTo>
                <a:cubicBezTo>
                  <a:pt x="1115266" y="2818730"/>
                  <a:pt x="1114697" y="2815771"/>
                  <a:pt x="1114697" y="2812868"/>
                </a:cubicBezTo>
                <a:lnTo>
                  <a:pt x="1149532" y="2699657"/>
                </a:lnTo>
                <a:cubicBezTo>
                  <a:pt x="1164046" y="2670628"/>
                  <a:pt x="1181312" y="2642819"/>
                  <a:pt x="1193075" y="2612571"/>
                </a:cubicBezTo>
                <a:cubicBezTo>
                  <a:pt x="1201751" y="2590261"/>
                  <a:pt x="1210492" y="2542903"/>
                  <a:pt x="1210492" y="2542903"/>
                </a:cubicBezTo>
                <a:lnTo>
                  <a:pt x="1236617" y="2386148"/>
                </a:lnTo>
                <a:cubicBezTo>
                  <a:pt x="1245326" y="2362925"/>
                  <a:pt x="1254267" y="2339789"/>
                  <a:pt x="1262743" y="2316480"/>
                </a:cubicBezTo>
                <a:cubicBezTo>
                  <a:pt x="1265880" y="2307853"/>
                  <a:pt x="1269461" y="2299315"/>
                  <a:pt x="1271452" y="2290354"/>
                </a:cubicBezTo>
                <a:cubicBezTo>
                  <a:pt x="1275282" y="2273117"/>
                  <a:pt x="1280160" y="2238103"/>
                  <a:pt x="1280160" y="2238103"/>
                </a:cubicBezTo>
                <a:lnTo>
                  <a:pt x="1280160" y="2002971"/>
                </a:lnTo>
                <a:cubicBezTo>
                  <a:pt x="1315541" y="1843757"/>
                  <a:pt x="1278260" y="1981596"/>
                  <a:pt x="1314995" y="1889760"/>
                </a:cubicBezTo>
                <a:cubicBezTo>
                  <a:pt x="1321814" y="1872714"/>
                  <a:pt x="1332412" y="1837508"/>
                  <a:pt x="1332412" y="1837508"/>
                </a:cubicBezTo>
                <a:lnTo>
                  <a:pt x="1384663" y="1741714"/>
                </a:lnTo>
                <a:cubicBezTo>
                  <a:pt x="1433124" y="1596332"/>
                  <a:pt x="1406262" y="1690501"/>
                  <a:pt x="1445623" y="1454331"/>
                </a:cubicBezTo>
                <a:lnTo>
                  <a:pt x="1445623" y="1454331"/>
                </a:lnTo>
                <a:lnTo>
                  <a:pt x="1463040" y="1384663"/>
                </a:lnTo>
                <a:lnTo>
                  <a:pt x="1471749" y="1193074"/>
                </a:lnTo>
                <a:lnTo>
                  <a:pt x="1471749" y="984068"/>
                </a:lnTo>
                <a:lnTo>
                  <a:pt x="1611086" y="914400"/>
                </a:lnTo>
                <a:lnTo>
                  <a:pt x="1698172" y="687977"/>
                </a:lnTo>
                <a:cubicBezTo>
                  <a:pt x="1718492" y="656046"/>
                  <a:pt x="1743016" y="626429"/>
                  <a:pt x="1759132" y="592183"/>
                </a:cubicBezTo>
                <a:cubicBezTo>
                  <a:pt x="1766650" y="576206"/>
                  <a:pt x="1764010" y="557168"/>
                  <a:pt x="1767840" y="539931"/>
                </a:cubicBezTo>
                <a:cubicBezTo>
                  <a:pt x="1769831" y="530970"/>
                  <a:pt x="1776549" y="513805"/>
                  <a:pt x="1776549" y="513805"/>
                </a:cubicBezTo>
                <a:lnTo>
                  <a:pt x="1811383" y="409303"/>
                </a:lnTo>
                <a:lnTo>
                  <a:pt x="1785257" y="156754"/>
                </a:lnTo>
                <a:lnTo>
                  <a:pt x="1793966" y="69668"/>
                </a:lnTo>
                <a:lnTo>
                  <a:pt x="1802675" y="69668"/>
                </a:lnTo>
              </a:path>
            </a:pathLst>
          </a:custGeom>
          <a:solidFill>
            <a:srgbClr val="00B0F0">
              <a:alpha val="48000"/>
            </a:srgbClr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939769-21B6-45F5-9B89-3B8C88B1BF99}"/>
              </a:ext>
            </a:extLst>
          </p:cNvPr>
          <p:cNvSpPr txBox="1"/>
          <p:nvPr/>
        </p:nvSpPr>
        <p:spPr>
          <a:xfrm>
            <a:off x="3226879" y="3544701"/>
            <a:ext cx="1867099" cy="899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Promised 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0B64B6-76FA-48B2-A855-669C4E1BEED4}"/>
              </a:ext>
            </a:extLst>
          </p:cNvPr>
          <p:cNvSpPr txBox="1"/>
          <p:nvPr/>
        </p:nvSpPr>
        <p:spPr>
          <a:xfrm>
            <a:off x="5517174" y="3146508"/>
            <a:ext cx="1867099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Bonus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9FA490C-1B22-4C90-8098-71067843E5FF}"/>
              </a:ext>
            </a:extLst>
          </p:cNvPr>
          <p:cNvSpPr/>
          <p:nvPr/>
        </p:nvSpPr>
        <p:spPr>
          <a:xfrm>
            <a:off x="4930912" y="-684679"/>
            <a:ext cx="640951" cy="7616007"/>
          </a:xfrm>
          <a:custGeom>
            <a:avLst/>
            <a:gdLst>
              <a:gd name="connsiteX0" fmla="*/ 60960 w 592183"/>
              <a:gd name="connsiteY0" fmla="*/ 7036526 h 7036526"/>
              <a:gd name="connsiteX1" fmla="*/ 0 w 592183"/>
              <a:gd name="connsiteY1" fmla="*/ 6723018 h 7036526"/>
              <a:gd name="connsiteX2" fmla="*/ 209006 w 592183"/>
              <a:gd name="connsiteY2" fmla="*/ 6191795 h 7036526"/>
              <a:gd name="connsiteX3" fmla="*/ 174171 w 592183"/>
              <a:gd name="connsiteY3" fmla="*/ 5843452 h 7036526"/>
              <a:gd name="connsiteX4" fmla="*/ 217714 w 592183"/>
              <a:gd name="connsiteY4" fmla="*/ 5773783 h 7036526"/>
              <a:gd name="connsiteX5" fmla="*/ 243840 w 592183"/>
              <a:gd name="connsiteY5" fmla="*/ 5747658 h 7036526"/>
              <a:gd name="connsiteX6" fmla="*/ 348343 w 592183"/>
              <a:gd name="connsiteY6" fmla="*/ 5434149 h 7036526"/>
              <a:gd name="connsiteX7" fmla="*/ 261257 w 592183"/>
              <a:gd name="connsiteY7" fmla="*/ 5007429 h 7036526"/>
              <a:gd name="connsiteX8" fmla="*/ 304800 w 592183"/>
              <a:gd name="connsiteY8" fmla="*/ 4937760 h 7036526"/>
              <a:gd name="connsiteX9" fmla="*/ 391886 w 592183"/>
              <a:gd name="connsiteY9" fmla="*/ 4693920 h 7036526"/>
              <a:gd name="connsiteX10" fmla="*/ 322217 w 592183"/>
              <a:gd name="connsiteY10" fmla="*/ 4450080 h 7036526"/>
              <a:gd name="connsiteX11" fmla="*/ 357051 w 592183"/>
              <a:gd name="connsiteY11" fmla="*/ 4371703 h 7036526"/>
              <a:gd name="connsiteX12" fmla="*/ 374468 w 592183"/>
              <a:gd name="connsiteY12" fmla="*/ 4345578 h 7036526"/>
              <a:gd name="connsiteX13" fmla="*/ 383177 w 592183"/>
              <a:gd name="connsiteY13" fmla="*/ 4310743 h 7036526"/>
              <a:gd name="connsiteX14" fmla="*/ 322217 w 592183"/>
              <a:gd name="connsiteY14" fmla="*/ 3953692 h 7036526"/>
              <a:gd name="connsiteX15" fmla="*/ 339634 w 592183"/>
              <a:gd name="connsiteY15" fmla="*/ 3596640 h 7036526"/>
              <a:gd name="connsiteX16" fmla="*/ 391886 w 592183"/>
              <a:gd name="connsiteY16" fmla="*/ 3283132 h 7036526"/>
              <a:gd name="connsiteX17" fmla="*/ 418011 w 592183"/>
              <a:gd name="connsiteY17" fmla="*/ 3039292 h 7036526"/>
              <a:gd name="connsiteX18" fmla="*/ 383177 w 592183"/>
              <a:gd name="connsiteY18" fmla="*/ 2960915 h 7036526"/>
              <a:gd name="connsiteX19" fmla="*/ 313508 w 592183"/>
              <a:gd name="connsiteY19" fmla="*/ 2786743 h 7036526"/>
              <a:gd name="connsiteX20" fmla="*/ 339634 w 592183"/>
              <a:gd name="connsiteY20" fmla="*/ 2708366 h 7036526"/>
              <a:gd name="connsiteX21" fmla="*/ 383177 w 592183"/>
              <a:gd name="connsiteY21" fmla="*/ 2473235 h 7036526"/>
              <a:gd name="connsiteX22" fmla="*/ 400594 w 592183"/>
              <a:gd name="connsiteY22" fmla="*/ 2290355 h 7036526"/>
              <a:gd name="connsiteX23" fmla="*/ 444137 w 592183"/>
              <a:gd name="connsiteY23" fmla="*/ 2220686 h 7036526"/>
              <a:gd name="connsiteX24" fmla="*/ 452846 w 592183"/>
              <a:gd name="connsiteY24" fmla="*/ 2194560 h 7036526"/>
              <a:gd name="connsiteX25" fmla="*/ 487680 w 592183"/>
              <a:gd name="connsiteY25" fmla="*/ 2037806 h 7036526"/>
              <a:gd name="connsiteX26" fmla="*/ 383177 w 592183"/>
              <a:gd name="connsiteY26" fmla="*/ 1846218 h 7036526"/>
              <a:gd name="connsiteX27" fmla="*/ 461554 w 592183"/>
              <a:gd name="connsiteY27" fmla="*/ 1715589 h 7036526"/>
              <a:gd name="connsiteX28" fmla="*/ 357051 w 592183"/>
              <a:gd name="connsiteY28" fmla="*/ 1367246 h 7036526"/>
              <a:gd name="connsiteX29" fmla="*/ 461554 w 592183"/>
              <a:gd name="connsiteY29" fmla="*/ 1236618 h 7036526"/>
              <a:gd name="connsiteX30" fmla="*/ 487680 w 592183"/>
              <a:gd name="connsiteY30" fmla="*/ 1149532 h 7036526"/>
              <a:gd name="connsiteX31" fmla="*/ 496388 w 592183"/>
              <a:gd name="connsiteY31" fmla="*/ 1114698 h 7036526"/>
              <a:gd name="connsiteX32" fmla="*/ 513806 w 592183"/>
              <a:gd name="connsiteY32" fmla="*/ 940526 h 7036526"/>
              <a:gd name="connsiteX33" fmla="*/ 426720 w 592183"/>
              <a:gd name="connsiteY33" fmla="*/ 705395 h 7036526"/>
              <a:gd name="connsiteX34" fmla="*/ 522514 w 592183"/>
              <a:gd name="connsiteY34" fmla="*/ 435429 h 7036526"/>
              <a:gd name="connsiteX35" fmla="*/ 522514 w 592183"/>
              <a:gd name="connsiteY35" fmla="*/ 165463 h 7036526"/>
              <a:gd name="connsiteX36" fmla="*/ 566057 w 592183"/>
              <a:gd name="connsiteY36" fmla="*/ 95795 h 7036526"/>
              <a:gd name="connsiteX37" fmla="*/ 592183 w 592183"/>
              <a:gd name="connsiteY37" fmla="*/ 8709 h 7036526"/>
              <a:gd name="connsiteX38" fmla="*/ 539931 w 592183"/>
              <a:gd name="connsiteY38" fmla="*/ 0 h 703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92183" h="7036526">
                <a:moveTo>
                  <a:pt x="60960" y="7036526"/>
                </a:moveTo>
                <a:lnTo>
                  <a:pt x="0" y="6723018"/>
                </a:lnTo>
                <a:lnTo>
                  <a:pt x="209006" y="6191795"/>
                </a:lnTo>
                <a:lnTo>
                  <a:pt x="174171" y="5843452"/>
                </a:lnTo>
                <a:cubicBezTo>
                  <a:pt x="188685" y="5820229"/>
                  <a:pt x="201606" y="5795931"/>
                  <a:pt x="217714" y="5773783"/>
                </a:cubicBezTo>
                <a:cubicBezTo>
                  <a:pt x="224958" y="5763823"/>
                  <a:pt x="243840" y="5747658"/>
                  <a:pt x="243840" y="5747658"/>
                </a:cubicBezTo>
                <a:lnTo>
                  <a:pt x="348343" y="5434149"/>
                </a:lnTo>
                <a:lnTo>
                  <a:pt x="261257" y="5007429"/>
                </a:lnTo>
                <a:lnTo>
                  <a:pt x="304800" y="4937760"/>
                </a:lnTo>
                <a:lnTo>
                  <a:pt x="391886" y="4693920"/>
                </a:lnTo>
                <a:lnTo>
                  <a:pt x="322217" y="4450080"/>
                </a:lnTo>
                <a:cubicBezTo>
                  <a:pt x="333828" y="4423954"/>
                  <a:pt x="344265" y="4397274"/>
                  <a:pt x="357051" y="4371703"/>
                </a:cubicBezTo>
                <a:cubicBezTo>
                  <a:pt x="361732" y="4362342"/>
                  <a:pt x="370345" y="4355198"/>
                  <a:pt x="374468" y="4345578"/>
                </a:cubicBezTo>
                <a:cubicBezTo>
                  <a:pt x="379183" y="4334577"/>
                  <a:pt x="383177" y="4310743"/>
                  <a:pt x="383177" y="4310743"/>
                </a:cubicBezTo>
                <a:lnTo>
                  <a:pt x="322217" y="3953692"/>
                </a:lnTo>
                <a:lnTo>
                  <a:pt x="339634" y="3596640"/>
                </a:lnTo>
                <a:lnTo>
                  <a:pt x="391886" y="3283132"/>
                </a:lnTo>
                <a:lnTo>
                  <a:pt x="418011" y="3039292"/>
                </a:lnTo>
                <a:lnTo>
                  <a:pt x="383177" y="2960915"/>
                </a:lnTo>
                <a:lnTo>
                  <a:pt x="313508" y="2786743"/>
                </a:lnTo>
                <a:lnTo>
                  <a:pt x="339634" y="2708366"/>
                </a:lnTo>
                <a:lnTo>
                  <a:pt x="383177" y="2473235"/>
                </a:lnTo>
                <a:lnTo>
                  <a:pt x="400594" y="2290355"/>
                </a:lnTo>
                <a:cubicBezTo>
                  <a:pt x="415108" y="2267132"/>
                  <a:pt x="431023" y="2244728"/>
                  <a:pt x="444137" y="2220686"/>
                </a:cubicBezTo>
                <a:cubicBezTo>
                  <a:pt x="448533" y="2212627"/>
                  <a:pt x="452846" y="2194560"/>
                  <a:pt x="452846" y="2194560"/>
                </a:cubicBezTo>
                <a:lnTo>
                  <a:pt x="487680" y="2037806"/>
                </a:lnTo>
                <a:lnTo>
                  <a:pt x="383177" y="1846218"/>
                </a:lnTo>
                <a:lnTo>
                  <a:pt x="461554" y="1715589"/>
                </a:lnTo>
                <a:lnTo>
                  <a:pt x="357051" y="1367246"/>
                </a:lnTo>
                <a:lnTo>
                  <a:pt x="461554" y="1236618"/>
                </a:lnTo>
                <a:cubicBezTo>
                  <a:pt x="470263" y="1207589"/>
                  <a:pt x="479354" y="1178673"/>
                  <a:pt x="487680" y="1149532"/>
                </a:cubicBezTo>
                <a:cubicBezTo>
                  <a:pt x="490968" y="1138024"/>
                  <a:pt x="496388" y="1114698"/>
                  <a:pt x="496388" y="1114698"/>
                </a:cubicBezTo>
                <a:lnTo>
                  <a:pt x="513806" y="940526"/>
                </a:lnTo>
                <a:lnTo>
                  <a:pt x="426720" y="705395"/>
                </a:lnTo>
                <a:lnTo>
                  <a:pt x="522514" y="435429"/>
                </a:lnTo>
                <a:lnTo>
                  <a:pt x="522514" y="165463"/>
                </a:lnTo>
                <a:lnTo>
                  <a:pt x="566057" y="95795"/>
                </a:lnTo>
                <a:lnTo>
                  <a:pt x="592183" y="8709"/>
                </a:lnTo>
                <a:lnTo>
                  <a:pt x="539931" y="0"/>
                </a:lnTo>
              </a:path>
            </a:pathLst>
          </a:cu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4C2795-27B6-4015-A0BA-3EFB56D30C31}"/>
              </a:ext>
            </a:extLst>
          </p:cNvPr>
          <p:cNvGrpSpPr/>
          <p:nvPr/>
        </p:nvGrpSpPr>
        <p:grpSpPr>
          <a:xfrm>
            <a:off x="5573386" y="3994417"/>
            <a:ext cx="1812029" cy="3403863"/>
            <a:chOff x="5024203" y="3938414"/>
            <a:chExt cx="1674157" cy="3144873"/>
          </a:xfrm>
          <a:solidFill>
            <a:schemeClr val="accent6">
              <a:lumMod val="75000"/>
            </a:schemeClr>
          </a:solidFill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A1F3D90B-181A-49A6-B7AF-B938B8BFECF6}"/>
                </a:ext>
              </a:extLst>
            </p:cNvPr>
            <p:cNvSpPr/>
            <p:nvPr/>
          </p:nvSpPr>
          <p:spPr>
            <a:xfrm rot="16468613">
              <a:off x="6041799" y="6426726"/>
              <a:ext cx="860276" cy="452846"/>
            </a:xfrm>
            <a:prstGeom prst="rightArrow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132E4F50-65E2-4966-8772-138EB4671EF2}"/>
                </a:ext>
              </a:extLst>
            </p:cNvPr>
            <p:cNvSpPr/>
            <p:nvPr/>
          </p:nvSpPr>
          <p:spPr>
            <a:xfrm rot="15350423">
              <a:off x="5926829" y="5481851"/>
              <a:ext cx="860276" cy="452846"/>
            </a:xfrm>
            <a:prstGeom prst="rightArrow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CB1E9FBD-6CE4-4A90-AD50-0CACCBE7E986}"/>
                </a:ext>
              </a:extLst>
            </p:cNvPr>
            <p:cNvSpPr/>
            <p:nvPr/>
          </p:nvSpPr>
          <p:spPr>
            <a:xfrm rot="14191044">
              <a:off x="5550337" y="4622383"/>
              <a:ext cx="860276" cy="452846"/>
            </a:xfrm>
            <a:prstGeom prst="rightArrow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772F3CA9-6243-42F4-BEF6-9C7F01FD186C}"/>
                </a:ext>
              </a:extLst>
            </p:cNvPr>
            <p:cNvSpPr/>
            <p:nvPr/>
          </p:nvSpPr>
          <p:spPr>
            <a:xfrm rot="13475315">
              <a:off x="5024203" y="3938414"/>
              <a:ext cx="745857" cy="452846"/>
            </a:xfrm>
            <a:prstGeom prst="rightArrow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9106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0B5DE1-9653-4840-BC09-496655269C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7"/>
          <a:stretch/>
        </p:blipFill>
        <p:spPr>
          <a:xfrm>
            <a:off x="263787" y="-2040733"/>
            <a:ext cx="6233266" cy="9238103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10E2A4B-15F1-470D-BE86-90689D7D4876}"/>
              </a:ext>
            </a:extLst>
          </p:cNvPr>
          <p:cNvSpPr/>
          <p:nvPr/>
        </p:nvSpPr>
        <p:spPr>
          <a:xfrm>
            <a:off x="4173685" y="1266452"/>
            <a:ext cx="1964487" cy="4024795"/>
          </a:xfrm>
          <a:custGeom>
            <a:avLst/>
            <a:gdLst>
              <a:gd name="connsiteX0" fmla="*/ 43543 w 1637211"/>
              <a:gd name="connsiteY0" fmla="*/ 531223 h 3515555"/>
              <a:gd name="connsiteX1" fmla="*/ 52251 w 1637211"/>
              <a:gd name="connsiteY1" fmla="*/ 1079863 h 3515555"/>
              <a:gd name="connsiteX2" fmla="*/ 0 w 1637211"/>
              <a:gd name="connsiteY2" fmla="*/ 1750423 h 3515555"/>
              <a:gd name="connsiteX3" fmla="*/ 0 w 1637211"/>
              <a:gd name="connsiteY3" fmla="*/ 2124892 h 3515555"/>
              <a:gd name="connsiteX4" fmla="*/ 17417 w 1637211"/>
              <a:gd name="connsiteY4" fmla="*/ 2516777 h 3515555"/>
              <a:gd name="connsiteX5" fmla="*/ 113211 w 1637211"/>
              <a:gd name="connsiteY5" fmla="*/ 2934789 h 3515555"/>
              <a:gd name="connsiteX6" fmla="*/ 139337 w 1637211"/>
              <a:gd name="connsiteY6" fmla="*/ 3021875 h 3515555"/>
              <a:gd name="connsiteX7" fmla="*/ 148046 w 1637211"/>
              <a:gd name="connsiteY7" fmla="*/ 3239589 h 3515555"/>
              <a:gd name="connsiteX8" fmla="*/ 209006 w 1637211"/>
              <a:gd name="connsiteY8" fmla="*/ 3300549 h 3515555"/>
              <a:gd name="connsiteX9" fmla="*/ 304800 w 1637211"/>
              <a:gd name="connsiteY9" fmla="*/ 3457303 h 3515555"/>
              <a:gd name="connsiteX10" fmla="*/ 513806 w 1637211"/>
              <a:gd name="connsiteY10" fmla="*/ 3509555 h 3515555"/>
              <a:gd name="connsiteX11" fmla="*/ 757646 w 1637211"/>
              <a:gd name="connsiteY11" fmla="*/ 3474720 h 3515555"/>
              <a:gd name="connsiteX12" fmla="*/ 905691 w 1637211"/>
              <a:gd name="connsiteY12" fmla="*/ 3474720 h 3515555"/>
              <a:gd name="connsiteX13" fmla="*/ 1010194 w 1637211"/>
              <a:gd name="connsiteY13" fmla="*/ 3439886 h 3515555"/>
              <a:gd name="connsiteX14" fmla="*/ 1219200 w 1637211"/>
              <a:gd name="connsiteY14" fmla="*/ 3396343 h 3515555"/>
              <a:gd name="connsiteX15" fmla="*/ 1271451 w 1637211"/>
              <a:gd name="connsiteY15" fmla="*/ 3335383 h 3515555"/>
              <a:gd name="connsiteX16" fmla="*/ 1341120 w 1637211"/>
              <a:gd name="connsiteY16" fmla="*/ 3239589 h 3515555"/>
              <a:gd name="connsiteX17" fmla="*/ 1367246 w 1637211"/>
              <a:gd name="connsiteY17" fmla="*/ 3204755 h 3515555"/>
              <a:gd name="connsiteX18" fmla="*/ 1393371 w 1637211"/>
              <a:gd name="connsiteY18" fmla="*/ 3178629 h 3515555"/>
              <a:gd name="connsiteX19" fmla="*/ 1471749 w 1637211"/>
              <a:gd name="connsiteY19" fmla="*/ 2891246 h 3515555"/>
              <a:gd name="connsiteX20" fmla="*/ 1524000 w 1637211"/>
              <a:gd name="connsiteY20" fmla="*/ 2760617 h 3515555"/>
              <a:gd name="connsiteX21" fmla="*/ 1524000 w 1637211"/>
              <a:gd name="connsiteY21" fmla="*/ 2725783 h 3515555"/>
              <a:gd name="connsiteX22" fmla="*/ 1593669 w 1637211"/>
              <a:gd name="connsiteY22" fmla="*/ 2551612 h 3515555"/>
              <a:gd name="connsiteX23" fmla="*/ 1584960 w 1637211"/>
              <a:gd name="connsiteY23" fmla="*/ 2333897 h 3515555"/>
              <a:gd name="connsiteX24" fmla="*/ 1576251 w 1637211"/>
              <a:gd name="connsiteY24" fmla="*/ 2281646 h 3515555"/>
              <a:gd name="connsiteX25" fmla="*/ 1567543 w 1637211"/>
              <a:gd name="connsiteY25" fmla="*/ 2255520 h 3515555"/>
              <a:gd name="connsiteX26" fmla="*/ 1567543 w 1637211"/>
              <a:gd name="connsiteY26" fmla="*/ 2203269 h 3515555"/>
              <a:gd name="connsiteX27" fmla="*/ 1532709 w 1637211"/>
              <a:gd name="connsiteY27" fmla="*/ 1959429 h 3515555"/>
              <a:gd name="connsiteX28" fmla="*/ 1541417 w 1637211"/>
              <a:gd name="connsiteY28" fmla="*/ 1872343 h 3515555"/>
              <a:gd name="connsiteX29" fmla="*/ 1567543 w 1637211"/>
              <a:gd name="connsiteY29" fmla="*/ 1741715 h 3515555"/>
              <a:gd name="connsiteX30" fmla="*/ 1593669 w 1637211"/>
              <a:gd name="connsiteY30" fmla="*/ 1663337 h 3515555"/>
              <a:gd name="connsiteX31" fmla="*/ 1602377 w 1637211"/>
              <a:gd name="connsiteY31" fmla="*/ 1637212 h 3515555"/>
              <a:gd name="connsiteX32" fmla="*/ 1637211 w 1637211"/>
              <a:gd name="connsiteY32" fmla="*/ 1480457 h 3515555"/>
              <a:gd name="connsiteX33" fmla="*/ 1611086 w 1637211"/>
              <a:gd name="connsiteY33" fmla="*/ 1410789 h 3515555"/>
              <a:gd name="connsiteX34" fmla="*/ 1602377 w 1637211"/>
              <a:gd name="connsiteY34" fmla="*/ 1341120 h 3515555"/>
              <a:gd name="connsiteX35" fmla="*/ 1593669 w 1637211"/>
              <a:gd name="connsiteY35" fmla="*/ 1306286 h 3515555"/>
              <a:gd name="connsiteX36" fmla="*/ 1567543 w 1637211"/>
              <a:gd name="connsiteY36" fmla="*/ 1140823 h 3515555"/>
              <a:gd name="connsiteX37" fmla="*/ 1558834 w 1637211"/>
              <a:gd name="connsiteY37" fmla="*/ 1088572 h 3515555"/>
              <a:gd name="connsiteX38" fmla="*/ 1550126 w 1637211"/>
              <a:gd name="connsiteY38" fmla="*/ 1027612 h 3515555"/>
              <a:gd name="connsiteX39" fmla="*/ 1541417 w 1637211"/>
              <a:gd name="connsiteY39" fmla="*/ 975360 h 3515555"/>
              <a:gd name="connsiteX40" fmla="*/ 1471749 w 1637211"/>
              <a:gd name="connsiteY40" fmla="*/ 722812 h 3515555"/>
              <a:gd name="connsiteX41" fmla="*/ 1489166 w 1637211"/>
              <a:gd name="connsiteY41" fmla="*/ 522515 h 3515555"/>
              <a:gd name="connsiteX42" fmla="*/ 1497874 w 1637211"/>
              <a:gd name="connsiteY42" fmla="*/ 478972 h 3515555"/>
              <a:gd name="connsiteX43" fmla="*/ 1515291 w 1637211"/>
              <a:gd name="connsiteY43" fmla="*/ 435429 h 3515555"/>
              <a:gd name="connsiteX44" fmla="*/ 1532709 w 1637211"/>
              <a:gd name="connsiteY44" fmla="*/ 357052 h 3515555"/>
              <a:gd name="connsiteX45" fmla="*/ 1541417 w 1637211"/>
              <a:gd name="connsiteY45" fmla="*/ 339635 h 3515555"/>
              <a:gd name="connsiteX46" fmla="*/ 1515291 w 1637211"/>
              <a:gd name="connsiteY46" fmla="*/ 209006 h 3515555"/>
              <a:gd name="connsiteX47" fmla="*/ 1419497 w 1637211"/>
              <a:gd name="connsiteY47" fmla="*/ 121920 h 3515555"/>
              <a:gd name="connsiteX48" fmla="*/ 1384663 w 1637211"/>
              <a:gd name="connsiteY48" fmla="*/ 113212 h 3515555"/>
              <a:gd name="connsiteX49" fmla="*/ 1358537 w 1637211"/>
              <a:gd name="connsiteY49" fmla="*/ 104503 h 3515555"/>
              <a:gd name="connsiteX50" fmla="*/ 1323703 w 1637211"/>
              <a:gd name="connsiteY50" fmla="*/ 87086 h 3515555"/>
              <a:gd name="connsiteX51" fmla="*/ 1271451 w 1637211"/>
              <a:gd name="connsiteY51" fmla="*/ 78377 h 3515555"/>
              <a:gd name="connsiteX52" fmla="*/ 1219200 w 1637211"/>
              <a:gd name="connsiteY52" fmla="*/ 60960 h 3515555"/>
              <a:gd name="connsiteX53" fmla="*/ 1079863 w 1637211"/>
              <a:gd name="connsiteY53" fmla="*/ 26126 h 3515555"/>
              <a:gd name="connsiteX54" fmla="*/ 1036320 w 1637211"/>
              <a:gd name="connsiteY54" fmla="*/ 17417 h 3515555"/>
              <a:gd name="connsiteX55" fmla="*/ 966651 w 1637211"/>
              <a:gd name="connsiteY55" fmla="*/ 0 h 3515555"/>
              <a:gd name="connsiteX56" fmla="*/ 853440 w 1637211"/>
              <a:gd name="connsiteY56" fmla="*/ 26126 h 3515555"/>
              <a:gd name="connsiteX57" fmla="*/ 775063 w 1637211"/>
              <a:gd name="connsiteY57" fmla="*/ 60960 h 3515555"/>
              <a:gd name="connsiteX58" fmla="*/ 731520 w 1637211"/>
              <a:gd name="connsiteY58" fmla="*/ 69669 h 3515555"/>
              <a:gd name="connsiteX59" fmla="*/ 679269 w 1637211"/>
              <a:gd name="connsiteY59" fmla="*/ 87086 h 3515555"/>
              <a:gd name="connsiteX60" fmla="*/ 374469 w 1637211"/>
              <a:gd name="connsiteY60" fmla="*/ 235132 h 3515555"/>
              <a:gd name="connsiteX61" fmla="*/ 296091 w 1637211"/>
              <a:gd name="connsiteY61" fmla="*/ 304800 h 3515555"/>
              <a:gd name="connsiteX62" fmla="*/ 269966 w 1637211"/>
              <a:gd name="connsiteY62" fmla="*/ 313509 h 3515555"/>
              <a:gd name="connsiteX63" fmla="*/ 252549 w 1637211"/>
              <a:gd name="connsiteY63" fmla="*/ 322217 h 3515555"/>
              <a:gd name="connsiteX64" fmla="*/ 130629 w 1637211"/>
              <a:gd name="connsiteY64" fmla="*/ 452846 h 3515555"/>
              <a:gd name="connsiteX65" fmla="*/ 43543 w 1637211"/>
              <a:gd name="connsiteY65" fmla="*/ 531223 h 351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37211" h="3515555">
                <a:moveTo>
                  <a:pt x="43543" y="531223"/>
                </a:moveTo>
                <a:lnTo>
                  <a:pt x="52251" y="1079863"/>
                </a:lnTo>
                <a:lnTo>
                  <a:pt x="0" y="1750423"/>
                </a:lnTo>
                <a:lnTo>
                  <a:pt x="0" y="2124892"/>
                </a:lnTo>
                <a:lnTo>
                  <a:pt x="17417" y="2516777"/>
                </a:lnTo>
                <a:lnTo>
                  <a:pt x="113211" y="2934789"/>
                </a:lnTo>
                <a:cubicBezTo>
                  <a:pt x="131520" y="3017173"/>
                  <a:pt x="111706" y="2994241"/>
                  <a:pt x="139337" y="3021875"/>
                </a:cubicBezTo>
                <a:lnTo>
                  <a:pt x="148046" y="3239589"/>
                </a:lnTo>
                <a:lnTo>
                  <a:pt x="209006" y="3300549"/>
                </a:lnTo>
                <a:lnTo>
                  <a:pt x="304800" y="3457303"/>
                </a:lnTo>
                <a:cubicBezTo>
                  <a:pt x="403228" y="3541671"/>
                  <a:pt x="338997" y="3509555"/>
                  <a:pt x="513806" y="3509555"/>
                </a:cubicBezTo>
                <a:lnTo>
                  <a:pt x="757646" y="3474720"/>
                </a:lnTo>
                <a:cubicBezTo>
                  <a:pt x="822058" y="3481877"/>
                  <a:pt x="843082" y="3490372"/>
                  <a:pt x="905691" y="3474720"/>
                </a:cubicBezTo>
                <a:cubicBezTo>
                  <a:pt x="941313" y="3465814"/>
                  <a:pt x="1010194" y="3439886"/>
                  <a:pt x="1010194" y="3439886"/>
                </a:cubicBezTo>
                <a:lnTo>
                  <a:pt x="1219200" y="3396343"/>
                </a:lnTo>
                <a:cubicBezTo>
                  <a:pt x="1236617" y="3376023"/>
                  <a:pt x="1254732" y="3356281"/>
                  <a:pt x="1271451" y="3335383"/>
                </a:cubicBezTo>
                <a:cubicBezTo>
                  <a:pt x="1359469" y="3225362"/>
                  <a:pt x="1296970" y="3301399"/>
                  <a:pt x="1341120" y="3239589"/>
                </a:cubicBezTo>
                <a:cubicBezTo>
                  <a:pt x="1349556" y="3227778"/>
                  <a:pt x="1357800" y="3215775"/>
                  <a:pt x="1367246" y="3204755"/>
                </a:cubicBezTo>
                <a:cubicBezTo>
                  <a:pt x="1375261" y="3195404"/>
                  <a:pt x="1393371" y="3178629"/>
                  <a:pt x="1393371" y="3178629"/>
                </a:cubicBezTo>
                <a:lnTo>
                  <a:pt x="1471749" y="2891246"/>
                </a:lnTo>
                <a:cubicBezTo>
                  <a:pt x="1472839" y="2888794"/>
                  <a:pt x="1524000" y="2780461"/>
                  <a:pt x="1524000" y="2760617"/>
                </a:cubicBezTo>
                <a:lnTo>
                  <a:pt x="1524000" y="2725783"/>
                </a:lnTo>
                <a:lnTo>
                  <a:pt x="1593669" y="2551612"/>
                </a:lnTo>
                <a:cubicBezTo>
                  <a:pt x="1590766" y="2479040"/>
                  <a:pt x="1589636" y="2406376"/>
                  <a:pt x="1584960" y="2333897"/>
                </a:cubicBezTo>
                <a:cubicBezTo>
                  <a:pt x="1583823" y="2316276"/>
                  <a:pt x="1580081" y="2298883"/>
                  <a:pt x="1576251" y="2281646"/>
                </a:cubicBezTo>
                <a:cubicBezTo>
                  <a:pt x="1574260" y="2272685"/>
                  <a:pt x="1568557" y="2264644"/>
                  <a:pt x="1567543" y="2255520"/>
                </a:cubicBezTo>
                <a:cubicBezTo>
                  <a:pt x="1565620" y="2238210"/>
                  <a:pt x="1567543" y="2220686"/>
                  <a:pt x="1567543" y="2203269"/>
                </a:cubicBezTo>
                <a:lnTo>
                  <a:pt x="1532709" y="1959429"/>
                </a:lnTo>
                <a:cubicBezTo>
                  <a:pt x="1535612" y="1930400"/>
                  <a:pt x="1537475" y="1901249"/>
                  <a:pt x="1541417" y="1872343"/>
                </a:cubicBezTo>
                <a:cubicBezTo>
                  <a:pt x="1549476" y="1813240"/>
                  <a:pt x="1550490" y="1787188"/>
                  <a:pt x="1567543" y="1741715"/>
                </a:cubicBezTo>
                <a:cubicBezTo>
                  <a:pt x="1603567" y="1645652"/>
                  <a:pt x="1570325" y="1745041"/>
                  <a:pt x="1593669" y="1663337"/>
                </a:cubicBezTo>
                <a:cubicBezTo>
                  <a:pt x="1596191" y="1654511"/>
                  <a:pt x="1602377" y="1637212"/>
                  <a:pt x="1602377" y="1637212"/>
                </a:cubicBezTo>
                <a:lnTo>
                  <a:pt x="1637211" y="1480457"/>
                </a:lnTo>
                <a:cubicBezTo>
                  <a:pt x="1628503" y="1457234"/>
                  <a:pt x="1617101" y="1434850"/>
                  <a:pt x="1611086" y="1410789"/>
                </a:cubicBezTo>
                <a:cubicBezTo>
                  <a:pt x="1605410" y="1388084"/>
                  <a:pt x="1606225" y="1364205"/>
                  <a:pt x="1602377" y="1341120"/>
                </a:cubicBezTo>
                <a:cubicBezTo>
                  <a:pt x="1600409" y="1329314"/>
                  <a:pt x="1595875" y="1318050"/>
                  <a:pt x="1593669" y="1306286"/>
                </a:cubicBezTo>
                <a:cubicBezTo>
                  <a:pt x="1574642" y="1204810"/>
                  <a:pt x="1580219" y="1223215"/>
                  <a:pt x="1567543" y="1140823"/>
                </a:cubicBezTo>
                <a:cubicBezTo>
                  <a:pt x="1564858" y="1123371"/>
                  <a:pt x="1561519" y="1106024"/>
                  <a:pt x="1558834" y="1088572"/>
                </a:cubicBezTo>
                <a:cubicBezTo>
                  <a:pt x="1555713" y="1068284"/>
                  <a:pt x="1553247" y="1047900"/>
                  <a:pt x="1550126" y="1027612"/>
                </a:cubicBezTo>
                <a:cubicBezTo>
                  <a:pt x="1547441" y="1010160"/>
                  <a:pt x="1541417" y="975360"/>
                  <a:pt x="1541417" y="975360"/>
                </a:cubicBezTo>
                <a:lnTo>
                  <a:pt x="1471749" y="722812"/>
                </a:lnTo>
                <a:cubicBezTo>
                  <a:pt x="1479446" y="591952"/>
                  <a:pt x="1473061" y="611093"/>
                  <a:pt x="1489166" y="522515"/>
                </a:cubicBezTo>
                <a:cubicBezTo>
                  <a:pt x="1491814" y="507952"/>
                  <a:pt x="1493621" y="493150"/>
                  <a:pt x="1497874" y="478972"/>
                </a:cubicBezTo>
                <a:cubicBezTo>
                  <a:pt x="1502366" y="463999"/>
                  <a:pt x="1510799" y="450402"/>
                  <a:pt x="1515291" y="435429"/>
                </a:cubicBezTo>
                <a:cubicBezTo>
                  <a:pt x="1536002" y="366392"/>
                  <a:pt x="1512603" y="417370"/>
                  <a:pt x="1532709" y="357052"/>
                </a:cubicBezTo>
                <a:cubicBezTo>
                  <a:pt x="1534762" y="350894"/>
                  <a:pt x="1538514" y="345441"/>
                  <a:pt x="1541417" y="339635"/>
                </a:cubicBezTo>
                <a:lnTo>
                  <a:pt x="1515291" y="209006"/>
                </a:lnTo>
                <a:cubicBezTo>
                  <a:pt x="1501313" y="195028"/>
                  <a:pt x="1448407" y="136375"/>
                  <a:pt x="1419497" y="121920"/>
                </a:cubicBezTo>
                <a:cubicBezTo>
                  <a:pt x="1408792" y="116567"/>
                  <a:pt x="1396171" y="116500"/>
                  <a:pt x="1384663" y="113212"/>
                </a:cubicBezTo>
                <a:cubicBezTo>
                  <a:pt x="1375836" y="110690"/>
                  <a:pt x="1366975" y="108119"/>
                  <a:pt x="1358537" y="104503"/>
                </a:cubicBezTo>
                <a:cubicBezTo>
                  <a:pt x="1346605" y="99389"/>
                  <a:pt x="1336137" y="90816"/>
                  <a:pt x="1323703" y="87086"/>
                </a:cubicBezTo>
                <a:cubicBezTo>
                  <a:pt x="1306790" y="82012"/>
                  <a:pt x="1288581" y="82660"/>
                  <a:pt x="1271451" y="78377"/>
                </a:cubicBezTo>
                <a:cubicBezTo>
                  <a:pt x="1253640" y="73924"/>
                  <a:pt x="1236912" y="65791"/>
                  <a:pt x="1219200" y="60960"/>
                </a:cubicBezTo>
                <a:cubicBezTo>
                  <a:pt x="1173012" y="48363"/>
                  <a:pt x="1126808" y="35515"/>
                  <a:pt x="1079863" y="26126"/>
                </a:cubicBezTo>
                <a:cubicBezTo>
                  <a:pt x="1065349" y="23223"/>
                  <a:pt x="1050743" y="20745"/>
                  <a:pt x="1036320" y="17417"/>
                </a:cubicBezTo>
                <a:cubicBezTo>
                  <a:pt x="1012995" y="12034"/>
                  <a:pt x="966651" y="0"/>
                  <a:pt x="966651" y="0"/>
                </a:cubicBezTo>
                <a:lnTo>
                  <a:pt x="853440" y="26126"/>
                </a:lnTo>
                <a:cubicBezTo>
                  <a:pt x="827314" y="37737"/>
                  <a:pt x="801987" y="51344"/>
                  <a:pt x="775063" y="60960"/>
                </a:cubicBezTo>
                <a:cubicBezTo>
                  <a:pt x="761124" y="65938"/>
                  <a:pt x="745379" y="64472"/>
                  <a:pt x="731520" y="69669"/>
                </a:cubicBezTo>
                <a:cubicBezTo>
                  <a:pt x="672194" y="91916"/>
                  <a:pt x="737455" y="87086"/>
                  <a:pt x="679269" y="87086"/>
                </a:cubicBezTo>
                <a:lnTo>
                  <a:pt x="374469" y="235132"/>
                </a:lnTo>
                <a:cubicBezTo>
                  <a:pt x="351385" y="258215"/>
                  <a:pt x="327173" y="289259"/>
                  <a:pt x="296091" y="304800"/>
                </a:cubicBezTo>
                <a:cubicBezTo>
                  <a:pt x="287881" y="308905"/>
                  <a:pt x="278489" y="310100"/>
                  <a:pt x="269966" y="313509"/>
                </a:cubicBezTo>
                <a:cubicBezTo>
                  <a:pt x="263939" y="315920"/>
                  <a:pt x="258355" y="319314"/>
                  <a:pt x="252549" y="322217"/>
                </a:cubicBezTo>
                <a:lnTo>
                  <a:pt x="130629" y="452846"/>
                </a:lnTo>
                <a:lnTo>
                  <a:pt x="43543" y="531223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82CDE8F-6B1A-4548-8F68-C4905B7E339F}"/>
              </a:ext>
            </a:extLst>
          </p:cNvPr>
          <p:cNvSpPr/>
          <p:nvPr/>
        </p:nvSpPr>
        <p:spPr>
          <a:xfrm>
            <a:off x="892823" y="144788"/>
            <a:ext cx="3138776" cy="6569748"/>
          </a:xfrm>
          <a:custGeom>
            <a:avLst/>
            <a:gdLst>
              <a:gd name="connsiteX0" fmla="*/ 1733006 w 2899955"/>
              <a:gd name="connsiteY0" fmla="*/ 130628 h 6069874"/>
              <a:gd name="connsiteX1" fmla="*/ 1881052 w 2899955"/>
              <a:gd name="connsiteY1" fmla="*/ 0 h 6069874"/>
              <a:gd name="connsiteX2" fmla="*/ 2081349 w 2899955"/>
              <a:gd name="connsiteY2" fmla="*/ 34834 h 6069874"/>
              <a:gd name="connsiteX3" fmla="*/ 2264229 w 2899955"/>
              <a:gd name="connsiteY3" fmla="*/ 17417 h 6069874"/>
              <a:gd name="connsiteX4" fmla="*/ 2342606 w 2899955"/>
              <a:gd name="connsiteY4" fmla="*/ 26125 h 6069874"/>
              <a:gd name="connsiteX5" fmla="*/ 2490652 w 2899955"/>
              <a:gd name="connsiteY5" fmla="*/ 139337 h 6069874"/>
              <a:gd name="connsiteX6" fmla="*/ 2569029 w 2899955"/>
              <a:gd name="connsiteY6" fmla="*/ 130628 h 6069874"/>
              <a:gd name="connsiteX7" fmla="*/ 2612572 w 2899955"/>
              <a:gd name="connsiteY7" fmla="*/ 121920 h 6069874"/>
              <a:gd name="connsiteX8" fmla="*/ 2656115 w 2899955"/>
              <a:gd name="connsiteY8" fmla="*/ 121920 h 6069874"/>
              <a:gd name="connsiteX9" fmla="*/ 2795452 w 2899955"/>
              <a:gd name="connsiteY9" fmla="*/ 174171 h 6069874"/>
              <a:gd name="connsiteX10" fmla="*/ 2865120 w 2899955"/>
              <a:gd name="connsiteY10" fmla="*/ 209005 h 6069874"/>
              <a:gd name="connsiteX11" fmla="*/ 2891246 w 2899955"/>
              <a:gd name="connsiteY11" fmla="*/ 226423 h 6069874"/>
              <a:gd name="connsiteX12" fmla="*/ 2899955 w 2899955"/>
              <a:gd name="connsiteY12" fmla="*/ 339634 h 6069874"/>
              <a:gd name="connsiteX13" fmla="*/ 2795452 w 2899955"/>
              <a:gd name="connsiteY13" fmla="*/ 391885 h 6069874"/>
              <a:gd name="connsiteX14" fmla="*/ 2760617 w 2899955"/>
              <a:gd name="connsiteY14" fmla="*/ 409303 h 6069874"/>
              <a:gd name="connsiteX15" fmla="*/ 2725783 w 2899955"/>
              <a:gd name="connsiteY15" fmla="*/ 435428 h 6069874"/>
              <a:gd name="connsiteX16" fmla="*/ 2673532 w 2899955"/>
              <a:gd name="connsiteY16" fmla="*/ 478971 h 6069874"/>
              <a:gd name="connsiteX17" fmla="*/ 2638697 w 2899955"/>
              <a:gd name="connsiteY17" fmla="*/ 548640 h 6069874"/>
              <a:gd name="connsiteX18" fmla="*/ 2629989 w 2899955"/>
              <a:gd name="connsiteY18" fmla="*/ 583474 h 6069874"/>
              <a:gd name="connsiteX19" fmla="*/ 2621280 w 2899955"/>
              <a:gd name="connsiteY19" fmla="*/ 705394 h 6069874"/>
              <a:gd name="connsiteX20" fmla="*/ 2638697 w 2899955"/>
              <a:gd name="connsiteY20" fmla="*/ 783771 h 6069874"/>
              <a:gd name="connsiteX21" fmla="*/ 2647406 w 2899955"/>
              <a:gd name="connsiteY21" fmla="*/ 836023 h 6069874"/>
              <a:gd name="connsiteX22" fmla="*/ 2699657 w 2899955"/>
              <a:gd name="connsiteY22" fmla="*/ 966651 h 6069874"/>
              <a:gd name="connsiteX23" fmla="*/ 2751909 w 2899955"/>
              <a:gd name="connsiteY23" fmla="*/ 1097280 h 6069874"/>
              <a:gd name="connsiteX24" fmla="*/ 2751909 w 2899955"/>
              <a:gd name="connsiteY24" fmla="*/ 1193074 h 6069874"/>
              <a:gd name="connsiteX25" fmla="*/ 2769326 w 2899955"/>
              <a:gd name="connsiteY25" fmla="*/ 1271451 h 6069874"/>
              <a:gd name="connsiteX26" fmla="*/ 2778035 w 2899955"/>
              <a:gd name="connsiteY26" fmla="*/ 1314994 h 6069874"/>
              <a:gd name="connsiteX27" fmla="*/ 2778035 w 2899955"/>
              <a:gd name="connsiteY27" fmla="*/ 1436914 h 6069874"/>
              <a:gd name="connsiteX28" fmla="*/ 2769326 w 2899955"/>
              <a:gd name="connsiteY28" fmla="*/ 1558834 h 6069874"/>
              <a:gd name="connsiteX29" fmla="*/ 2760617 w 2899955"/>
              <a:gd name="connsiteY29" fmla="*/ 1584960 h 6069874"/>
              <a:gd name="connsiteX30" fmla="*/ 2682240 w 2899955"/>
              <a:gd name="connsiteY30" fmla="*/ 1846217 h 6069874"/>
              <a:gd name="connsiteX31" fmla="*/ 2664823 w 2899955"/>
              <a:gd name="connsiteY31" fmla="*/ 1968137 h 6069874"/>
              <a:gd name="connsiteX32" fmla="*/ 2673532 w 2899955"/>
              <a:gd name="connsiteY32" fmla="*/ 2098765 h 6069874"/>
              <a:gd name="connsiteX33" fmla="*/ 2682240 w 2899955"/>
              <a:gd name="connsiteY33" fmla="*/ 2211977 h 6069874"/>
              <a:gd name="connsiteX34" fmla="*/ 2682240 w 2899955"/>
              <a:gd name="connsiteY34" fmla="*/ 2464525 h 6069874"/>
              <a:gd name="connsiteX35" fmla="*/ 2690949 w 2899955"/>
              <a:gd name="connsiteY35" fmla="*/ 2603863 h 6069874"/>
              <a:gd name="connsiteX36" fmla="*/ 2690949 w 2899955"/>
              <a:gd name="connsiteY36" fmla="*/ 2786743 h 6069874"/>
              <a:gd name="connsiteX37" fmla="*/ 2682240 w 2899955"/>
              <a:gd name="connsiteY37" fmla="*/ 2865120 h 6069874"/>
              <a:gd name="connsiteX38" fmla="*/ 2656115 w 2899955"/>
              <a:gd name="connsiteY38" fmla="*/ 2882537 h 6069874"/>
              <a:gd name="connsiteX39" fmla="*/ 2595155 w 2899955"/>
              <a:gd name="connsiteY39" fmla="*/ 3074125 h 6069874"/>
              <a:gd name="connsiteX40" fmla="*/ 2621280 w 2899955"/>
              <a:gd name="connsiteY40" fmla="*/ 3143794 h 6069874"/>
              <a:gd name="connsiteX41" fmla="*/ 2638697 w 2899955"/>
              <a:gd name="connsiteY41" fmla="*/ 3178628 h 6069874"/>
              <a:gd name="connsiteX42" fmla="*/ 2682240 w 2899955"/>
              <a:gd name="connsiteY42" fmla="*/ 3274423 h 6069874"/>
              <a:gd name="connsiteX43" fmla="*/ 2708366 w 2899955"/>
              <a:gd name="connsiteY43" fmla="*/ 3344091 h 6069874"/>
              <a:gd name="connsiteX44" fmla="*/ 2717075 w 2899955"/>
              <a:gd name="connsiteY44" fmla="*/ 3370217 h 6069874"/>
              <a:gd name="connsiteX45" fmla="*/ 2734492 w 2899955"/>
              <a:gd name="connsiteY45" fmla="*/ 3396343 h 6069874"/>
              <a:gd name="connsiteX46" fmla="*/ 2734492 w 2899955"/>
              <a:gd name="connsiteY46" fmla="*/ 3483428 h 6069874"/>
              <a:gd name="connsiteX47" fmla="*/ 2725783 w 2899955"/>
              <a:gd name="connsiteY47" fmla="*/ 3561805 h 6069874"/>
              <a:gd name="connsiteX48" fmla="*/ 2708366 w 2899955"/>
              <a:gd name="connsiteY48" fmla="*/ 3587931 h 6069874"/>
              <a:gd name="connsiteX49" fmla="*/ 2699657 w 2899955"/>
              <a:gd name="connsiteY49" fmla="*/ 3614057 h 6069874"/>
              <a:gd name="connsiteX50" fmla="*/ 2647406 w 2899955"/>
              <a:gd name="connsiteY50" fmla="*/ 3727268 h 6069874"/>
              <a:gd name="connsiteX51" fmla="*/ 2603863 w 2899955"/>
              <a:gd name="connsiteY51" fmla="*/ 3788228 h 6069874"/>
              <a:gd name="connsiteX52" fmla="*/ 2534195 w 2899955"/>
              <a:gd name="connsiteY52" fmla="*/ 3971108 h 6069874"/>
              <a:gd name="connsiteX53" fmla="*/ 2508069 w 2899955"/>
              <a:gd name="connsiteY53" fmla="*/ 4284617 h 6069874"/>
              <a:gd name="connsiteX54" fmla="*/ 2473235 w 2899955"/>
              <a:gd name="connsiteY54" fmla="*/ 4380411 h 6069874"/>
              <a:gd name="connsiteX55" fmla="*/ 2464526 w 2899955"/>
              <a:gd name="connsiteY55" fmla="*/ 4389120 h 6069874"/>
              <a:gd name="connsiteX56" fmla="*/ 2386149 w 2899955"/>
              <a:gd name="connsiteY56" fmla="*/ 4528457 h 6069874"/>
              <a:gd name="connsiteX57" fmla="*/ 2377440 w 2899955"/>
              <a:gd name="connsiteY57" fmla="*/ 4615543 h 6069874"/>
              <a:gd name="connsiteX58" fmla="*/ 2360023 w 2899955"/>
              <a:gd name="connsiteY58" fmla="*/ 4641668 h 6069874"/>
              <a:gd name="connsiteX59" fmla="*/ 2351315 w 2899955"/>
              <a:gd name="connsiteY59" fmla="*/ 4667794 h 6069874"/>
              <a:gd name="connsiteX60" fmla="*/ 2333897 w 2899955"/>
              <a:gd name="connsiteY60" fmla="*/ 4824548 h 6069874"/>
              <a:gd name="connsiteX61" fmla="*/ 2307772 w 2899955"/>
              <a:gd name="connsiteY61" fmla="*/ 4902925 h 6069874"/>
              <a:gd name="connsiteX62" fmla="*/ 2307772 w 2899955"/>
              <a:gd name="connsiteY62" fmla="*/ 5016137 h 6069874"/>
              <a:gd name="connsiteX63" fmla="*/ 2299063 w 2899955"/>
              <a:gd name="connsiteY63" fmla="*/ 5164183 h 6069874"/>
              <a:gd name="connsiteX64" fmla="*/ 2264229 w 2899955"/>
              <a:gd name="connsiteY64" fmla="*/ 5286103 h 6069874"/>
              <a:gd name="connsiteX65" fmla="*/ 2246812 w 2899955"/>
              <a:gd name="connsiteY65" fmla="*/ 5364480 h 6069874"/>
              <a:gd name="connsiteX66" fmla="*/ 2238103 w 2899955"/>
              <a:gd name="connsiteY66" fmla="*/ 5390605 h 6069874"/>
              <a:gd name="connsiteX67" fmla="*/ 2220686 w 2899955"/>
              <a:gd name="connsiteY67" fmla="*/ 5408023 h 6069874"/>
              <a:gd name="connsiteX68" fmla="*/ 2229395 w 2899955"/>
              <a:gd name="connsiteY68" fmla="*/ 5495108 h 6069874"/>
              <a:gd name="connsiteX69" fmla="*/ 2220686 w 2899955"/>
              <a:gd name="connsiteY69" fmla="*/ 5582194 h 6069874"/>
              <a:gd name="connsiteX70" fmla="*/ 2203269 w 2899955"/>
              <a:gd name="connsiteY70" fmla="*/ 5651863 h 6069874"/>
              <a:gd name="connsiteX71" fmla="*/ 2185852 w 2899955"/>
              <a:gd name="connsiteY71" fmla="*/ 5730240 h 6069874"/>
              <a:gd name="connsiteX72" fmla="*/ 2168435 w 2899955"/>
              <a:gd name="connsiteY72" fmla="*/ 5799908 h 6069874"/>
              <a:gd name="connsiteX73" fmla="*/ 2142309 w 2899955"/>
              <a:gd name="connsiteY73" fmla="*/ 5817325 h 6069874"/>
              <a:gd name="connsiteX74" fmla="*/ 2133600 w 2899955"/>
              <a:gd name="connsiteY74" fmla="*/ 5817325 h 6069874"/>
              <a:gd name="connsiteX75" fmla="*/ 2055223 w 2899955"/>
              <a:gd name="connsiteY75" fmla="*/ 5930537 h 6069874"/>
              <a:gd name="connsiteX76" fmla="*/ 2011680 w 2899955"/>
              <a:gd name="connsiteY76" fmla="*/ 5991497 h 6069874"/>
              <a:gd name="connsiteX77" fmla="*/ 1976846 w 2899955"/>
              <a:gd name="connsiteY77" fmla="*/ 6008914 h 6069874"/>
              <a:gd name="connsiteX78" fmla="*/ 1846217 w 2899955"/>
              <a:gd name="connsiteY78" fmla="*/ 6017623 h 6069874"/>
              <a:gd name="connsiteX79" fmla="*/ 1672046 w 2899955"/>
              <a:gd name="connsiteY79" fmla="*/ 6061165 h 6069874"/>
              <a:gd name="connsiteX80" fmla="*/ 1576252 w 2899955"/>
              <a:gd name="connsiteY80" fmla="*/ 6069874 h 6069874"/>
              <a:gd name="connsiteX81" fmla="*/ 1532709 w 2899955"/>
              <a:gd name="connsiteY81" fmla="*/ 6061165 h 6069874"/>
              <a:gd name="connsiteX82" fmla="*/ 1480457 w 2899955"/>
              <a:gd name="connsiteY82" fmla="*/ 6052457 h 6069874"/>
              <a:gd name="connsiteX83" fmla="*/ 1402080 w 2899955"/>
              <a:gd name="connsiteY83" fmla="*/ 6017623 h 6069874"/>
              <a:gd name="connsiteX84" fmla="*/ 1375955 w 2899955"/>
              <a:gd name="connsiteY84" fmla="*/ 6017623 h 6069874"/>
              <a:gd name="connsiteX85" fmla="*/ 1114697 w 2899955"/>
              <a:gd name="connsiteY85" fmla="*/ 6052457 h 6069874"/>
              <a:gd name="connsiteX86" fmla="*/ 975360 w 2899955"/>
              <a:gd name="connsiteY86" fmla="*/ 6043748 h 6069874"/>
              <a:gd name="connsiteX87" fmla="*/ 940526 w 2899955"/>
              <a:gd name="connsiteY87" fmla="*/ 6008914 h 6069874"/>
              <a:gd name="connsiteX88" fmla="*/ 827315 w 2899955"/>
              <a:gd name="connsiteY88" fmla="*/ 5982788 h 6069874"/>
              <a:gd name="connsiteX89" fmla="*/ 740229 w 2899955"/>
              <a:gd name="connsiteY89" fmla="*/ 5956663 h 6069874"/>
              <a:gd name="connsiteX90" fmla="*/ 627017 w 2899955"/>
              <a:gd name="connsiteY90" fmla="*/ 5878285 h 6069874"/>
              <a:gd name="connsiteX91" fmla="*/ 574766 w 2899955"/>
              <a:gd name="connsiteY91" fmla="*/ 5799908 h 6069874"/>
              <a:gd name="connsiteX92" fmla="*/ 522515 w 2899955"/>
              <a:gd name="connsiteY92" fmla="*/ 5704114 h 6069874"/>
              <a:gd name="connsiteX93" fmla="*/ 444137 w 2899955"/>
              <a:gd name="connsiteY93" fmla="*/ 5634445 h 6069874"/>
              <a:gd name="connsiteX94" fmla="*/ 400595 w 2899955"/>
              <a:gd name="connsiteY94" fmla="*/ 5608320 h 6069874"/>
              <a:gd name="connsiteX95" fmla="*/ 383177 w 2899955"/>
              <a:gd name="connsiteY95" fmla="*/ 5590903 h 6069874"/>
              <a:gd name="connsiteX96" fmla="*/ 348343 w 2899955"/>
              <a:gd name="connsiteY96" fmla="*/ 5582194 h 6069874"/>
              <a:gd name="connsiteX97" fmla="*/ 261257 w 2899955"/>
              <a:gd name="connsiteY97" fmla="*/ 5573485 h 6069874"/>
              <a:gd name="connsiteX98" fmla="*/ 209006 w 2899955"/>
              <a:gd name="connsiteY98" fmla="*/ 5529943 h 6069874"/>
              <a:gd name="connsiteX99" fmla="*/ 17417 w 2899955"/>
              <a:gd name="connsiteY99" fmla="*/ 5303520 h 6069874"/>
              <a:gd name="connsiteX100" fmla="*/ 0 w 2899955"/>
              <a:gd name="connsiteY100" fmla="*/ 4990011 h 6069874"/>
              <a:gd name="connsiteX101" fmla="*/ 8709 w 2899955"/>
              <a:gd name="connsiteY101" fmla="*/ 4833257 h 6069874"/>
              <a:gd name="connsiteX102" fmla="*/ 130629 w 2899955"/>
              <a:gd name="connsiteY102" fmla="*/ 4693920 h 6069874"/>
              <a:gd name="connsiteX103" fmla="*/ 409303 w 2899955"/>
              <a:gd name="connsiteY103" fmla="*/ 4319451 h 6069874"/>
              <a:gd name="connsiteX104" fmla="*/ 539932 w 2899955"/>
              <a:gd name="connsiteY104" fmla="*/ 4188823 h 6069874"/>
              <a:gd name="connsiteX105" fmla="*/ 566057 w 2899955"/>
              <a:gd name="connsiteY105" fmla="*/ 4153988 h 6069874"/>
              <a:gd name="connsiteX106" fmla="*/ 627017 w 2899955"/>
              <a:gd name="connsiteY106" fmla="*/ 3971108 h 6069874"/>
              <a:gd name="connsiteX107" fmla="*/ 687977 w 2899955"/>
              <a:gd name="connsiteY107" fmla="*/ 3910148 h 6069874"/>
              <a:gd name="connsiteX108" fmla="*/ 705395 w 2899955"/>
              <a:gd name="connsiteY108" fmla="*/ 3875314 h 6069874"/>
              <a:gd name="connsiteX109" fmla="*/ 722812 w 2899955"/>
              <a:gd name="connsiteY109" fmla="*/ 3849188 h 6069874"/>
              <a:gd name="connsiteX110" fmla="*/ 801189 w 2899955"/>
              <a:gd name="connsiteY110" fmla="*/ 3675017 h 6069874"/>
              <a:gd name="connsiteX111" fmla="*/ 844732 w 2899955"/>
              <a:gd name="connsiteY111" fmla="*/ 3596640 h 6069874"/>
              <a:gd name="connsiteX112" fmla="*/ 870857 w 2899955"/>
              <a:gd name="connsiteY112" fmla="*/ 3518263 h 6069874"/>
              <a:gd name="connsiteX113" fmla="*/ 949235 w 2899955"/>
              <a:gd name="connsiteY113" fmla="*/ 3387634 h 6069874"/>
              <a:gd name="connsiteX114" fmla="*/ 975360 w 2899955"/>
              <a:gd name="connsiteY114" fmla="*/ 3291840 h 6069874"/>
              <a:gd name="connsiteX115" fmla="*/ 1001486 w 2899955"/>
              <a:gd name="connsiteY115" fmla="*/ 3213463 h 6069874"/>
              <a:gd name="connsiteX116" fmla="*/ 1001486 w 2899955"/>
              <a:gd name="connsiteY116" fmla="*/ 3187337 h 6069874"/>
              <a:gd name="connsiteX117" fmla="*/ 1053737 w 2899955"/>
              <a:gd name="connsiteY117" fmla="*/ 2969623 h 6069874"/>
              <a:gd name="connsiteX118" fmla="*/ 1114697 w 2899955"/>
              <a:gd name="connsiteY118" fmla="*/ 2821577 h 6069874"/>
              <a:gd name="connsiteX119" fmla="*/ 1114697 w 2899955"/>
              <a:gd name="connsiteY119" fmla="*/ 2812868 h 6069874"/>
              <a:gd name="connsiteX120" fmla="*/ 1149532 w 2899955"/>
              <a:gd name="connsiteY120" fmla="*/ 2699657 h 6069874"/>
              <a:gd name="connsiteX121" fmla="*/ 1193075 w 2899955"/>
              <a:gd name="connsiteY121" fmla="*/ 2612571 h 6069874"/>
              <a:gd name="connsiteX122" fmla="*/ 1210492 w 2899955"/>
              <a:gd name="connsiteY122" fmla="*/ 2542903 h 6069874"/>
              <a:gd name="connsiteX123" fmla="*/ 1236617 w 2899955"/>
              <a:gd name="connsiteY123" fmla="*/ 2386148 h 6069874"/>
              <a:gd name="connsiteX124" fmla="*/ 1262743 w 2899955"/>
              <a:gd name="connsiteY124" fmla="*/ 2316480 h 6069874"/>
              <a:gd name="connsiteX125" fmla="*/ 1271452 w 2899955"/>
              <a:gd name="connsiteY125" fmla="*/ 2290354 h 6069874"/>
              <a:gd name="connsiteX126" fmla="*/ 1280160 w 2899955"/>
              <a:gd name="connsiteY126" fmla="*/ 2238103 h 6069874"/>
              <a:gd name="connsiteX127" fmla="*/ 1280160 w 2899955"/>
              <a:gd name="connsiteY127" fmla="*/ 2002971 h 6069874"/>
              <a:gd name="connsiteX128" fmla="*/ 1314995 w 2899955"/>
              <a:gd name="connsiteY128" fmla="*/ 1889760 h 6069874"/>
              <a:gd name="connsiteX129" fmla="*/ 1332412 w 2899955"/>
              <a:gd name="connsiteY129" fmla="*/ 1837508 h 6069874"/>
              <a:gd name="connsiteX130" fmla="*/ 1384663 w 2899955"/>
              <a:gd name="connsiteY130" fmla="*/ 1741714 h 6069874"/>
              <a:gd name="connsiteX131" fmla="*/ 1445623 w 2899955"/>
              <a:gd name="connsiteY131" fmla="*/ 1454331 h 6069874"/>
              <a:gd name="connsiteX132" fmla="*/ 1445623 w 2899955"/>
              <a:gd name="connsiteY132" fmla="*/ 1454331 h 6069874"/>
              <a:gd name="connsiteX133" fmla="*/ 1463040 w 2899955"/>
              <a:gd name="connsiteY133" fmla="*/ 1384663 h 6069874"/>
              <a:gd name="connsiteX134" fmla="*/ 1471749 w 2899955"/>
              <a:gd name="connsiteY134" fmla="*/ 1193074 h 6069874"/>
              <a:gd name="connsiteX135" fmla="*/ 1471749 w 2899955"/>
              <a:gd name="connsiteY135" fmla="*/ 984068 h 6069874"/>
              <a:gd name="connsiteX136" fmla="*/ 1611086 w 2899955"/>
              <a:gd name="connsiteY136" fmla="*/ 914400 h 6069874"/>
              <a:gd name="connsiteX137" fmla="*/ 1698172 w 2899955"/>
              <a:gd name="connsiteY137" fmla="*/ 687977 h 6069874"/>
              <a:gd name="connsiteX138" fmla="*/ 1759132 w 2899955"/>
              <a:gd name="connsiteY138" fmla="*/ 592183 h 6069874"/>
              <a:gd name="connsiteX139" fmla="*/ 1767840 w 2899955"/>
              <a:gd name="connsiteY139" fmla="*/ 539931 h 6069874"/>
              <a:gd name="connsiteX140" fmla="*/ 1776549 w 2899955"/>
              <a:gd name="connsiteY140" fmla="*/ 513805 h 6069874"/>
              <a:gd name="connsiteX141" fmla="*/ 1811383 w 2899955"/>
              <a:gd name="connsiteY141" fmla="*/ 409303 h 6069874"/>
              <a:gd name="connsiteX142" fmla="*/ 1785257 w 2899955"/>
              <a:gd name="connsiteY142" fmla="*/ 156754 h 6069874"/>
              <a:gd name="connsiteX143" fmla="*/ 1793966 w 2899955"/>
              <a:gd name="connsiteY143" fmla="*/ 69668 h 6069874"/>
              <a:gd name="connsiteX144" fmla="*/ 1802675 w 2899955"/>
              <a:gd name="connsiteY144" fmla="*/ 69668 h 606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899955" h="6069874">
                <a:moveTo>
                  <a:pt x="1733006" y="130628"/>
                </a:moveTo>
                <a:lnTo>
                  <a:pt x="1881052" y="0"/>
                </a:lnTo>
                <a:lnTo>
                  <a:pt x="2081349" y="34834"/>
                </a:lnTo>
                <a:lnTo>
                  <a:pt x="2264229" y="17417"/>
                </a:lnTo>
                <a:lnTo>
                  <a:pt x="2342606" y="26125"/>
                </a:lnTo>
                <a:lnTo>
                  <a:pt x="2490652" y="139337"/>
                </a:lnTo>
                <a:cubicBezTo>
                  <a:pt x="2516778" y="136434"/>
                  <a:pt x="2543007" y="134345"/>
                  <a:pt x="2569029" y="130628"/>
                </a:cubicBezTo>
                <a:cubicBezTo>
                  <a:pt x="2583682" y="128535"/>
                  <a:pt x="2597844" y="123393"/>
                  <a:pt x="2612572" y="121920"/>
                </a:cubicBezTo>
                <a:cubicBezTo>
                  <a:pt x="2627014" y="120476"/>
                  <a:pt x="2641601" y="121920"/>
                  <a:pt x="2656115" y="121920"/>
                </a:cubicBezTo>
                <a:lnTo>
                  <a:pt x="2795452" y="174171"/>
                </a:lnTo>
                <a:cubicBezTo>
                  <a:pt x="2818675" y="185782"/>
                  <a:pt x="2842856" y="195647"/>
                  <a:pt x="2865120" y="209005"/>
                </a:cubicBezTo>
                <a:cubicBezTo>
                  <a:pt x="2897571" y="228476"/>
                  <a:pt x="2869737" y="226423"/>
                  <a:pt x="2891246" y="226423"/>
                </a:cubicBezTo>
                <a:lnTo>
                  <a:pt x="2899955" y="339634"/>
                </a:lnTo>
                <a:cubicBezTo>
                  <a:pt x="2749879" y="433431"/>
                  <a:pt x="2887560" y="357345"/>
                  <a:pt x="2795452" y="391885"/>
                </a:cubicBezTo>
                <a:cubicBezTo>
                  <a:pt x="2783296" y="396443"/>
                  <a:pt x="2771626" y="402422"/>
                  <a:pt x="2760617" y="409303"/>
                </a:cubicBezTo>
                <a:cubicBezTo>
                  <a:pt x="2748309" y="416995"/>
                  <a:pt x="2725783" y="435428"/>
                  <a:pt x="2725783" y="435428"/>
                </a:cubicBezTo>
                <a:lnTo>
                  <a:pt x="2673532" y="478971"/>
                </a:lnTo>
                <a:cubicBezTo>
                  <a:pt x="2661920" y="502194"/>
                  <a:pt x="2648683" y="524673"/>
                  <a:pt x="2638697" y="548640"/>
                </a:cubicBezTo>
                <a:cubicBezTo>
                  <a:pt x="2634094" y="559688"/>
                  <a:pt x="2629989" y="583474"/>
                  <a:pt x="2629989" y="583474"/>
                </a:cubicBezTo>
                <a:lnTo>
                  <a:pt x="2621280" y="705394"/>
                </a:lnTo>
                <a:cubicBezTo>
                  <a:pt x="2627086" y="731520"/>
                  <a:pt x="2632206" y="757807"/>
                  <a:pt x="2638697" y="783771"/>
                </a:cubicBezTo>
                <a:cubicBezTo>
                  <a:pt x="2650160" y="829623"/>
                  <a:pt x="2647406" y="789842"/>
                  <a:pt x="2647406" y="836023"/>
                </a:cubicBezTo>
                <a:lnTo>
                  <a:pt x="2699657" y="966651"/>
                </a:lnTo>
                <a:cubicBezTo>
                  <a:pt x="2767022" y="1045243"/>
                  <a:pt x="2751909" y="1000848"/>
                  <a:pt x="2751909" y="1097280"/>
                </a:cubicBezTo>
                <a:lnTo>
                  <a:pt x="2751909" y="1193074"/>
                </a:lnTo>
                <a:cubicBezTo>
                  <a:pt x="2757715" y="1219200"/>
                  <a:pt x="2762835" y="1245487"/>
                  <a:pt x="2769326" y="1271451"/>
                </a:cubicBezTo>
                <a:cubicBezTo>
                  <a:pt x="2779871" y="1313631"/>
                  <a:pt x="2778035" y="1281728"/>
                  <a:pt x="2778035" y="1314994"/>
                </a:cubicBezTo>
                <a:lnTo>
                  <a:pt x="2778035" y="1436914"/>
                </a:lnTo>
                <a:cubicBezTo>
                  <a:pt x="2775132" y="1477554"/>
                  <a:pt x="2774087" y="1518370"/>
                  <a:pt x="2769326" y="1558834"/>
                </a:cubicBezTo>
                <a:cubicBezTo>
                  <a:pt x="2768253" y="1567951"/>
                  <a:pt x="2760617" y="1584960"/>
                  <a:pt x="2760617" y="1584960"/>
                </a:cubicBezTo>
                <a:lnTo>
                  <a:pt x="2682240" y="1846217"/>
                </a:lnTo>
                <a:cubicBezTo>
                  <a:pt x="2661674" y="1938763"/>
                  <a:pt x="2664823" y="1897831"/>
                  <a:pt x="2664823" y="1968137"/>
                </a:cubicBezTo>
                <a:lnTo>
                  <a:pt x="2673532" y="2098765"/>
                </a:lnTo>
                <a:cubicBezTo>
                  <a:pt x="2683522" y="2188683"/>
                  <a:pt x="2682240" y="2150856"/>
                  <a:pt x="2682240" y="2211977"/>
                </a:cubicBezTo>
                <a:lnTo>
                  <a:pt x="2682240" y="2464525"/>
                </a:lnTo>
                <a:cubicBezTo>
                  <a:pt x="2691913" y="2580600"/>
                  <a:pt x="2690949" y="2534073"/>
                  <a:pt x="2690949" y="2603863"/>
                </a:cubicBezTo>
                <a:lnTo>
                  <a:pt x="2690949" y="2786743"/>
                </a:lnTo>
                <a:cubicBezTo>
                  <a:pt x="2688046" y="2812869"/>
                  <a:pt x="2691223" y="2840416"/>
                  <a:pt x="2682240" y="2865120"/>
                </a:cubicBezTo>
                <a:cubicBezTo>
                  <a:pt x="2678663" y="2874956"/>
                  <a:pt x="2656115" y="2882537"/>
                  <a:pt x="2656115" y="2882537"/>
                </a:cubicBezTo>
                <a:lnTo>
                  <a:pt x="2595155" y="3074125"/>
                </a:lnTo>
                <a:cubicBezTo>
                  <a:pt x="2603863" y="3097348"/>
                  <a:pt x="2611017" y="3121215"/>
                  <a:pt x="2621280" y="3143794"/>
                </a:cubicBezTo>
                <a:cubicBezTo>
                  <a:pt x="2640307" y="3185655"/>
                  <a:pt x="2638697" y="3155760"/>
                  <a:pt x="2638697" y="3178628"/>
                </a:cubicBezTo>
                <a:lnTo>
                  <a:pt x="2682240" y="3274423"/>
                </a:lnTo>
                <a:cubicBezTo>
                  <a:pt x="2690949" y="3297646"/>
                  <a:pt x="2699890" y="3320782"/>
                  <a:pt x="2708366" y="3344091"/>
                </a:cubicBezTo>
                <a:cubicBezTo>
                  <a:pt x="2711503" y="3352718"/>
                  <a:pt x="2712970" y="3362006"/>
                  <a:pt x="2717075" y="3370217"/>
                </a:cubicBezTo>
                <a:cubicBezTo>
                  <a:pt x="2721756" y="3379578"/>
                  <a:pt x="2734492" y="3396343"/>
                  <a:pt x="2734492" y="3396343"/>
                </a:cubicBezTo>
                <a:lnTo>
                  <a:pt x="2734492" y="3483428"/>
                </a:lnTo>
                <a:cubicBezTo>
                  <a:pt x="2731589" y="3509554"/>
                  <a:pt x="2732158" y="3536303"/>
                  <a:pt x="2725783" y="3561805"/>
                </a:cubicBezTo>
                <a:cubicBezTo>
                  <a:pt x="2723244" y="3571959"/>
                  <a:pt x="2713047" y="3578570"/>
                  <a:pt x="2708366" y="3587931"/>
                </a:cubicBezTo>
                <a:cubicBezTo>
                  <a:pt x="2704261" y="3596142"/>
                  <a:pt x="2699657" y="3614057"/>
                  <a:pt x="2699657" y="3614057"/>
                </a:cubicBezTo>
                <a:lnTo>
                  <a:pt x="2647406" y="3727268"/>
                </a:lnTo>
                <a:lnTo>
                  <a:pt x="2603863" y="3788228"/>
                </a:lnTo>
                <a:lnTo>
                  <a:pt x="2534195" y="3971108"/>
                </a:lnTo>
                <a:lnTo>
                  <a:pt x="2508069" y="4284617"/>
                </a:lnTo>
                <a:cubicBezTo>
                  <a:pt x="2496986" y="4384355"/>
                  <a:pt x="2521716" y="4344049"/>
                  <a:pt x="2473235" y="4380411"/>
                </a:cubicBezTo>
                <a:cubicBezTo>
                  <a:pt x="2469951" y="4382874"/>
                  <a:pt x="2467429" y="4386217"/>
                  <a:pt x="2464526" y="4389120"/>
                </a:cubicBezTo>
                <a:lnTo>
                  <a:pt x="2386149" y="4528457"/>
                </a:lnTo>
                <a:cubicBezTo>
                  <a:pt x="2383246" y="4557486"/>
                  <a:pt x="2384000" y="4587117"/>
                  <a:pt x="2377440" y="4615543"/>
                </a:cubicBezTo>
                <a:cubicBezTo>
                  <a:pt x="2375087" y="4625741"/>
                  <a:pt x="2364704" y="4632307"/>
                  <a:pt x="2360023" y="4641668"/>
                </a:cubicBezTo>
                <a:cubicBezTo>
                  <a:pt x="2355918" y="4649879"/>
                  <a:pt x="2351315" y="4667794"/>
                  <a:pt x="2351315" y="4667794"/>
                </a:cubicBezTo>
                <a:lnTo>
                  <a:pt x="2333897" y="4824548"/>
                </a:lnTo>
                <a:lnTo>
                  <a:pt x="2307772" y="4902925"/>
                </a:lnTo>
                <a:lnTo>
                  <a:pt x="2307772" y="5016137"/>
                </a:lnTo>
                <a:cubicBezTo>
                  <a:pt x="2298443" y="5146744"/>
                  <a:pt x="2299063" y="5097313"/>
                  <a:pt x="2299063" y="5164183"/>
                </a:cubicBezTo>
                <a:lnTo>
                  <a:pt x="2264229" y="5286103"/>
                </a:lnTo>
                <a:cubicBezTo>
                  <a:pt x="2258423" y="5312229"/>
                  <a:pt x="2253303" y="5338516"/>
                  <a:pt x="2246812" y="5364480"/>
                </a:cubicBezTo>
                <a:cubicBezTo>
                  <a:pt x="2244586" y="5373385"/>
                  <a:pt x="2242826" y="5382734"/>
                  <a:pt x="2238103" y="5390605"/>
                </a:cubicBezTo>
                <a:cubicBezTo>
                  <a:pt x="2233879" y="5397646"/>
                  <a:pt x="2220686" y="5408023"/>
                  <a:pt x="2220686" y="5408023"/>
                </a:cubicBezTo>
                <a:lnTo>
                  <a:pt x="2229395" y="5495108"/>
                </a:lnTo>
                <a:cubicBezTo>
                  <a:pt x="2220365" y="5576370"/>
                  <a:pt x="2220686" y="5547199"/>
                  <a:pt x="2220686" y="5582194"/>
                </a:cubicBezTo>
                <a:lnTo>
                  <a:pt x="2203269" y="5651863"/>
                </a:lnTo>
                <a:cubicBezTo>
                  <a:pt x="2197463" y="5677989"/>
                  <a:pt x="2191460" y="5704071"/>
                  <a:pt x="2185852" y="5730240"/>
                </a:cubicBezTo>
                <a:cubicBezTo>
                  <a:pt x="2185377" y="5732458"/>
                  <a:pt x="2175601" y="5790951"/>
                  <a:pt x="2168435" y="5799908"/>
                </a:cubicBezTo>
                <a:cubicBezTo>
                  <a:pt x="2161897" y="5808081"/>
                  <a:pt x="2151671" y="5812644"/>
                  <a:pt x="2142309" y="5817325"/>
                </a:cubicBezTo>
                <a:cubicBezTo>
                  <a:pt x="2139712" y="5818623"/>
                  <a:pt x="2136503" y="5817325"/>
                  <a:pt x="2133600" y="5817325"/>
                </a:cubicBezTo>
                <a:lnTo>
                  <a:pt x="2055223" y="5930537"/>
                </a:lnTo>
                <a:cubicBezTo>
                  <a:pt x="2040709" y="5950857"/>
                  <a:pt x="2029337" y="5973840"/>
                  <a:pt x="2011680" y="5991497"/>
                </a:cubicBezTo>
                <a:cubicBezTo>
                  <a:pt x="2002500" y="6000677"/>
                  <a:pt x="1989280" y="6005184"/>
                  <a:pt x="1976846" y="6008914"/>
                </a:cubicBezTo>
                <a:cubicBezTo>
                  <a:pt x="1933499" y="6021918"/>
                  <a:pt x="1890947" y="6017623"/>
                  <a:pt x="1846217" y="6017623"/>
                </a:cubicBezTo>
                <a:lnTo>
                  <a:pt x="1672046" y="6061165"/>
                </a:lnTo>
                <a:cubicBezTo>
                  <a:pt x="1640115" y="6064068"/>
                  <a:pt x="1608315" y="6069874"/>
                  <a:pt x="1576252" y="6069874"/>
                </a:cubicBezTo>
                <a:cubicBezTo>
                  <a:pt x="1561450" y="6069874"/>
                  <a:pt x="1547272" y="6063813"/>
                  <a:pt x="1532709" y="6061165"/>
                </a:cubicBezTo>
                <a:cubicBezTo>
                  <a:pt x="1515336" y="6058006"/>
                  <a:pt x="1497874" y="6055360"/>
                  <a:pt x="1480457" y="6052457"/>
                </a:cubicBezTo>
                <a:cubicBezTo>
                  <a:pt x="1456779" y="6036672"/>
                  <a:pt x="1433172" y="6017623"/>
                  <a:pt x="1402080" y="6017623"/>
                </a:cubicBezTo>
                <a:lnTo>
                  <a:pt x="1375955" y="6017623"/>
                </a:lnTo>
                <a:lnTo>
                  <a:pt x="1114697" y="6052457"/>
                </a:lnTo>
                <a:cubicBezTo>
                  <a:pt x="1057727" y="6058154"/>
                  <a:pt x="1024839" y="6073435"/>
                  <a:pt x="975360" y="6043748"/>
                </a:cubicBezTo>
                <a:cubicBezTo>
                  <a:pt x="961279" y="6035300"/>
                  <a:pt x="940526" y="6008914"/>
                  <a:pt x="940526" y="6008914"/>
                </a:cubicBezTo>
                <a:lnTo>
                  <a:pt x="827315" y="5982788"/>
                </a:lnTo>
                <a:cubicBezTo>
                  <a:pt x="798286" y="5974080"/>
                  <a:pt x="768161" y="5968424"/>
                  <a:pt x="740229" y="5956663"/>
                </a:cubicBezTo>
                <a:cubicBezTo>
                  <a:pt x="700615" y="5939983"/>
                  <a:pt x="653800" y="5915111"/>
                  <a:pt x="627017" y="5878285"/>
                </a:cubicBezTo>
                <a:cubicBezTo>
                  <a:pt x="549201" y="5771288"/>
                  <a:pt x="622382" y="5847524"/>
                  <a:pt x="574766" y="5799908"/>
                </a:cubicBezTo>
                <a:lnTo>
                  <a:pt x="522515" y="5704114"/>
                </a:lnTo>
                <a:cubicBezTo>
                  <a:pt x="475059" y="5656658"/>
                  <a:pt x="485575" y="5660344"/>
                  <a:pt x="444137" y="5634445"/>
                </a:cubicBezTo>
                <a:cubicBezTo>
                  <a:pt x="429784" y="5625474"/>
                  <a:pt x="414368" y="5618158"/>
                  <a:pt x="400595" y="5608320"/>
                </a:cubicBezTo>
                <a:cubicBezTo>
                  <a:pt x="393914" y="5603548"/>
                  <a:pt x="383177" y="5590903"/>
                  <a:pt x="383177" y="5590903"/>
                </a:cubicBezTo>
                <a:lnTo>
                  <a:pt x="348343" y="5582194"/>
                </a:lnTo>
                <a:cubicBezTo>
                  <a:pt x="319314" y="5579291"/>
                  <a:pt x="289308" y="5581500"/>
                  <a:pt x="261257" y="5573485"/>
                </a:cubicBezTo>
                <a:cubicBezTo>
                  <a:pt x="246765" y="5569345"/>
                  <a:pt x="221463" y="5542400"/>
                  <a:pt x="209006" y="5529943"/>
                </a:cubicBezTo>
                <a:lnTo>
                  <a:pt x="17417" y="5303520"/>
                </a:lnTo>
                <a:lnTo>
                  <a:pt x="0" y="4990011"/>
                </a:lnTo>
                <a:cubicBezTo>
                  <a:pt x="11020" y="4879818"/>
                  <a:pt x="8709" y="4932098"/>
                  <a:pt x="8709" y="4833257"/>
                </a:cubicBezTo>
                <a:lnTo>
                  <a:pt x="130629" y="4693920"/>
                </a:lnTo>
                <a:lnTo>
                  <a:pt x="409303" y="4319451"/>
                </a:lnTo>
                <a:cubicBezTo>
                  <a:pt x="452846" y="4275908"/>
                  <a:pt x="502986" y="4238087"/>
                  <a:pt x="539932" y="4188823"/>
                </a:cubicBezTo>
                <a:lnTo>
                  <a:pt x="566057" y="4153988"/>
                </a:lnTo>
                <a:lnTo>
                  <a:pt x="627017" y="3971108"/>
                </a:lnTo>
                <a:cubicBezTo>
                  <a:pt x="647337" y="3950788"/>
                  <a:pt x="669780" y="3932389"/>
                  <a:pt x="687977" y="3910148"/>
                </a:cubicBezTo>
                <a:cubicBezTo>
                  <a:pt x="696198" y="3900101"/>
                  <a:pt x="698954" y="3886585"/>
                  <a:pt x="705395" y="3875314"/>
                </a:cubicBezTo>
                <a:cubicBezTo>
                  <a:pt x="710588" y="3866227"/>
                  <a:pt x="722812" y="3849188"/>
                  <a:pt x="722812" y="3849188"/>
                </a:cubicBezTo>
                <a:lnTo>
                  <a:pt x="801189" y="3675017"/>
                </a:lnTo>
                <a:cubicBezTo>
                  <a:pt x="815703" y="3648891"/>
                  <a:pt x="832594" y="3623951"/>
                  <a:pt x="844732" y="3596640"/>
                </a:cubicBezTo>
                <a:cubicBezTo>
                  <a:pt x="855917" y="3571475"/>
                  <a:pt x="870857" y="3518263"/>
                  <a:pt x="870857" y="3518263"/>
                </a:cubicBezTo>
                <a:lnTo>
                  <a:pt x="949235" y="3387634"/>
                </a:lnTo>
                <a:cubicBezTo>
                  <a:pt x="957943" y="3355703"/>
                  <a:pt x="965488" y="3323431"/>
                  <a:pt x="975360" y="3291840"/>
                </a:cubicBezTo>
                <a:cubicBezTo>
                  <a:pt x="988359" y="3250242"/>
                  <a:pt x="995771" y="3253465"/>
                  <a:pt x="1001486" y="3213463"/>
                </a:cubicBezTo>
                <a:cubicBezTo>
                  <a:pt x="1002718" y="3204842"/>
                  <a:pt x="1001486" y="3196046"/>
                  <a:pt x="1001486" y="3187337"/>
                </a:cubicBezTo>
                <a:lnTo>
                  <a:pt x="1053737" y="2969623"/>
                </a:lnTo>
                <a:cubicBezTo>
                  <a:pt x="1107949" y="2882883"/>
                  <a:pt x="1094774" y="2921191"/>
                  <a:pt x="1114697" y="2821577"/>
                </a:cubicBezTo>
                <a:cubicBezTo>
                  <a:pt x="1115266" y="2818730"/>
                  <a:pt x="1114697" y="2815771"/>
                  <a:pt x="1114697" y="2812868"/>
                </a:cubicBezTo>
                <a:lnTo>
                  <a:pt x="1149532" y="2699657"/>
                </a:lnTo>
                <a:cubicBezTo>
                  <a:pt x="1164046" y="2670628"/>
                  <a:pt x="1181312" y="2642819"/>
                  <a:pt x="1193075" y="2612571"/>
                </a:cubicBezTo>
                <a:cubicBezTo>
                  <a:pt x="1201751" y="2590261"/>
                  <a:pt x="1210492" y="2542903"/>
                  <a:pt x="1210492" y="2542903"/>
                </a:cubicBezTo>
                <a:lnTo>
                  <a:pt x="1236617" y="2386148"/>
                </a:lnTo>
                <a:cubicBezTo>
                  <a:pt x="1245326" y="2362925"/>
                  <a:pt x="1254267" y="2339789"/>
                  <a:pt x="1262743" y="2316480"/>
                </a:cubicBezTo>
                <a:cubicBezTo>
                  <a:pt x="1265880" y="2307853"/>
                  <a:pt x="1269461" y="2299315"/>
                  <a:pt x="1271452" y="2290354"/>
                </a:cubicBezTo>
                <a:cubicBezTo>
                  <a:pt x="1275282" y="2273117"/>
                  <a:pt x="1280160" y="2238103"/>
                  <a:pt x="1280160" y="2238103"/>
                </a:cubicBezTo>
                <a:lnTo>
                  <a:pt x="1280160" y="2002971"/>
                </a:lnTo>
                <a:cubicBezTo>
                  <a:pt x="1315541" y="1843757"/>
                  <a:pt x="1278260" y="1981596"/>
                  <a:pt x="1314995" y="1889760"/>
                </a:cubicBezTo>
                <a:cubicBezTo>
                  <a:pt x="1321814" y="1872714"/>
                  <a:pt x="1332412" y="1837508"/>
                  <a:pt x="1332412" y="1837508"/>
                </a:cubicBezTo>
                <a:lnTo>
                  <a:pt x="1384663" y="1741714"/>
                </a:lnTo>
                <a:cubicBezTo>
                  <a:pt x="1433124" y="1596332"/>
                  <a:pt x="1406262" y="1690501"/>
                  <a:pt x="1445623" y="1454331"/>
                </a:cubicBezTo>
                <a:lnTo>
                  <a:pt x="1445623" y="1454331"/>
                </a:lnTo>
                <a:lnTo>
                  <a:pt x="1463040" y="1384663"/>
                </a:lnTo>
                <a:lnTo>
                  <a:pt x="1471749" y="1193074"/>
                </a:lnTo>
                <a:lnTo>
                  <a:pt x="1471749" y="984068"/>
                </a:lnTo>
                <a:lnTo>
                  <a:pt x="1611086" y="914400"/>
                </a:lnTo>
                <a:lnTo>
                  <a:pt x="1698172" y="687977"/>
                </a:lnTo>
                <a:cubicBezTo>
                  <a:pt x="1718492" y="656046"/>
                  <a:pt x="1743016" y="626429"/>
                  <a:pt x="1759132" y="592183"/>
                </a:cubicBezTo>
                <a:cubicBezTo>
                  <a:pt x="1766650" y="576206"/>
                  <a:pt x="1764010" y="557168"/>
                  <a:pt x="1767840" y="539931"/>
                </a:cubicBezTo>
                <a:cubicBezTo>
                  <a:pt x="1769831" y="530970"/>
                  <a:pt x="1776549" y="513805"/>
                  <a:pt x="1776549" y="513805"/>
                </a:cubicBezTo>
                <a:lnTo>
                  <a:pt x="1811383" y="409303"/>
                </a:lnTo>
                <a:lnTo>
                  <a:pt x="1785257" y="156754"/>
                </a:lnTo>
                <a:lnTo>
                  <a:pt x="1793966" y="69668"/>
                </a:lnTo>
                <a:lnTo>
                  <a:pt x="1802675" y="69668"/>
                </a:lnTo>
              </a:path>
            </a:pathLst>
          </a:custGeom>
          <a:solidFill>
            <a:srgbClr val="00B0F0">
              <a:alpha val="48000"/>
            </a:srgbClr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9FA490C-1B22-4C90-8098-71067843E5FF}"/>
              </a:ext>
            </a:extLst>
          </p:cNvPr>
          <p:cNvSpPr/>
          <p:nvPr/>
        </p:nvSpPr>
        <p:spPr>
          <a:xfrm>
            <a:off x="3607439" y="-684679"/>
            <a:ext cx="640951" cy="7616007"/>
          </a:xfrm>
          <a:custGeom>
            <a:avLst/>
            <a:gdLst>
              <a:gd name="connsiteX0" fmla="*/ 60960 w 592183"/>
              <a:gd name="connsiteY0" fmla="*/ 7036526 h 7036526"/>
              <a:gd name="connsiteX1" fmla="*/ 0 w 592183"/>
              <a:gd name="connsiteY1" fmla="*/ 6723018 h 7036526"/>
              <a:gd name="connsiteX2" fmla="*/ 209006 w 592183"/>
              <a:gd name="connsiteY2" fmla="*/ 6191795 h 7036526"/>
              <a:gd name="connsiteX3" fmla="*/ 174171 w 592183"/>
              <a:gd name="connsiteY3" fmla="*/ 5843452 h 7036526"/>
              <a:gd name="connsiteX4" fmla="*/ 217714 w 592183"/>
              <a:gd name="connsiteY4" fmla="*/ 5773783 h 7036526"/>
              <a:gd name="connsiteX5" fmla="*/ 243840 w 592183"/>
              <a:gd name="connsiteY5" fmla="*/ 5747658 h 7036526"/>
              <a:gd name="connsiteX6" fmla="*/ 348343 w 592183"/>
              <a:gd name="connsiteY6" fmla="*/ 5434149 h 7036526"/>
              <a:gd name="connsiteX7" fmla="*/ 261257 w 592183"/>
              <a:gd name="connsiteY7" fmla="*/ 5007429 h 7036526"/>
              <a:gd name="connsiteX8" fmla="*/ 304800 w 592183"/>
              <a:gd name="connsiteY8" fmla="*/ 4937760 h 7036526"/>
              <a:gd name="connsiteX9" fmla="*/ 391886 w 592183"/>
              <a:gd name="connsiteY9" fmla="*/ 4693920 h 7036526"/>
              <a:gd name="connsiteX10" fmla="*/ 322217 w 592183"/>
              <a:gd name="connsiteY10" fmla="*/ 4450080 h 7036526"/>
              <a:gd name="connsiteX11" fmla="*/ 357051 w 592183"/>
              <a:gd name="connsiteY11" fmla="*/ 4371703 h 7036526"/>
              <a:gd name="connsiteX12" fmla="*/ 374468 w 592183"/>
              <a:gd name="connsiteY12" fmla="*/ 4345578 h 7036526"/>
              <a:gd name="connsiteX13" fmla="*/ 383177 w 592183"/>
              <a:gd name="connsiteY13" fmla="*/ 4310743 h 7036526"/>
              <a:gd name="connsiteX14" fmla="*/ 322217 w 592183"/>
              <a:gd name="connsiteY14" fmla="*/ 3953692 h 7036526"/>
              <a:gd name="connsiteX15" fmla="*/ 339634 w 592183"/>
              <a:gd name="connsiteY15" fmla="*/ 3596640 h 7036526"/>
              <a:gd name="connsiteX16" fmla="*/ 391886 w 592183"/>
              <a:gd name="connsiteY16" fmla="*/ 3283132 h 7036526"/>
              <a:gd name="connsiteX17" fmla="*/ 418011 w 592183"/>
              <a:gd name="connsiteY17" fmla="*/ 3039292 h 7036526"/>
              <a:gd name="connsiteX18" fmla="*/ 383177 w 592183"/>
              <a:gd name="connsiteY18" fmla="*/ 2960915 h 7036526"/>
              <a:gd name="connsiteX19" fmla="*/ 313508 w 592183"/>
              <a:gd name="connsiteY19" fmla="*/ 2786743 h 7036526"/>
              <a:gd name="connsiteX20" fmla="*/ 339634 w 592183"/>
              <a:gd name="connsiteY20" fmla="*/ 2708366 h 7036526"/>
              <a:gd name="connsiteX21" fmla="*/ 383177 w 592183"/>
              <a:gd name="connsiteY21" fmla="*/ 2473235 h 7036526"/>
              <a:gd name="connsiteX22" fmla="*/ 400594 w 592183"/>
              <a:gd name="connsiteY22" fmla="*/ 2290355 h 7036526"/>
              <a:gd name="connsiteX23" fmla="*/ 444137 w 592183"/>
              <a:gd name="connsiteY23" fmla="*/ 2220686 h 7036526"/>
              <a:gd name="connsiteX24" fmla="*/ 452846 w 592183"/>
              <a:gd name="connsiteY24" fmla="*/ 2194560 h 7036526"/>
              <a:gd name="connsiteX25" fmla="*/ 487680 w 592183"/>
              <a:gd name="connsiteY25" fmla="*/ 2037806 h 7036526"/>
              <a:gd name="connsiteX26" fmla="*/ 383177 w 592183"/>
              <a:gd name="connsiteY26" fmla="*/ 1846218 h 7036526"/>
              <a:gd name="connsiteX27" fmla="*/ 461554 w 592183"/>
              <a:gd name="connsiteY27" fmla="*/ 1715589 h 7036526"/>
              <a:gd name="connsiteX28" fmla="*/ 357051 w 592183"/>
              <a:gd name="connsiteY28" fmla="*/ 1367246 h 7036526"/>
              <a:gd name="connsiteX29" fmla="*/ 461554 w 592183"/>
              <a:gd name="connsiteY29" fmla="*/ 1236618 h 7036526"/>
              <a:gd name="connsiteX30" fmla="*/ 487680 w 592183"/>
              <a:gd name="connsiteY30" fmla="*/ 1149532 h 7036526"/>
              <a:gd name="connsiteX31" fmla="*/ 496388 w 592183"/>
              <a:gd name="connsiteY31" fmla="*/ 1114698 h 7036526"/>
              <a:gd name="connsiteX32" fmla="*/ 513806 w 592183"/>
              <a:gd name="connsiteY32" fmla="*/ 940526 h 7036526"/>
              <a:gd name="connsiteX33" fmla="*/ 426720 w 592183"/>
              <a:gd name="connsiteY33" fmla="*/ 705395 h 7036526"/>
              <a:gd name="connsiteX34" fmla="*/ 522514 w 592183"/>
              <a:gd name="connsiteY34" fmla="*/ 435429 h 7036526"/>
              <a:gd name="connsiteX35" fmla="*/ 522514 w 592183"/>
              <a:gd name="connsiteY35" fmla="*/ 165463 h 7036526"/>
              <a:gd name="connsiteX36" fmla="*/ 566057 w 592183"/>
              <a:gd name="connsiteY36" fmla="*/ 95795 h 7036526"/>
              <a:gd name="connsiteX37" fmla="*/ 592183 w 592183"/>
              <a:gd name="connsiteY37" fmla="*/ 8709 h 7036526"/>
              <a:gd name="connsiteX38" fmla="*/ 539931 w 592183"/>
              <a:gd name="connsiteY38" fmla="*/ 0 h 703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92183" h="7036526">
                <a:moveTo>
                  <a:pt x="60960" y="7036526"/>
                </a:moveTo>
                <a:lnTo>
                  <a:pt x="0" y="6723018"/>
                </a:lnTo>
                <a:lnTo>
                  <a:pt x="209006" y="6191795"/>
                </a:lnTo>
                <a:lnTo>
                  <a:pt x="174171" y="5843452"/>
                </a:lnTo>
                <a:cubicBezTo>
                  <a:pt x="188685" y="5820229"/>
                  <a:pt x="201606" y="5795931"/>
                  <a:pt x="217714" y="5773783"/>
                </a:cubicBezTo>
                <a:cubicBezTo>
                  <a:pt x="224958" y="5763823"/>
                  <a:pt x="243840" y="5747658"/>
                  <a:pt x="243840" y="5747658"/>
                </a:cubicBezTo>
                <a:lnTo>
                  <a:pt x="348343" y="5434149"/>
                </a:lnTo>
                <a:lnTo>
                  <a:pt x="261257" y="5007429"/>
                </a:lnTo>
                <a:lnTo>
                  <a:pt x="304800" y="4937760"/>
                </a:lnTo>
                <a:lnTo>
                  <a:pt x="391886" y="4693920"/>
                </a:lnTo>
                <a:lnTo>
                  <a:pt x="322217" y="4450080"/>
                </a:lnTo>
                <a:cubicBezTo>
                  <a:pt x="333828" y="4423954"/>
                  <a:pt x="344265" y="4397274"/>
                  <a:pt x="357051" y="4371703"/>
                </a:cubicBezTo>
                <a:cubicBezTo>
                  <a:pt x="361732" y="4362342"/>
                  <a:pt x="370345" y="4355198"/>
                  <a:pt x="374468" y="4345578"/>
                </a:cubicBezTo>
                <a:cubicBezTo>
                  <a:pt x="379183" y="4334577"/>
                  <a:pt x="383177" y="4310743"/>
                  <a:pt x="383177" y="4310743"/>
                </a:cubicBezTo>
                <a:lnTo>
                  <a:pt x="322217" y="3953692"/>
                </a:lnTo>
                <a:lnTo>
                  <a:pt x="339634" y="3596640"/>
                </a:lnTo>
                <a:lnTo>
                  <a:pt x="391886" y="3283132"/>
                </a:lnTo>
                <a:lnTo>
                  <a:pt x="418011" y="3039292"/>
                </a:lnTo>
                <a:lnTo>
                  <a:pt x="383177" y="2960915"/>
                </a:lnTo>
                <a:lnTo>
                  <a:pt x="313508" y="2786743"/>
                </a:lnTo>
                <a:lnTo>
                  <a:pt x="339634" y="2708366"/>
                </a:lnTo>
                <a:lnTo>
                  <a:pt x="383177" y="2473235"/>
                </a:lnTo>
                <a:lnTo>
                  <a:pt x="400594" y="2290355"/>
                </a:lnTo>
                <a:cubicBezTo>
                  <a:pt x="415108" y="2267132"/>
                  <a:pt x="431023" y="2244728"/>
                  <a:pt x="444137" y="2220686"/>
                </a:cubicBezTo>
                <a:cubicBezTo>
                  <a:pt x="448533" y="2212627"/>
                  <a:pt x="452846" y="2194560"/>
                  <a:pt x="452846" y="2194560"/>
                </a:cubicBezTo>
                <a:lnTo>
                  <a:pt x="487680" y="2037806"/>
                </a:lnTo>
                <a:lnTo>
                  <a:pt x="383177" y="1846218"/>
                </a:lnTo>
                <a:lnTo>
                  <a:pt x="461554" y="1715589"/>
                </a:lnTo>
                <a:lnTo>
                  <a:pt x="357051" y="1367246"/>
                </a:lnTo>
                <a:lnTo>
                  <a:pt x="461554" y="1236618"/>
                </a:lnTo>
                <a:cubicBezTo>
                  <a:pt x="470263" y="1207589"/>
                  <a:pt x="479354" y="1178673"/>
                  <a:pt x="487680" y="1149532"/>
                </a:cubicBezTo>
                <a:cubicBezTo>
                  <a:pt x="490968" y="1138024"/>
                  <a:pt x="496388" y="1114698"/>
                  <a:pt x="496388" y="1114698"/>
                </a:cubicBezTo>
                <a:lnTo>
                  <a:pt x="513806" y="940526"/>
                </a:lnTo>
                <a:lnTo>
                  <a:pt x="426720" y="705395"/>
                </a:lnTo>
                <a:lnTo>
                  <a:pt x="522514" y="435429"/>
                </a:lnTo>
                <a:lnTo>
                  <a:pt x="522514" y="165463"/>
                </a:lnTo>
                <a:lnTo>
                  <a:pt x="566057" y="95795"/>
                </a:lnTo>
                <a:lnTo>
                  <a:pt x="592183" y="8709"/>
                </a:lnTo>
                <a:lnTo>
                  <a:pt x="539931" y="0"/>
                </a:lnTo>
              </a:path>
            </a:pathLst>
          </a:cu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45C1E21-E82A-4D0C-9EEB-2CCA7EB23A74}"/>
              </a:ext>
            </a:extLst>
          </p:cNvPr>
          <p:cNvSpPr/>
          <p:nvPr/>
        </p:nvSpPr>
        <p:spPr>
          <a:xfrm>
            <a:off x="5986123" y="1125966"/>
            <a:ext cx="2911642" cy="2237874"/>
          </a:xfrm>
          <a:prstGeom prst="wedgeRoundRectCallout">
            <a:avLst>
              <a:gd name="adj1" fmla="val -67528"/>
              <a:gd name="adj2" fmla="val 345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We’ll just stop here.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5548FE-2031-4C50-9F9F-291CFCBE1C31}"/>
              </a:ext>
            </a:extLst>
          </p:cNvPr>
          <p:cNvGrpSpPr/>
          <p:nvPr/>
        </p:nvGrpSpPr>
        <p:grpSpPr>
          <a:xfrm>
            <a:off x="4703365" y="3050413"/>
            <a:ext cx="237392" cy="615462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859094A-5227-42CD-A62B-EA128A11B34C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68DDDE7-CD5B-4AF8-A99A-554950AAA9C4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867621-3063-45EB-A089-8F0E0B9D2F22}"/>
              </a:ext>
            </a:extLst>
          </p:cNvPr>
          <p:cNvGrpSpPr/>
          <p:nvPr/>
        </p:nvGrpSpPr>
        <p:grpSpPr>
          <a:xfrm>
            <a:off x="5103293" y="2872661"/>
            <a:ext cx="237392" cy="615462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4A65BD3-AF74-4ACB-9440-F3484921D1F4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B5995C4F-66E2-4251-871F-EE114D5F7B03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DA458-8983-49DB-B300-E6980FE2159A}"/>
              </a:ext>
            </a:extLst>
          </p:cNvPr>
          <p:cNvGrpSpPr/>
          <p:nvPr/>
        </p:nvGrpSpPr>
        <p:grpSpPr>
          <a:xfrm>
            <a:off x="5467499" y="3201134"/>
            <a:ext cx="237392" cy="615462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407ABA6-69FB-4B76-9685-F69BAED7162D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EBDB533-3320-40AB-999C-347654F982ED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F43644-F907-41EA-BE07-16E355E474CC}"/>
              </a:ext>
            </a:extLst>
          </p:cNvPr>
          <p:cNvGrpSpPr/>
          <p:nvPr/>
        </p:nvGrpSpPr>
        <p:grpSpPr>
          <a:xfrm>
            <a:off x="2462211" y="2852646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F5C711D-737B-4F59-AB8B-29D92A10D7AC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FEEA93C0-CCFE-4855-9CCC-94A6C3B607C3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E6B8D8C-7660-4CE4-9A7B-ACE55A7A75E1}"/>
              </a:ext>
            </a:extLst>
          </p:cNvPr>
          <p:cNvGrpSpPr/>
          <p:nvPr/>
        </p:nvGrpSpPr>
        <p:grpSpPr>
          <a:xfrm>
            <a:off x="2826761" y="3089590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7E7E491-9BC8-4BEF-A7C1-BD83214C3A8C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4D53DBB4-585B-49D0-8CD2-B9BA855F4F14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D233FD1-D18A-4843-8666-8A242794BB95}"/>
              </a:ext>
            </a:extLst>
          </p:cNvPr>
          <p:cNvGrpSpPr/>
          <p:nvPr/>
        </p:nvGrpSpPr>
        <p:grpSpPr>
          <a:xfrm>
            <a:off x="3204650" y="2895171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4588E14-28CA-49A4-AEEC-11A67AEF9CDD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7CCD27A9-1363-4138-B67B-80FF17532F6D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B9D0162-FFE4-4212-9863-99A2CE540287}"/>
              </a:ext>
            </a:extLst>
          </p:cNvPr>
          <p:cNvGrpSpPr/>
          <p:nvPr/>
        </p:nvGrpSpPr>
        <p:grpSpPr>
          <a:xfrm>
            <a:off x="2546416" y="3902819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E5C40C4-F967-4DF0-B9F1-E4F3BE0F93DB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A6682AB4-0DCD-45CA-9DD4-0E772B222806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762145B-34A3-4CD7-8498-595F64C4BA2A}"/>
              </a:ext>
            </a:extLst>
          </p:cNvPr>
          <p:cNvGrpSpPr/>
          <p:nvPr/>
        </p:nvGrpSpPr>
        <p:grpSpPr>
          <a:xfrm>
            <a:off x="2993252" y="2104606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A74EFA1-71F3-480E-904C-DD25EAA5F23A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2B12A83F-FD0D-42D5-B678-E86C64A9129C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0CE71AF-C1F7-443C-BC3F-82B9E00BE53E}"/>
              </a:ext>
            </a:extLst>
          </p:cNvPr>
          <p:cNvGrpSpPr/>
          <p:nvPr/>
        </p:nvGrpSpPr>
        <p:grpSpPr>
          <a:xfrm>
            <a:off x="2453047" y="1871783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5B18412-FAF7-466F-A478-860D7D2E8879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988E75C4-734F-46A6-B963-848C7715E8EB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E0AECB7-9820-42E3-84BD-6701B201251C}"/>
              </a:ext>
            </a:extLst>
          </p:cNvPr>
          <p:cNvGrpSpPr/>
          <p:nvPr/>
        </p:nvGrpSpPr>
        <p:grpSpPr>
          <a:xfrm>
            <a:off x="3129862" y="3754260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BD0B2DF-4048-408E-BC45-C1EF18E77AD8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86D02C70-46BB-477B-9A39-3F39EB30FA24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1151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5FFB9D-E195-4AA1-BC68-27541CA3DC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862" y="-16172"/>
            <a:ext cx="9530863" cy="68503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DBD1D3-BB86-4206-97CD-F74D302D6E9D}"/>
              </a:ext>
            </a:extLst>
          </p:cNvPr>
          <p:cNvSpPr/>
          <p:nvPr/>
        </p:nvSpPr>
        <p:spPr>
          <a:xfrm>
            <a:off x="0" y="0"/>
            <a:ext cx="9144000" cy="6834136"/>
          </a:xfrm>
          <a:prstGeom prst="rect">
            <a:avLst/>
          </a:prstGeom>
          <a:solidFill>
            <a:schemeClr val="accent5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4D03C-145A-44D7-8458-7A8A30B9FC1A}"/>
              </a:ext>
            </a:extLst>
          </p:cNvPr>
          <p:cNvSpPr txBox="1"/>
          <p:nvPr/>
        </p:nvSpPr>
        <p:spPr>
          <a:xfrm>
            <a:off x="1167063" y="2434203"/>
            <a:ext cx="68098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Don’t get too engrossed in life on your side of the barrier.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61768D-BF28-4DE3-8E9A-5AE758E308E8}"/>
              </a:ext>
            </a:extLst>
          </p:cNvPr>
          <p:cNvSpPr txBox="1"/>
          <p:nvPr/>
        </p:nvSpPr>
        <p:spPr>
          <a:xfrm>
            <a:off x="1167063" y="961310"/>
            <a:ext cx="6809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 #1</a:t>
            </a:r>
          </a:p>
        </p:txBody>
      </p:sp>
    </p:spTree>
    <p:extLst>
      <p:ext uri="{BB962C8B-B14F-4D97-AF65-F5344CB8AC3E}">
        <p14:creationId xmlns:p14="http://schemas.microsoft.com/office/powerpoint/2010/main" val="3623872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0B5DE1-9653-4840-BC09-496655269C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7"/>
          <a:stretch/>
        </p:blipFill>
        <p:spPr>
          <a:xfrm>
            <a:off x="263787" y="-2040733"/>
            <a:ext cx="6233266" cy="9238103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10E2A4B-15F1-470D-BE86-90689D7D4876}"/>
              </a:ext>
            </a:extLst>
          </p:cNvPr>
          <p:cNvSpPr/>
          <p:nvPr/>
        </p:nvSpPr>
        <p:spPr>
          <a:xfrm>
            <a:off x="4173685" y="1266452"/>
            <a:ext cx="1964487" cy="4024795"/>
          </a:xfrm>
          <a:custGeom>
            <a:avLst/>
            <a:gdLst>
              <a:gd name="connsiteX0" fmla="*/ 43543 w 1637211"/>
              <a:gd name="connsiteY0" fmla="*/ 531223 h 3515555"/>
              <a:gd name="connsiteX1" fmla="*/ 52251 w 1637211"/>
              <a:gd name="connsiteY1" fmla="*/ 1079863 h 3515555"/>
              <a:gd name="connsiteX2" fmla="*/ 0 w 1637211"/>
              <a:gd name="connsiteY2" fmla="*/ 1750423 h 3515555"/>
              <a:gd name="connsiteX3" fmla="*/ 0 w 1637211"/>
              <a:gd name="connsiteY3" fmla="*/ 2124892 h 3515555"/>
              <a:gd name="connsiteX4" fmla="*/ 17417 w 1637211"/>
              <a:gd name="connsiteY4" fmla="*/ 2516777 h 3515555"/>
              <a:gd name="connsiteX5" fmla="*/ 113211 w 1637211"/>
              <a:gd name="connsiteY5" fmla="*/ 2934789 h 3515555"/>
              <a:gd name="connsiteX6" fmla="*/ 139337 w 1637211"/>
              <a:gd name="connsiteY6" fmla="*/ 3021875 h 3515555"/>
              <a:gd name="connsiteX7" fmla="*/ 148046 w 1637211"/>
              <a:gd name="connsiteY7" fmla="*/ 3239589 h 3515555"/>
              <a:gd name="connsiteX8" fmla="*/ 209006 w 1637211"/>
              <a:gd name="connsiteY8" fmla="*/ 3300549 h 3515555"/>
              <a:gd name="connsiteX9" fmla="*/ 304800 w 1637211"/>
              <a:gd name="connsiteY9" fmla="*/ 3457303 h 3515555"/>
              <a:gd name="connsiteX10" fmla="*/ 513806 w 1637211"/>
              <a:gd name="connsiteY10" fmla="*/ 3509555 h 3515555"/>
              <a:gd name="connsiteX11" fmla="*/ 757646 w 1637211"/>
              <a:gd name="connsiteY11" fmla="*/ 3474720 h 3515555"/>
              <a:gd name="connsiteX12" fmla="*/ 905691 w 1637211"/>
              <a:gd name="connsiteY12" fmla="*/ 3474720 h 3515555"/>
              <a:gd name="connsiteX13" fmla="*/ 1010194 w 1637211"/>
              <a:gd name="connsiteY13" fmla="*/ 3439886 h 3515555"/>
              <a:gd name="connsiteX14" fmla="*/ 1219200 w 1637211"/>
              <a:gd name="connsiteY14" fmla="*/ 3396343 h 3515555"/>
              <a:gd name="connsiteX15" fmla="*/ 1271451 w 1637211"/>
              <a:gd name="connsiteY15" fmla="*/ 3335383 h 3515555"/>
              <a:gd name="connsiteX16" fmla="*/ 1341120 w 1637211"/>
              <a:gd name="connsiteY16" fmla="*/ 3239589 h 3515555"/>
              <a:gd name="connsiteX17" fmla="*/ 1367246 w 1637211"/>
              <a:gd name="connsiteY17" fmla="*/ 3204755 h 3515555"/>
              <a:gd name="connsiteX18" fmla="*/ 1393371 w 1637211"/>
              <a:gd name="connsiteY18" fmla="*/ 3178629 h 3515555"/>
              <a:gd name="connsiteX19" fmla="*/ 1471749 w 1637211"/>
              <a:gd name="connsiteY19" fmla="*/ 2891246 h 3515555"/>
              <a:gd name="connsiteX20" fmla="*/ 1524000 w 1637211"/>
              <a:gd name="connsiteY20" fmla="*/ 2760617 h 3515555"/>
              <a:gd name="connsiteX21" fmla="*/ 1524000 w 1637211"/>
              <a:gd name="connsiteY21" fmla="*/ 2725783 h 3515555"/>
              <a:gd name="connsiteX22" fmla="*/ 1593669 w 1637211"/>
              <a:gd name="connsiteY22" fmla="*/ 2551612 h 3515555"/>
              <a:gd name="connsiteX23" fmla="*/ 1584960 w 1637211"/>
              <a:gd name="connsiteY23" fmla="*/ 2333897 h 3515555"/>
              <a:gd name="connsiteX24" fmla="*/ 1576251 w 1637211"/>
              <a:gd name="connsiteY24" fmla="*/ 2281646 h 3515555"/>
              <a:gd name="connsiteX25" fmla="*/ 1567543 w 1637211"/>
              <a:gd name="connsiteY25" fmla="*/ 2255520 h 3515555"/>
              <a:gd name="connsiteX26" fmla="*/ 1567543 w 1637211"/>
              <a:gd name="connsiteY26" fmla="*/ 2203269 h 3515555"/>
              <a:gd name="connsiteX27" fmla="*/ 1532709 w 1637211"/>
              <a:gd name="connsiteY27" fmla="*/ 1959429 h 3515555"/>
              <a:gd name="connsiteX28" fmla="*/ 1541417 w 1637211"/>
              <a:gd name="connsiteY28" fmla="*/ 1872343 h 3515555"/>
              <a:gd name="connsiteX29" fmla="*/ 1567543 w 1637211"/>
              <a:gd name="connsiteY29" fmla="*/ 1741715 h 3515555"/>
              <a:gd name="connsiteX30" fmla="*/ 1593669 w 1637211"/>
              <a:gd name="connsiteY30" fmla="*/ 1663337 h 3515555"/>
              <a:gd name="connsiteX31" fmla="*/ 1602377 w 1637211"/>
              <a:gd name="connsiteY31" fmla="*/ 1637212 h 3515555"/>
              <a:gd name="connsiteX32" fmla="*/ 1637211 w 1637211"/>
              <a:gd name="connsiteY32" fmla="*/ 1480457 h 3515555"/>
              <a:gd name="connsiteX33" fmla="*/ 1611086 w 1637211"/>
              <a:gd name="connsiteY33" fmla="*/ 1410789 h 3515555"/>
              <a:gd name="connsiteX34" fmla="*/ 1602377 w 1637211"/>
              <a:gd name="connsiteY34" fmla="*/ 1341120 h 3515555"/>
              <a:gd name="connsiteX35" fmla="*/ 1593669 w 1637211"/>
              <a:gd name="connsiteY35" fmla="*/ 1306286 h 3515555"/>
              <a:gd name="connsiteX36" fmla="*/ 1567543 w 1637211"/>
              <a:gd name="connsiteY36" fmla="*/ 1140823 h 3515555"/>
              <a:gd name="connsiteX37" fmla="*/ 1558834 w 1637211"/>
              <a:gd name="connsiteY37" fmla="*/ 1088572 h 3515555"/>
              <a:gd name="connsiteX38" fmla="*/ 1550126 w 1637211"/>
              <a:gd name="connsiteY38" fmla="*/ 1027612 h 3515555"/>
              <a:gd name="connsiteX39" fmla="*/ 1541417 w 1637211"/>
              <a:gd name="connsiteY39" fmla="*/ 975360 h 3515555"/>
              <a:gd name="connsiteX40" fmla="*/ 1471749 w 1637211"/>
              <a:gd name="connsiteY40" fmla="*/ 722812 h 3515555"/>
              <a:gd name="connsiteX41" fmla="*/ 1489166 w 1637211"/>
              <a:gd name="connsiteY41" fmla="*/ 522515 h 3515555"/>
              <a:gd name="connsiteX42" fmla="*/ 1497874 w 1637211"/>
              <a:gd name="connsiteY42" fmla="*/ 478972 h 3515555"/>
              <a:gd name="connsiteX43" fmla="*/ 1515291 w 1637211"/>
              <a:gd name="connsiteY43" fmla="*/ 435429 h 3515555"/>
              <a:gd name="connsiteX44" fmla="*/ 1532709 w 1637211"/>
              <a:gd name="connsiteY44" fmla="*/ 357052 h 3515555"/>
              <a:gd name="connsiteX45" fmla="*/ 1541417 w 1637211"/>
              <a:gd name="connsiteY45" fmla="*/ 339635 h 3515555"/>
              <a:gd name="connsiteX46" fmla="*/ 1515291 w 1637211"/>
              <a:gd name="connsiteY46" fmla="*/ 209006 h 3515555"/>
              <a:gd name="connsiteX47" fmla="*/ 1419497 w 1637211"/>
              <a:gd name="connsiteY47" fmla="*/ 121920 h 3515555"/>
              <a:gd name="connsiteX48" fmla="*/ 1384663 w 1637211"/>
              <a:gd name="connsiteY48" fmla="*/ 113212 h 3515555"/>
              <a:gd name="connsiteX49" fmla="*/ 1358537 w 1637211"/>
              <a:gd name="connsiteY49" fmla="*/ 104503 h 3515555"/>
              <a:gd name="connsiteX50" fmla="*/ 1323703 w 1637211"/>
              <a:gd name="connsiteY50" fmla="*/ 87086 h 3515555"/>
              <a:gd name="connsiteX51" fmla="*/ 1271451 w 1637211"/>
              <a:gd name="connsiteY51" fmla="*/ 78377 h 3515555"/>
              <a:gd name="connsiteX52" fmla="*/ 1219200 w 1637211"/>
              <a:gd name="connsiteY52" fmla="*/ 60960 h 3515555"/>
              <a:gd name="connsiteX53" fmla="*/ 1079863 w 1637211"/>
              <a:gd name="connsiteY53" fmla="*/ 26126 h 3515555"/>
              <a:gd name="connsiteX54" fmla="*/ 1036320 w 1637211"/>
              <a:gd name="connsiteY54" fmla="*/ 17417 h 3515555"/>
              <a:gd name="connsiteX55" fmla="*/ 966651 w 1637211"/>
              <a:gd name="connsiteY55" fmla="*/ 0 h 3515555"/>
              <a:gd name="connsiteX56" fmla="*/ 853440 w 1637211"/>
              <a:gd name="connsiteY56" fmla="*/ 26126 h 3515555"/>
              <a:gd name="connsiteX57" fmla="*/ 775063 w 1637211"/>
              <a:gd name="connsiteY57" fmla="*/ 60960 h 3515555"/>
              <a:gd name="connsiteX58" fmla="*/ 731520 w 1637211"/>
              <a:gd name="connsiteY58" fmla="*/ 69669 h 3515555"/>
              <a:gd name="connsiteX59" fmla="*/ 679269 w 1637211"/>
              <a:gd name="connsiteY59" fmla="*/ 87086 h 3515555"/>
              <a:gd name="connsiteX60" fmla="*/ 374469 w 1637211"/>
              <a:gd name="connsiteY60" fmla="*/ 235132 h 3515555"/>
              <a:gd name="connsiteX61" fmla="*/ 296091 w 1637211"/>
              <a:gd name="connsiteY61" fmla="*/ 304800 h 3515555"/>
              <a:gd name="connsiteX62" fmla="*/ 269966 w 1637211"/>
              <a:gd name="connsiteY62" fmla="*/ 313509 h 3515555"/>
              <a:gd name="connsiteX63" fmla="*/ 252549 w 1637211"/>
              <a:gd name="connsiteY63" fmla="*/ 322217 h 3515555"/>
              <a:gd name="connsiteX64" fmla="*/ 130629 w 1637211"/>
              <a:gd name="connsiteY64" fmla="*/ 452846 h 3515555"/>
              <a:gd name="connsiteX65" fmla="*/ 43543 w 1637211"/>
              <a:gd name="connsiteY65" fmla="*/ 531223 h 351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37211" h="3515555">
                <a:moveTo>
                  <a:pt x="43543" y="531223"/>
                </a:moveTo>
                <a:lnTo>
                  <a:pt x="52251" y="1079863"/>
                </a:lnTo>
                <a:lnTo>
                  <a:pt x="0" y="1750423"/>
                </a:lnTo>
                <a:lnTo>
                  <a:pt x="0" y="2124892"/>
                </a:lnTo>
                <a:lnTo>
                  <a:pt x="17417" y="2516777"/>
                </a:lnTo>
                <a:lnTo>
                  <a:pt x="113211" y="2934789"/>
                </a:lnTo>
                <a:cubicBezTo>
                  <a:pt x="131520" y="3017173"/>
                  <a:pt x="111706" y="2994241"/>
                  <a:pt x="139337" y="3021875"/>
                </a:cubicBezTo>
                <a:lnTo>
                  <a:pt x="148046" y="3239589"/>
                </a:lnTo>
                <a:lnTo>
                  <a:pt x="209006" y="3300549"/>
                </a:lnTo>
                <a:lnTo>
                  <a:pt x="304800" y="3457303"/>
                </a:lnTo>
                <a:cubicBezTo>
                  <a:pt x="403228" y="3541671"/>
                  <a:pt x="338997" y="3509555"/>
                  <a:pt x="513806" y="3509555"/>
                </a:cubicBezTo>
                <a:lnTo>
                  <a:pt x="757646" y="3474720"/>
                </a:lnTo>
                <a:cubicBezTo>
                  <a:pt x="822058" y="3481877"/>
                  <a:pt x="843082" y="3490372"/>
                  <a:pt x="905691" y="3474720"/>
                </a:cubicBezTo>
                <a:cubicBezTo>
                  <a:pt x="941313" y="3465814"/>
                  <a:pt x="1010194" y="3439886"/>
                  <a:pt x="1010194" y="3439886"/>
                </a:cubicBezTo>
                <a:lnTo>
                  <a:pt x="1219200" y="3396343"/>
                </a:lnTo>
                <a:cubicBezTo>
                  <a:pt x="1236617" y="3376023"/>
                  <a:pt x="1254732" y="3356281"/>
                  <a:pt x="1271451" y="3335383"/>
                </a:cubicBezTo>
                <a:cubicBezTo>
                  <a:pt x="1359469" y="3225362"/>
                  <a:pt x="1296970" y="3301399"/>
                  <a:pt x="1341120" y="3239589"/>
                </a:cubicBezTo>
                <a:cubicBezTo>
                  <a:pt x="1349556" y="3227778"/>
                  <a:pt x="1357800" y="3215775"/>
                  <a:pt x="1367246" y="3204755"/>
                </a:cubicBezTo>
                <a:cubicBezTo>
                  <a:pt x="1375261" y="3195404"/>
                  <a:pt x="1393371" y="3178629"/>
                  <a:pt x="1393371" y="3178629"/>
                </a:cubicBezTo>
                <a:lnTo>
                  <a:pt x="1471749" y="2891246"/>
                </a:lnTo>
                <a:cubicBezTo>
                  <a:pt x="1472839" y="2888794"/>
                  <a:pt x="1524000" y="2780461"/>
                  <a:pt x="1524000" y="2760617"/>
                </a:cubicBezTo>
                <a:lnTo>
                  <a:pt x="1524000" y="2725783"/>
                </a:lnTo>
                <a:lnTo>
                  <a:pt x="1593669" y="2551612"/>
                </a:lnTo>
                <a:cubicBezTo>
                  <a:pt x="1590766" y="2479040"/>
                  <a:pt x="1589636" y="2406376"/>
                  <a:pt x="1584960" y="2333897"/>
                </a:cubicBezTo>
                <a:cubicBezTo>
                  <a:pt x="1583823" y="2316276"/>
                  <a:pt x="1580081" y="2298883"/>
                  <a:pt x="1576251" y="2281646"/>
                </a:cubicBezTo>
                <a:cubicBezTo>
                  <a:pt x="1574260" y="2272685"/>
                  <a:pt x="1568557" y="2264644"/>
                  <a:pt x="1567543" y="2255520"/>
                </a:cubicBezTo>
                <a:cubicBezTo>
                  <a:pt x="1565620" y="2238210"/>
                  <a:pt x="1567543" y="2220686"/>
                  <a:pt x="1567543" y="2203269"/>
                </a:cubicBezTo>
                <a:lnTo>
                  <a:pt x="1532709" y="1959429"/>
                </a:lnTo>
                <a:cubicBezTo>
                  <a:pt x="1535612" y="1930400"/>
                  <a:pt x="1537475" y="1901249"/>
                  <a:pt x="1541417" y="1872343"/>
                </a:cubicBezTo>
                <a:cubicBezTo>
                  <a:pt x="1549476" y="1813240"/>
                  <a:pt x="1550490" y="1787188"/>
                  <a:pt x="1567543" y="1741715"/>
                </a:cubicBezTo>
                <a:cubicBezTo>
                  <a:pt x="1603567" y="1645652"/>
                  <a:pt x="1570325" y="1745041"/>
                  <a:pt x="1593669" y="1663337"/>
                </a:cubicBezTo>
                <a:cubicBezTo>
                  <a:pt x="1596191" y="1654511"/>
                  <a:pt x="1602377" y="1637212"/>
                  <a:pt x="1602377" y="1637212"/>
                </a:cubicBezTo>
                <a:lnTo>
                  <a:pt x="1637211" y="1480457"/>
                </a:lnTo>
                <a:cubicBezTo>
                  <a:pt x="1628503" y="1457234"/>
                  <a:pt x="1617101" y="1434850"/>
                  <a:pt x="1611086" y="1410789"/>
                </a:cubicBezTo>
                <a:cubicBezTo>
                  <a:pt x="1605410" y="1388084"/>
                  <a:pt x="1606225" y="1364205"/>
                  <a:pt x="1602377" y="1341120"/>
                </a:cubicBezTo>
                <a:cubicBezTo>
                  <a:pt x="1600409" y="1329314"/>
                  <a:pt x="1595875" y="1318050"/>
                  <a:pt x="1593669" y="1306286"/>
                </a:cubicBezTo>
                <a:cubicBezTo>
                  <a:pt x="1574642" y="1204810"/>
                  <a:pt x="1580219" y="1223215"/>
                  <a:pt x="1567543" y="1140823"/>
                </a:cubicBezTo>
                <a:cubicBezTo>
                  <a:pt x="1564858" y="1123371"/>
                  <a:pt x="1561519" y="1106024"/>
                  <a:pt x="1558834" y="1088572"/>
                </a:cubicBezTo>
                <a:cubicBezTo>
                  <a:pt x="1555713" y="1068284"/>
                  <a:pt x="1553247" y="1047900"/>
                  <a:pt x="1550126" y="1027612"/>
                </a:cubicBezTo>
                <a:cubicBezTo>
                  <a:pt x="1547441" y="1010160"/>
                  <a:pt x="1541417" y="975360"/>
                  <a:pt x="1541417" y="975360"/>
                </a:cubicBezTo>
                <a:lnTo>
                  <a:pt x="1471749" y="722812"/>
                </a:lnTo>
                <a:cubicBezTo>
                  <a:pt x="1479446" y="591952"/>
                  <a:pt x="1473061" y="611093"/>
                  <a:pt x="1489166" y="522515"/>
                </a:cubicBezTo>
                <a:cubicBezTo>
                  <a:pt x="1491814" y="507952"/>
                  <a:pt x="1493621" y="493150"/>
                  <a:pt x="1497874" y="478972"/>
                </a:cubicBezTo>
                <a:cubicBezTo>
                  <a:pt x="1502366" y="463999"/>
                  <a:pt x="1510799" y="450402"/>
                  <a:pt x="1515291" y="435429"/>
                </a:cubicBezTo>
                <a:cubicBezTo>
                  <a:pt x="1536002" y="366392"/>
                  <a:pt x="1512603" y="417370"/>
                  <a:pt x="1532709" y="357052"/>
                </a:cubicBezTo>
                <a:cubicBezTo>
                  <a:pt x="1534762" y="350894"/>
                  <a:pt x="1538514" y="345441"/>
                  <a:pt x="1541417" y="339635"/>
                </a:cubicBezTo>
                <a:lnTo>
                  <a:pt x="1515291" y="209006"/>
                </a:lnTo>
                <a:cubicBezTo>
                  <a:pt x="1501313" y="195028"/>
                  <a:pt x="1448407" y="136375"/>
                  <a:pt x="1419497" y="121920"/>
                </a:cubicBezTo>
                <a:cubicBezTo>
                  <a:pt x="1408792" y="116567"/>
                  <a:pt x="1396171" y="116500"/>
                  <a:pt x="1384663" y="113212"/>
                </a:cubicBezTo>
                <a:cubicBezTo>
                  <a:pt x="1375836" y="110690"/>
                  <a:pt x="1366975" y="108119"/>
                  <a:pt x="1358537" y="104503"/>
                </a:cubicBezTo>
                <a:cubicBezTo>
                  <a:pt x="1346605" y="99389"/>
                  <a:pt x="1336137" y="90816"/>
                  <a:pt x="1323703" y="87086"/>
                </a:cubicBezTo>
                <a:cubicBezTo>
                  <a:pt x="1306790" y="82012"/>
                  <a:pt x="1288581" y="82660"/>
                  <a:pt x="1271451" y="78377"/>
                </a:cubicBezTo>
                <a:cubicBezTo>
                  <a:pt x="1253640" y="73924"/>
                  <a:pt x="1236912" y="65791"/>
                  <a:pt x="1219200" y="60960"/>
                </a:cubicBezTo>
                <a:cubicBezTo>
                  <a:pt x="1173012" y="48363"/>
                  <a:pt x="1126808" y="35515"/>
                  <a:pt x="1079863" y="26126"/>
                </a:cubicBezTo>
                <a:cubicBezTo>
                  <a:pt x="1065349" y="23223"/>
                  <a:pt x="1050743" y="20745"/>
                  <a:pt x="1036320" y="17417"/>
                </a:cubicBezTo>
                <a:cubicBezTo>
                  <a:pt x="1012995" y="12034"/>
                  <a:pt x="966651" y="0"/>
                  <a:pt x="966651" y="0"/>
                </a:cubicBezTo>
                <a:lnTo>
                  <a:pt x="853440" y="26126"/>
                </a:lnTo>
                <a:cubicBezTo>
                  <a:pt x="827314" y="37737"/>
                  <a:pt x="801987" y="51344"/>
                  <a:pt x="775063" y="60960"/>
                </a:cubicBezTo>
                <a:cubicBezTo>
                  <a:pt x="761124" y="65938"/>
                  <a:pt x="745379" y="64472"/>
                  <a:pt x="731520" y="69669"/>
                </a:cubicBezTo>
                <a:cubicBezTo>
                  <a:pt x="672194" y="91916"/>
                  <a:pt x="737455" y="87086"/>
                  <a:pt x="679269" y="87086"/>
                </a:cubicBezTo>
                <a:lnTo>
                  <a:pt x="374469" y="235132"/>
                </a:lnTo>
                <a:cubicBezTo>
                  <a:pt x="351385" y="258215"/>
                  <a:pt x="327173" y="289259"/>
                  <a:pt x="296091" y="304800"/>
                </a:cubicBezTo>
                <a:cubicBezTo>
                  <a:pt x="287881" y="308905"/>
                  <a:pt x="278489" y="310100"/>
                  <a:pt x="269966" y="313509"/>
                </a:cubicBezTo>
                <a:cubicBezTo>
                  <a:pt x="263939" y="315920"/>
                  <a:pt x="258355" y="319314"/>
                  <a:pt x="252549" y="322217"/>
                </a:cubicBezTo>
                <a:lnTo>
                  <a:pt x="130629" y="452846"/>
                </a:lnTo>
                <a:lnTo>
                  <a:pt x="43543" y="531223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82CDE8F-6B1A-4548-8F68-C4905B7E339F}"/>
              </a:ext>
            </a:extLst>
          </p:cNvPr>
          <p:cNvSpPr/>
          <p:nvPr/>
        </p:nvSpPr>
        <p:spPr>
          <a:xfrm>
            <a:off x="892823" y="144788"/>
            <a:ext cx="3138776" cy="6569748"/>
          </a:xfrm>
          <a:custGeom>
            <a:avLst/>
            <a:gdLst>
              <a:gd name="connsiteX0" fmla="*/ 1733006 w 2899955"/>
              <a:gd name="connsiteY0" fmla="*/ 130628 h 6069874"/>
              <a:gd name="connsiteX1" fmla="*/ 1881052 w 2899955"/>
              <a:gd name="connsiteY1" fmla="*/ 0 h 6069874"/>
              <a:gd name="connsiteX2" fmla="*/ 2081349 w 2899955"/>
              <a:gd name="connsiteY2" fmla="*/ 34834 h 6069874"/>
              <a:gd name="connsiteX3" fmla="*/ 2264229 w 2899955"/>
              <a:gd name="connsiteY3" fmla="*/ 17417 h 6069874"/>
              <a:gd name="connsiteX4" fmla="*/ 2342606 w 2899955"/>
              <a:gd name="connsiteY4" fmla="*/ 26125 h 6069874"/>
              <a:gd name="connsiteX5" fmla="*/ 2490652 w 2899955"/>
              <a:gd name="connsiteY5" fmla="*/ 139337 h 6069874"/>
              <a:gd name="connsiteX6" fmla="*/ 2569029 w 2899955"/>
              <a:gd name="connsiteY6" fmla="*/ 130628 h 6069874"/>
              <a:gd name="connsiteX7" fmla="*/ 2612572 w 2899955"/>
              <a:gd name="connsiteY7" fmla="*/ 121920 h 6069874"/>
              <a:gd name="connsiteX8" fmla="*/ 2656115 w 2899955"/>
              <a:gd name="connsiteY8" fmla="*/ 121920 h 6069874"/>
              <a:gd name="connsiteX9" fmla="*/ 2795452 w 2899955"/>
              <a:gd name="connsiteY9" fmla="*/ 174171 h 6069874"/>
              <a:gd name="connsiteX10" fmla="*/ 2865120 w 2899955"/>
              <a:gd name="connsiteY10" fmla="*/ 209005 h 6069874"/>
              <a:gd name="connsiteX11" fmla="*/ 2891246 w 2899955"/>
              <a:gd name="connsiteY11" fmla="*/ 226423 h 6069874"/>
              <a:gd name="connsiteX12" fmla="*/ 2899955 w 2899955"/>
              <a:gd name="connsiteY12" fmla="*/ 339634 h 6069874"/>
              <a:gd name="connsiteX13" fmla="*/ 2795452 w 2899955"/>
              <a:gd name="connsiteY13" fmla="*/ 391885 h 6069874"/>
              <a:gd name="connsiteX14" fmla="*/ 2760617 w 2899955"/>
              <a:gd name="connsiteY14" fmla="*/ 409303 h 6069874"/>
              <a:gd name="connsiteX15" fmla="*/ 2725783 w 2899955"/>
              <a:gd name="connsiteY15" fmla="*/ 435428 h 6069874"/>
              <a:gd name="connsiteX16" fmla="*/ 2673532 w 2899955"/>
              <a:gd name="connsiteY16" fmla="*/ 478971 h 6069874"/>
              <a:gd name="connsiteX17" fmla="*/ 2638697 w 2899955"/>
              <a:gd name="connsiteY17" fmla="*/ 548640 h 6069874"/>
              <a:gd name="connsiteX18" fmla="*/ 2629989 w 2899955"/>
              <a:gd name="connsiteY18" fmla="*/ 583474 h 6069874"/>
              <a:gd name="connsiteX19" fmla="*/ 2621280 w 2899955"/>
              <a:gd name="connsiteY19" fmla="*/ 705394 h 6069874"/>
              <a:gd name="connsiteX20" fmla="*/ 2638697 w 2899955"/>
              <a:gd name="connsiteY20" fmla="*/ 783771 h 6069874"/>
              <a:gd name="connsiteX21" fmla="*/ 2647406 w 2899955"/>
              <a:gd name="connsiteY21" fmla="*/ 836023 h 6069874"/>
              <a:gd name="connsiteX22" fmla="*/ 2699657 w 2899955"/>
              <a:gd name="connsiteY22" fmla="*/ 966651 h 6069874"/>
              <a:gd name="connsiteX23" fmla="*/ 2751909 w 2899955"/>
              <a:gd name="connsiteY23" fmla="*/ 1097280 h 6069874"/>
              <a:gd name="connsiteX24" fmla="*/ 2751909 w 2899955"/>
              <a:gd name="connsiteY24" fmla="*/ 1193074 h 6069874"/>
              <a:gd name="connsiteX25" fmla="*/ 2769326 w 2899955"/>
              <a:gd name="connsiteY25" fmla="*/ 1271451 h 6069874"/>
              <a:gd name="connsiteX26" fmla="*/ 2778035 w 2899955"/>
              <a:gd name="connsiteY26" fmla="*/ 1314994 h 6069874"/>
              <a:gd name="connsiteX27" fmla="*/ 2778035 w 2899955"/>
              <a:gd name="connsiteY27" fmla="*/ 1436914 h 6069874"/>
              <a:gd name="connsiteX28" fmla="*/ 2769326 w 2899955"/>
              <a:gd name="connsiteY28" fmla="*/ 1558834 h 6069874"/>
              <a:gd name="connsiteX29" fmla="*/ 2760617 w 2899955"/>
              <a:gd name="connsiteY29" fmla="*/ 1584960 h 6069874"/>
              <a:gd name="connsiteX30" fmla="*/ 2682240 w 2899955"/>
              <a:gd name="connsiteY30" fmla="*/ 1846217 h 6069874"/>
              <a:gd name="connsiteX31" fmla="*/ 2664823 w 2899955"/>
              <a:gd name="connsiteY31" fmla="*/ 1968137 h 6069874"/>
              <a:gd name="connsiteX32" fmla="*/ 2673532 w 2899955"/>
              <a:gd name="connsiteY32" fmla="*/ 2098765 h 6069874"/>
              <a:gd name="connsiteX33" fmla="*/ 2682240 w 2899955"/>
              <a:gd name="connsiteY33" fmla="*/ 2211977 h 6069874"/>
              <a:gd name="connsiteX34" fmla="*/ 2682240 w 2899955"/>
              <a:gd name="connsiteY34" fmla="*/ 2464525 h 6069874"/>
              <a:gd name="connsiteX35" fmla="*/ 2690949 w 2899955"/>
              <a:gd name="connsiteY35" fmla="*/ 2603863 h 6069874"/>
              <a:gd name="connsiteX36" fmla="*/ 2690949 w 2899955"/>
              <a:gd name="connsiteY36" fmla="*/ 2786743 h 6069874"/>
              <a:gd name="connsiteX37" fmla="*/ 2682240 w 2899955"/>
              <a:gd name="connsiteY37" fmla="*/ 2865120 h 6069874"/>
              <a:gd name="connsiteX38" fmla="*/ 2656115 w 2899955"/>
              <a:gd name="connsiteY38" fmla="*/ 2882537 h 6069874"/>
              <a:gd name="connsiteX39" fmla="*/ 2595155 w 2899955"/>
              <a:gd name="connsiteY39" fmla="*/ 3074125 h 6069874"/>
              <a:gd name="connsiteX40" fmla="*/ 2621280 w 2899955"/>
              <a:gd name="connsiteY40" fmla="*/ 3143794 h 6069874"/>
              <a:gd name="connsiteX41" fmla="*/ 2638697 w 2899955"/>
              <a:gd name="connsiteY41" fmla="*/ 3178628 h 6069874"/>
              <a:gd name="connsiteX42" fmla="*/ 2682240 w 2899955"/>
              <a:gd name="connsiteY42" fmla="*/ 3274423 h 6069874"/>
              <a:gd name="connsiteX43" fmla="*/ 2708366 w 2899955"/>
              <a:gd name="connsiteY43" fmla="*/ 3344091 h 6069874"/>
              <a:gd name="connsiteX44" fmla="*/ 2717075 w 2899955"/>
              <a:gd name="connsiteY44" fmla="*/ 3370217 h 6069874"/>
              <a:gd name="connsiteX45" fmla="*/ 2734492 w 2899955"/>
              <a:gd name="connsiteY45" fmla="*/ 3396343 h 6069874"/>
              <a:gd name="connsiteX46" fmla="*/ 2734492 w 2899955"/>
              <a:gd name="connsiteY46" fmla="*/ 3483428 h 6069874"/>
              <a:gd name="connsiteX47" fmla="*/ 2725783 w 2899955"/>
              <a:gd name="connsiteY47" fmla="*/ 3561805 h 6069874"/>
              <a:gd name="connsiteX48" fmla="*/ 2708366 w 2899955"/>
              <a:gd name="connsiteY48" fmla="*/ 3587931 h 6069874"/>
              <a:gd name="connsiteX49" fmla="*/ 2699657 w 2899955"/>
              <a:gd name="connsiteY49" fmla="*/ 3614057 h 6069874"/>
              <a:gd name="connsiteX50" fmla="*/ 2647406 w 2899955"/>
              <a:gd name="connsiteY50" fmla="*/ 3727268 h 6069874"/>
              <a:gd name="connsiteX51" fmla="*/ 2603863 w 2899955"/>
              <a:gd name="connsiteY51" fmla="*/ 3788228 h 6069874"/>
              <a:gd name="connsiteX52" fmla="*/ 2534195 w 2899955"/>
              <a:gd name="connsiteY52" fmla="*/ 3971108 h 6069874"/>
              <a:gd name="connsiteX53" fmla="*/ 2508069 w 2899955"/>
              <a:gd name="connsiteY53" fmla="*/ 4284617 h 6069874"/>
              <a:gd name="connsiteX54" fmla="*/ 2473235 w 2899955"/>
              <a:gd name="connsiteY54" fmla="*/ 4380411 h 6069874"/>
              <a:gd name="connsiteX55" fmla="*/ 2464526 w 2899955"/>
              <a:gd name="connsiteY55" fmla="*/ 4389120 h 6069874"/>
              <a:gd name="connsiteX56" fmla="*/ 2386149 w 2899955"/>
              <a:gd name="connsiteY56" fmla="*/ 4528457 h 6069874"/>
              <a:gd name="connsiteX57" fmla="*/ 2377440 w 2899955"/>
              <a:gd name="connsiteY57" fmla="*/ 4615543 h 6069874"/>
              <a:gd name="connsiteX58" fmla="*/ 2360023 w 2899955"/>
              <a:gd name="connsiteY58" fmla="*/ 4641668 h 6069874"/>
              <a:gd name="connsiteX59" fmla="*/ 2351315 w 2899955"/>
              <a:gd name="connsiteY59" fmla="*/ 4667794 h 6069874"/>
              <a:gd name="connsiteX60" fmla="*/ 2333897 w 2899955"/>
              <a:gd name="connsiteY60" fmla="*/ 4824548 h 6069874"/>
              <a:gd name="connsiteX61" fmla="*/ 2307772 w 2899955"/>
              <a:gd name="connsiteY61" fmla="*/ 4902925 h 6069874"/>
              <a:gd name="connsiteX62" fmla="*/ 2307772 w 2899955"/>
              <a:gd name="connsiteY62" fmla="*/ 5016137 h 6069874"/>
              <a:gd name="connsiteX63" fmla="*/ 2299063 w 2899955"/>
              <a:gd name="connsiteY63" fmla="*/ 5164183 h 6069874"/>
              <a:gd name="connsiteX64" fmla="*/ 2264229 w 2899955"/>
              <a:gd name="connsiteY64" fmla="*/ 5286103 h 6069874"/>
              <a:gd name="connsiteX65" fmla="*/ 2246812 w 2899955"/>
              <a:gd name="connsiteY65" fmla="*/ 5364480 h 6069874"/>
              <a:gd name="connsiteX66" fmla="*/ 2238103 w 2899955"/>
              <a:gd name="connsiteY66" fmla="*/ 5390605 h 6069874"/>
              <a:gd name="connsiteX67" fmla="*/ 2220686 w 2899955"/>
              <a:gd name="connsiteY67" fmla="*/ 5408023 h 6069874"/>
              <a:gd name="connsiteX68" fmla="*/ 2229395 w 2899955"/>
              <a:gd name="connsiteY68" fmla="*/ 5495108 h 6069874"/>
              <a:gd name="connsiteX69" fmla="*/ 2220686 w 2899955"/>
              <a:gd name="connsiteY69" fmla="*/ 5582194 h 6069874"/>
              <a:gd name="connsiteX70" fmla="*/ 2203269 w 2899955"/>
              <a:gd name="connsiteY70" fmla="*/ 5651863 h 6069874"/>
              <a:gd name="connsiteX71" fmla="*/ 2185852 w 2899955"/>
              <a:gd name="connsiteY71" fmla="*/ 5730240 h 6069874"/>
              <a:gd name="connsiteX72" fmla="*/ 2168435 w 2899955"/>
              <a:gd name="connsiteY72" fmla="*/ 5799908 h 6069874"/>
              <a:gd name="connsiteX73" fmla="*/ 2142309 w 2899955"/>
              <a:gd name="connsiteY73" fmla="*/ 5817325 h 6069874"/>
              <a:gd name="connsiteX74" fmla="*/ 2133600 w 2899955"/>
              <a:gd name="connsiteY74" fmla="*/ 5817325 h 6069874"/>
              <a:gd name="connsiteX75" fmla="*/ 2055223 w 2899955"/>
              <a:gd name="connsiteY75" fmla="*/ 5930537 h 6069874"/>
              <a:gd name="connsiteX76" fmla="*/ 2011680 w 2899955"/>
              <a:gd name="connsiteY76" fmla="*/ 5991497 h 6069874"/>
              <a:gd name="connsiteX77" fmla="*/ 1976846 w 2899955"/>
              <a:gd name="connsiteY77" fmla="*/ 6008914 h 6069874"/>
              <a:gd name="connsiteX78" fmla="*/ 1846217 w 2899955"/>
              <a:gd name="connsiteY78" fmla="*/ 6017623 h 6069874"/>
              <a:gd name="connsiteX79" fmla="*/ 1672046 w 2899955"/>
              <a:gd name="connsiteY79" fmla="*/ 6061165 h 6069874"/>
              <a:gd name="connsiteX80" fmla="*/ 1576252 w 2899955"/>
              <a:gd name="connsiteY80" fmla="*/ 6069874 h 6069874"/>
              <a:gd name="connsiteX81" fmla="*/ 1532709 w 2899955"/>
              <a:gd name="connsiteY81" fmla="*/ 6061165 h 6069874"/>
              <a:gd name="connsiteX82" fmla="*/ 1480457 w 2899955"/>
              <a:gd name="connsiteY82" fmla="*/ 6052457 h 6069874"/>
              <a:gd name="connsiteX83" fmla="*/ 1402080 w 2899955"/>
              <a:gd name="connsiteY83" fmla="*/ 6017623 h 6069874"/>
              <a:gd name="connsiteX84" fmla="*/ 1375955 w 2899955"/>
              <a:gd name="connsiteY84" fmla="*/ 6017623 h 6069874"/>
              <a:gd name="connsiteX85" fmla="*/ 1114697 w 2899955"/>
              <a:gd name="connsiteY85" fmla="*/ 6052457 h 6069874"/>
              <a:gd name="connsiteX86" fmla="*/ 975360 w 2899955"/>
              <a:gd name="connsiteY86" fmla="*/ 6043748 h 6069874"/>
              <a:gd name="connsiteX87" fmla="*/ 940526 w 2899955"/>
              <a:gd name="connsiteY87" fmla="*/ 6008914 h 6069874"/>
              <a:gd name="connsiteX88" fmla="*/ 827315 w 2899955"/>
              <a:gd name="connsiteY88" fmla="*/ 5982788 h 6069874"/>
              <a:gd name="connsiteX89" fmla="*/ 740229 w 2899955"/>
              <a:gd name="connsiteY89" fmla="*/ 5956663 h 6069874"/>
              <a:gd name="connsiteX90" fmla="*/ 627017 w 2899955"/>
              <a:gd name="connsiteY90" fmla="*/ 5878285 h 6069874"/>
              <a:gd name="connsiteX91" fmla="*/ 574766 w 2899955"/>
              <a:gd name="connsiteY91" fmla="*/ 5799908 h 6069874"/>
              <a:gd name="connsiteX92" fmla="*/ 522515 w 2899955"/>
              <a:gd name="connsiteY92" fmla="*/ 5704114 h 6069874"/>
              <a:gd name="connsiteX93" fmla="*/ 444137 w 2899955"/>
              <a:gd name="connsiteY93" fmla="*/ 5634445 h 6069874"/>
              <a:gd name="connsiteX94" fmla="*/ 400595 w 2899955"/>
              <a:gd name="connsiteY94" fmla="*/ 5608320 h 6069874"/>
              <a:gd name="connsiteX95" fmla="*/ 383177 w 2899955"/>
              <a:gd name="connsiteY95" fmla="*/ 5590903 h 6069874"/>
              <a:gd name="connsiteX96" fmla="*/ 348343 w 2899955"/>
              <a:gd name="connsiteY96" fmla="*/ 5582194 h 6069874"/>
              <a:gd name="connsiteX97" fmla="*/ 261257 w 2899955"/>
              <a:gd name="connsiteY97" fmla="*/ 5573485 h 6069874"/>
              <a:gd name="connsiteX98" fmla="*/ 209006 w 2899955"/>
              <a:gd name="connsiteY98" fmla="*/ 5529943 h 6069874"/>
              <a:gd name="connsiteX99" fmla="*/ 17417 w 2899955"/>
              <a:gd name="connsiteY99" fmla="*/ 5303520 h 6069874"/>
              <a:gd name="connsiteX100" fmla="*/ 0 w 2899955"/>
              <a:gd name="connsiteY100" fmla="*/ 4990011 h 6069874"/>
              <a:gd name="connsiteX101" fmla="*/ 8709 w 2899955"/>
              <a:gd name="connsiteY101" fmla="*/ 4833257 h 6069874"/>
              <a:gd name="connsiteX102" fmla="*/ 130629 w 2899955"/>
              <a:gd name="connsiteY102" fmla="*/ 4693920 h 6069874"/>
              <a:gd name="connsiteX103" fmla="*/ 409303 w 2899955"/>
              <a:gd name="connsiteY103" fmla="*/ 4319451 h 6069874"/>
              <a:gd name="connsiteX104" fmla="*/ 539932 w 2899955"/>
              <a:gd name="connsiteY104" fmla="*/ 4188823 h 6069874"/>
              <a:gd name="connsiteX105" fmla="*/ 566057 w 2899955"/>
              <a:gd name="connsiteY105" fmla="*/ 4153988 h 6069874"/>
              <a:gd name="connsiteX106" fmla="*/ 627017 w 2899955"/>
              <a:gd name="connsiteY106" fmla="*/ 3971108 h 6069874"/>
              <a:gd name="connsiteX107" fmla="*/ 687977 w 2899955"/>
              <a:gd name="connsiteY107" fmla="*/ 3910148 h 6069874"/>
              <a:gd name="connsiteX108" fmla="*/ 705395 w 2899955"/>
              <a:gd name="connsiteY108" fmla="*/ 3875314 h 6069874"/>
              <a:gd name="connsiteX109" fmla="*/ 722812 w 2899955"/>
              <a:gd name="connsiteY109" fmla="*/ 3849188 h 6069874"/>
              <a:gd name="connsiteX110" fmla="*/ 801189 w 2899955"/>
              <a:gd name="connsiteY110" fmla="*/ 3675017 h 6069874"/>
              <a:gd name="connsiteX111" fmla="*/ 844732 w 2899955"/>
              <a:gd name="connsiteY111" fmla="*/ 3596640 h 6069874"/>
              <a:gd name="connsiteX112" fmla="*/ 870857 w 2899955"/>
              <a:gd name="connsiteY112" fmla="*/ 3518263 h 6069874"/>
              <a:gd name="connsiteX113" fmla="*/ 949235 w 2899955"/>
              <a:gd name="connsiteY113" fmla="*/ 3387634 h 6069874"/>
              <a:gd name="connsiteX114" fmla="*/ 975360 w 2899955"/>
              <a:gd name="connsiteY114" fmla="*/ 3291840 h 6069874"/>
              <a:gd name="connsiteX115" fmla="*/ 1001486 w 2899955"/>
              <a:gd name="connsiteY115" fmla="*/ 3213463 h 6069874"/>
              <a:gd name="connsiteX116" fmla="*/ 1001486 w 2899955"/>
              <a:gd name="connsiteY116" fmla="*/ 3187337 h 6069874"/>
              <a:gd name="connsiteX117" fmla="*/ 1053737 w 2899955"/>
              <a:gd name="connsiteY117" fmla="*/ 2969623 h 6069874"/>
              <a:gd name="connsiteX118" fmla="*/ 1114697 w 2899955"/>
              <a:gd name="connsiteY118" fmla="*/ 2821577 h 6069874"/>
              <a:gd name="connsiteX119" fmla="*/ 1114697 w 2899955"/>
              <a:gd name="connsiteY119" fmla="*/ 2812868 h 6069874"/>
              <a:gd name="connsiteX120" fmla="*/ 1149532 w 2899955"/>
              <a:gd name="connsiteY120" fmla="*/ 2699657 h 6069874"/>
              <a:gd name="connsiteX121" fmla="*/ 1193075 w 2899955"/>
              <a:gd name="connsiteY121" fmla="*/ 2612571 h 6069874"/>
              <a:gd name="connsiteX122" fmla="*/ 1210492 w 2899955"/>
              <a:gd name="connsiteY122" fmla="*/ 2542903 h 6069874"/>
              <a:gd name="connsiteX123" fmla="*/ 1236617 w 2899955"/>
              <a:gd name="connsiteY123" fmla="*/ 2386148 h 6069874"/>
              <a:gd name="connsiteX124" fmla="*/ 1262743 w 2899955"/>
              <a:gd name="connsiteY124" fmla="*/ 2316480 h 6069874"/>
              <a:gd name="connsiteX125" fmla="*/ 1271452 w 2899955"/>
              <a:gd name="connsiteY125" fmla="*/ 2290354 h 6069874"/>
              <a:gd name="connsiteX126" fmla="*/ 1280160 w 2899955"/>
              <a:gd name="connsiteY126" fmla="*/ 2238103 h 6069874"/>
              <a:gd name="connsiteX127" fmla="*/ 1280160 w 2899955"/>
              <a:gd name="connsiteY127" fmla="*/ 2002971 h 6069874"/>
              <a:gd name="connsiteX128" fmla="*/ 1314995 w 2899955"/>
              <a:gd name="connsiteY128" fmla="*/ 1889760 h 6069874"/>
              <a:gd name="connsiteX129" fmla="*/ 1332412 w 2899955"/>
              <a:gd name="connsiteY129" fmla="*/ 1837508 h 6069874"/>
              <a:gd name="connsiteX130" fmla="*/ 1384663 w 2899955"/>
              <a:gd name="connsiteY130" fmla="*/ 1741714 h 6069874"/>
              <a:gd name="connsiteX131" fmla="*/ 1445623 w 2899955"/>
              <a:gd name="connsiteY131" fmla="*/ 1454331 h 6069874"/>
              <a:gd name="connsiteX132" fmla="*/ 1445623 w 2899955"/>
              <a:gd name="connsiteY132" fmla="*/ 1454331 h 6069874"/>
              <a:gd name="connsiteX133" fmla="*/ 1463040 w 2899955"/>
              <a:gd name="connsiteY133" fmla="*/ 1384663 h 6069874"/>
              <a:gd name="connsiteX134" fmla="*/ 1471749 w 2899955"/>
              <a:gd name="connsiteY134" fmla="*/ 1193074 h 6069874"/>
              <a:gd name="connsiteX135" fmla="*/ 1471749 w 2899955"/>
              <a:gd name="connsiteY135" fmla="*/ 984068 h 6069874"/>
              <a:gd name="connsiteX136" fmla="*/ 1611086 w 2899955"/>
              <a:gd name="connsiteY136" fmla="*/ 914400 h 6069874"/>
              <a:gd name="connsiteX137" fmla="*/ 1698172 w 2899955"/>
              <a:gd name="connsiteY137" fmla="*/ 687977 h 6069874"/>
              <a:gd name="connsiteX138" fmla="*/ 1759132 w 2899955"/>
              <a:gd name="connsiteY138" fmla="*/ 592183 h 6069874"/>
              <a:gd name="connsiteX139" fmla="*/ 1767840 w 2899955"/>
              <a:gd name="connsiteY139" fmla="*/ 539931 h 6069874"/>
              <a:gd name="connsiteX140" fmla="*/ 1776549 w 2899955"/>
              <a:gd name="connsiteY140" fmla="*/ 513805 h 6069874"/>
              <a:gd name="connsiteX141" fmla="*/ 1811383 w 2899955"/>
              <a:gd name="connsiteY141" fmla="*/ 409303 h 6069874"/>
              <a:gd name="connsiteX142" fmla="*/ 1785257 w 2899955"/>
              <a:gd name="connsiteY142" fmla="*/ 156754 h 6069874"/>
              <a:gd name="connsiteX143" fmla="*/ 1793966 w 2899955"/>
              <a:gd name="connsiteY143" fmla="*/ 69668 h 6069874"/>
              <a:gd name="connsiteX144" fmla="*/ 1802675 w 2899955"/>
              <a:gd name="connsiteY144" fmla="*/ 69668 h 606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899955" h="6069874">
                <a:moveTo>
                  <a:pt x="1733006" y="130628"/>
                </a:moveTo>
                <a:lnTo>
                  <a:pt x="1881052" y="0"/>
                </a:lnTo>
                <a:lnTo>
                  <a:pt x="2081349" y="34834"/>
                </a:lnTo>
                <a:lnTo>
                  <a:pt x="2264229" y="17417"/>
                </a:lnTo>
                <a:lnTo>
                  <a:pt x="2342606" y="26125"/>
                </a:lnTo>
                <a:lnTo>
                  <a:pt x="2490652" y="139337"/>
                </a:lnTo>
                <a:cubicBezTo>
                  <a:pt x="2516778" y="136434"/>
                  <a:pt x="2543007" y="134345"/>
                  <a:pt x="2569029" y="130628"/>
                </a:cubicBezTo>
                <a:cubicBezTo>
                  <a:pt x="2583682" y="128535"/>
                  <a:pt x="2597844" y="123393"/>
                  <a:pt x="2612572" y="121920"/>
                </a:cubicBezTo>
                <a:cubicBezTo>
                  <a:pt x="2627014" y="120476"/>
                  <a:pt x="2641601" y="121920"/>
                  <a:pt x="2656115" y="121920"/>
                </a:cubicBezTo>
                <a:lnTo>
                  <a:pt x="2795452" y="174171"/>
                </a:lnTo>
                <a:cubicBezTo>
                  <a:pt x="2818675" y="185782"/>
                  <a:pt x="2842856" y="195647"/>
                  <a:pt x="2865120" y="209005"/>
                </a:cubicBezTo>
                <a:cubicBezTo>
                  <a:pt x="2897571" y="228476"/>
                  <a:pt x="2869737" y="226423"/>
                  <a:pt x="2891246" y="226423"/>
                </a:cubicBezTo>
                <a:lnTo>
                  <a:pt x="2899955" y="339634"/>
                </a:lnTo>
                <a:cubicBezTo>
                  <a:pt x="2749879" y="433431"/>
                  <a:pt x="2887560" y="357345"/>
                  <a:pt x="2795452" y="391885"/>
                </a:cubicBezTo>
                <a:cubicBezTo>
                  <a:pt x="2783296" y="396443"/>
                  <a:pt x="2771626" y="402422"/>
                  <a:pt x="2760617" y="409303"/>
                </a:cubicBezTo>
                <a:cubicBezTo>
                  <a:pt x="2748309" y="416995"/>
                  <a:pt x="2725783" y="435428"/>
                  <a:pt x="2725783" y="435428"/>
                </a:cubicBezTo>
                <a:lnTo>
                  <a:pt x="2673532" y="478971"/>
                </a:lnTo>
                <a:cubicBezTo>
                  <a:pt x="2661920" y="502194"/>
                  <a:pt x="2648683" y="524673"/>
                  <a:pt x="2638697" y="548640"/>
                </a:cubicBezTo>
                <a:cubicBezTo>
                  <a:pt x="2634094" y="559688"/>
                  <a:pt x="2629989" y="583474"/>
                  <a:pt x="2629989" y="583474"/>
                </a:cubicBezTo>
                <a:lnTo>
                  <a:pt x="2621280" y="705394"/>
                </a:lnTo>
                <a:cubicBezTo>
                  <a:pt x="2627086" y="731520"/>
                  <a:pt x="2632206" y="757807"/>
                  <a:pt x="2638697" y="783771"/>
                </a:cubicBezTo>
                <a:cubicBezTo>
                  <a:pt x="2650160" y="829623"/>
                  <a:pt x="2647406" y="789842"/>
                  <a:pt x="2647406" y="836023"/>
                </a:cubicBezTo>
                <a:lnTo>
                  <a:pt x="2699657" y="966651"/>
                </a:lnTo>
                <a:cubicBezTo>
                  <a:pt x="2767022" y="1045243"/>
                  <a:pt x="2751909" y="1000848"/>
                  <a:pt x="2751909" y="1097280"/>
                </a:cubicBezTo>
                <a:lnTo>
                  <a:pt x="2751909" y="1193074"/>
                </a:lnTo>
                <a:cubicBezTo>
                  <a:pt x="2757715" y="1219200"/>
                  <a:pt x="2762835" y="1245487"/>
                  <a:pt x="2769326" y="1271451"/>
                </a:cubicBezTo>
                <a:cubicBezTo>
                  <a:pt x="2779871" y="1313631"/>
                  <a:pt x="2778035" y="1281728"/>
                  <a:pt x="2778035" y="1314994"/>
                </a:cubicBezTo>
                <a:lnTo>
                  <a:pt x="2778035" y="1436914"/>
                </a:lnTo>
                <a:cubicBezTo>
                  <a:pt x="2775132" y="1477554"/>
                  <a:pt x="2774087" y="1518370"/>
                  <a:pt x="2769326" y="1558834"/>
                </a:cubicBezTo>
                <a:cubicBezTo>
                  <a:pt x="2768253" y="1567951"/>
                  <a:pt x="2760617" y="1584960"/>
                  <a:pt x="2760617" y="1584960"/>
                </a:cubicBezTo>
                <a:lnTo>
                  <a:pt x="2682240" y="1846217"/>
                </a:lnTo>
                <a:cubicBezTo>
                  <a:pt x="2661674" y="1938763"/>
                  <a:pt x="2664823" y="1897831"/>
                  <a:pt x="2664823" y="1968137"/>
                </a:cubicBezTo>
                <a:lnTo>
                  <a:pt x="2673532" y="2098765"/>
                </a:lnTo>
                <a:cubicBezTo>
                  <a:pt x="2683522" y="2188683"/>
                  <a:pt x="2682240" y="2150856"/>
                  <a:pt x="2682240" y="2211977"/>
                </a:cubicBezTo>
                <a:lnTo>
                  <a:pt x="2682240" y="2464525"/>
                </a:lnTo>
                <a:cubicBezTo>
                  <a:pt x="2691913" y="2580600"/>
                  <a:pt x="2690949" y="2534073"/>
                  <a:pt x="2690949" y="2603863"/>
                </a:cubicBezTo>
                <a:lnTo>
                  <a:pt x="2690949" y="2786743"/>
                </a:lnTo>
                <a:cubicBezTo>
                  <a:pt x="2688046" y="2812869"/>
                  <a:pt x="2691223" y="2840416"/>
                  <a:pt x="2682240" y="2865120"/>
                </a:cubicBezTo>
                <a:cubicBezTo>
                  <a:pt x="2678663" y="2874956"/>
                  <a:pt x="2656115" y="2882537"/>
                  <a:pt x="2656115" y="2882537"/>
                </a:cubicBezTo>
                <a:lnTo>
                  <a:pt x="2595155" y="3074125"/>
                </a:lnTo>
                <a:cubicBezTo>
                  <a:pt x="2603863" y="3097348"/>
                  <a:pt x="2611017" y="3121215"/>
                  <a:pt x="2621280" y="3143794"/>
                </a:cubicBezTo>
                <a:cubicBezTo>
                  <a:pt x="2640307" y="3185655"/>
                  <a:pt x="2638697" y="3155760"/>
                  <a:pt x="2638697" y="3178628"/>
                </a:cubicBezTo>
                <a:lnTo>
                  <a:pt x="2682240" y="3274423"/>
                </a:lnTo>
                <a:cubicBezTo>
                  <a:pt x="2690949" y="3297646"/>
                  <a:pt x="2699890" y="3320782"/>
                  <a:pt x="2708366" y="3344091"/>
                </a:cubicBezTo>
                <a:cubicBezTo>
                  <a:pt x="2711503" y="3352718"/>
                  <a:pt x="2712970" y="3362006"/>
                  <a:pt x="2717075" y="3370217"/>
                </a:cubicBezTo>
                <a:cubicBezTo>
                  <a:pt x="2721756" y="3379578"/>
                  <a:pt x="2734492" y="3396343"/>
                  <a:pt x="2734492" y="3396343"/>
                </a:cubicBezTo>
                <a:lnTo>
                  <a:pt x="2734492" y="3483428"/>
                </a:lnTo>
                <a:cubicBezTo>
                  <a:pt x="2731589" y="3509554"/>
                  <a:pt x="2732158" y="3536303"/>
                  <a:pt x="2725783" y="3561805"/>
                </a:cubicBezTo>
                <a:cubicBezTo>
                  <a:pt x="2723244" y="3571959"/>
                  <a:pt x="2713047" y="3578570"/>
                  <a:pt x="2708366" y="3587931"/>
                </a:cubicBezTo>
                <a:cubicBezTo>
                  <a:pt x="2704261" y="3596142"/>
                  <a:pt x="2699657" y="3614057"/>
                  <a:pt x="2699657" y="3614057"/>
                </a:cubicBezTo>
                <a:lnTo>
                  <a:pt x="2647406" y="3727268"/>
                </a:lnTo>
                <a:lnTo>
                  <a:pt x="2603863" y="3788228"/>
                </a:lnTo>
                <a:lnTo>
                  <a:pt x="2534195" y="3971108"/>
                </a:lnTo>
                <a:lnTo>
                  <a:pt x="2508069" y="4284617"/>
                </a:lnTo>
                <a:cubicBezTo>
                  <a:pt x="2496986" y="4384355"/>
                  <a:pt x="2521716" y="4344049"/>
                  <a:pt x="2473235" y="4380411"/>
                </a:cubicBezTo>
                <a:cubicBezTo>
                  <a:pt x="2469951" y="4382874"/>
                  <a:pt x="2467429" y="4386217"/>
                  <a:pt x="2464526" y="4389120"/>
                </a:cubicBezTo>
                <a:lnTo>
                  <a:pt x="2386149" y="4528457"/>
                </a:lnTo>
                <a:cubicBezTo>
                  <a:pt x="2383246" y="4557486"/>
                  <a:pt x="2384000" y="4587117"/>
                  <a:pt x="2377440" y="4615543"/>
                </a:cubicBezTo>
                <a:cubicBezTo>
                  <a:pt x="2375087" y="4625741"/>
                  <a:pt x="2364704" y="4632307"/>
                  <a:pt x="2360023" y="4641668"/>
                </a:cubicBezTo>
                <a:cubicBezTo>
                  <a:pt x="2355918" y="4649879"/>
                  <a:pt x="2351315" y="4667794"/>
                  <a:pt x="2351315" y="4667794"/>
                </a:cubicBezTo>
                <a:lnTo>
                  <a:pt x="2333897" y="4824548"/>
                </a:lnTo>
                <a:lnTo>
                  <a:pt x="2307772" y="4902925"/>
                </a:lnTo>
                <a:lnTo>
                  <a:pt x="2307772" y="5016137"/>
                </a:lnTo>
                <a:cubicBezTo>
                  <a:pt x="2298443" y="5146744"/>
                  <a:pt x="2299063" y="5097313"/>
                  <a:pt x="2299063" y="5164183"/>
                </a:cubicBezTo>
                <a:lnTo>
                  <a:pt x="2264229" y="5286103"/>
                </a:lnTo>
                <a:cubicBezTo>
                  <a:pt x="2258423" y="5312229"/>
                  <a:pt x="2253303" y="5338516"/>
                  <a:pt x="2246812" y="5364480"/>
                </a:cubicBezTo>
                <a:cubicBezTo>
                  <a:pt x="2244586" y="5373385"/>
                  <a:pt x="2242826" y="5382734"/>
                  <a:pt x="2238103" y="5390605"/>
                </a:cubicBezTo>
                <a:cubicBezTo>
                  <a:pt x="2233879" y="5397646"/>
                  <a:pt x="2220686" y="5408023"/>
                  <a:pt x="2220686" y="5408023"/>
                </a:cubicBezTo>
                <a:lnTo>
                  <a:pt x="2229395" y="5495108"/>
                </a:lnTo>
                <a:cubicBezTo>
                  <a:pt x="2220365" y="5576370"/>
                  <a:pt x="2220686" y="5547199"/>
                  <a:pt x="2220686" y="5582194"/>
                </a:cubicBezTo>
                <a:lnTo>
                  <a:pt x="2203269" y="5651863"/>
                </a:lnTo>
                <a:cubicBezTo>
                  <a:pt x="2197463" y="5677989"/>
                  <a:pt x="2191460" y="5704071"/>
                  <a:pt x="2185852" y="5730240"/>
                </a:cubicBezTo>
                <a:cubicBezTo>
                  <a:pt x="2185377" y="5732458"/>
                  <a:pt x="2175601" y="5790951"/>
                  <a:pt x="2168435" y="5799908"/>
                </a:cubicBezTo>
                <a:cubicBezTo>
                  <a:pt x="2161897" y="5808081"/>
                  <a:pt x="2151671" y="5812644"/>
                  <a:pt x="2142309" y="5817325"/>
                </a:cubicBezTo>
                <a:cubicBezTo>
                  <a:pt x="2139712" y="5818623"/>
                  <a:pt x="2136503" y="5817325"/>
                  <a:pt x="2133600" y="5817325"/>
                </a:cubicBezTo>
                <a:lnTo>
                  <a:pt x="2055223" y="5930537"/>
                </a:lnTo>
                <a:cubicBezTo>
                  <a:pt x="2040709" y="5950857"/>
                  <a:pt x="2029337" y="5973840"/>
                  <a:pt x="2011680" y="5991497"/>
                </a:cubicBezTo>
                <a:cubicBezTo>
                  <a:pt x="2002500" y="6000677"/>
                  <a:pt x="1989280" y="6005184"/>
                  <a:pt x="1976846" y="6008914"/>
                </a:cubicBezTo>
                <a:cubicBezTo>
                  <a:pt x="1933499" y="6021918"/>
                  <a:pt x="1890947" y="6017623"/>
                  <a:pt x="1846217" y="6017623"/>
                </a:cubicBezTo>
                <a:lnTo>
                  <a:pt x="1672046" y="6061165"/>
                </a:lnTo>
                <a:cubicBezTo>
                  <a:pt x="1640115" y="6064068"/>
                  <a:pt x="1608315" y="6069874"/>
                  <a:pt x="1576252" y="6069874"/>
                </a:cubicBezTo>
                <a:cubicBezTo>
                  <a:pt x="1561450" y="6069874"/>
                  <a:pt x="1547272" y="6063813"/>
                  <a:pt x="1532709" y="6061165"/>
                </a:cubicBezTo>
                <a:cubicBezTo>
                  <a:pt x="1515336" y="6058006"/>
                  <a:pt x="1497874" y="6055360"/>
                  <a:pt x="1480457" y="6052457"/>
                </a:cubicBezTo>
                <a:cubicBezTo>
                  <a:pt x="1456779" y="6036672"/>
                  <a:pt x="1433172" y="6017623"/>
                  <a:pt x="1402080" y="6017623"/>
                </a:cubicBezTo>
                <a:lnTo>
                  <a:pt x="1375955" y="6017623"/>
                </a:lnTo>
                <a:lnTo>
                  <a:pt x="1114697" y="6052457"/>
                </a:lnTo>
                <a:cubicBezTo>
                  <a:pt x="1057727" y="6058154"/>
                  <a:pt x="1024839" y="6073435"/>
                  <a:pt x="975360" y="6043748"/>
                </a:cubicBezTo>
                <a:cubicBezTo>
                  <a:pt x="961279" y="6035300"/>
                  <a:pt x="940526" y="6008914"/>
                  <a:pt x="940526" y="6008914"/>
                </a:cubicBezTo>
                <a:lnTo>
                  <a:pt x="827315" y="5982788"/>
                </a:lnTo>
                <a:cubicBezTo>
                  <a:pt x="798286" y="5974080"/>
                  <a:pt x="768161" y="5968424"/>
                  <a:pt x="740229" y="5956663"/>
                </a:cubicBezTo>
                <a:cubicBezTo>
                  <a:pt x="700615" y="5939983"/>
                  <a:pt x="653800" y="5915111"/>
                  <a:pt x="627017" y="5878285"/>
                </a:cubicBezTo>
                <a:cubicBezTo>
                  <a:pt x="549201" y="5771288"/>
                  <a:pt x="622382" y="5847524"/>
                  <a:pt x="574766" y="5799908"/>
                </a:cubicBezTo>
                <a:lnTo>
                  <a:pt x="522515" y="5704114"/>
                </a:lnTo>
                <a:cubicBezTo>
                  <a:pt x="475059" y="5656658"/>
                  <a:pt x="485575" y="5660344"/>
                  <a:pt x="444137" y="5634445"/>
                </a:cubicBezTo>
                <a:cubicBezTo>
                  <a:pt x="429784" y="5625474"/>
                  <a:pt x="414368" y="5618158"/>
                  <a:pt x="400595" y="5608320"/>
                </a:cubicBezTo>
                <a:cubicBezTo>
                  <a:pt x="393914" y="5603548"/>
                  <a:pt x="383177" y="5590903"/>
                  <a:pt x="383177" y="5590903"/>
                </a:cubicBezTo>
                <a:lnTo>
                  <a:pt x="348343" y="5582194"/>
                </a:lnTo>
                <a:cubicBezTo>
                  <a:pt x="319314" y="5579291"/>
                  <a:pt x="289308" y="5581500"/>
                  <a:pt x="261257" y="5573485"/>
                </a:cubicBezTo>
                <a:cubicBezTo>
                  <a:pt x="246765" y="5569345"/>
                  <a:pt x="221463" y="5542400"/>
                  <a:pt x="209006" y="5529943"/>
                </a:cubicBezTo>
                <a:lnTo>
                  <a:pt x="17417" y="5303520"/>
                </a:lnTo>
                <a:lnTo>
                  <a:pt x="0" y="4990011"/>
                </a:lnTo>
                <a:cubicBezTo>
                  <a:pt x="11020" y="4879818"/>
                  <a:pt x="8709" y="4932098"/>
                  <a:pt x="8709" y="4833257"/>
                </a:cubicBezTo>
                <a:lnTo>
                  <a:pt x="130629" y="4693920"/>
                </a:lnTo>
                <a:lnTo>
                  <a:pt x="409303" y="4319451"/>
                </a:lnTo>
                <a:cubicBezTo>
                  <a:pt x="452846" y="4275908"/>
                  <a:pt x="502986" y="4238087"/>
                  <a:pt x="539932" y="4188823"/>
                </a:cubicBezTo>
                <a:lnTo>
                  <a:pt x="566057" y="4153988"/>
                </a:lnTo>
                <a:lnTo>
                  <a:pt x="627017" y="3971108"/>
                </a:lnTo>
                <a:cubicBezTo>
                  <a:pt x="647337" y="3950788"/>
                  <a:pt x="669780" y="3932389"/>
                  <a:pt x="687977" y="3910148"/>
                </a:cubicBezTo>
                <a:cubicBezTo>
                  <a:pt x="696198" y="3900101"/>
                  <a:pt x="698954" y="3886585"/>
                  <a:pt x="705395" y="3875314"/>
                </a:cubicBezTo>
                <a:cubicBezTo>
                  <a:pt x="710588" y="3866227"/>
                  <a:pt x="722812" y="3849188"/>
                  <a:pt x="722812" y="3849188"/>
                </a:cubicBezTo>
                <a:lnTo>
                  <a:pt x="801189" y="3675017"/>
                </a:lnTo>
                <a:cubicBezTo>
                  <a:pt x="815703" y="3648891"/>
                  <a:pt x="832594" y="3623951"/>
                  <a:pt x="844732" y="3596640"/>
                </a:cubicBezTo>
                <a:cubicBezTo>
                  <a:pt x="855917" y="3571475"/>
                  <a:pt x="870857" y="3518263"/>
                  <a:pt x="870857" y="3518263"/>
                </a:cubicBezTo>
                <a:lnTo>
                  <a:pt x="949235" y="3387634"/>
                </a:lnTo>
                <a:cubicBezTo>
                  <a:pt x="957943" y="3355703"/>
                  <a:pt x="965488" y="3323431"/>
                  <a:pt x="975360" y="3291840"/>
                </a:cubicBezTo>
                <a:cubicBezTo>
                  <a:pt x="988359" y="3250242"/>
                  <a:pt x="995771" y="3253465"/>
                  <a:pt x="1001486" y="3213463"/>
                </a:cubicBezTo>
                <a:cubicBezTo>
                  <a:pt x="1002718" y="3204842"/>
                  <a:pt x="1001486" y="3196046"/>
                  <a:pt x="1001486" y="3187337"/>
                </a:cubicBezTo>
                <a:lnTo>
                  <a:pt x="1053737" y="2969623"/>
                </a:lnTo>
                <a:cubicBezTo>
                  <a:pt x="1107949" y="2882883"/>
                  <a:pt x="1094774" y="2921191"/>
                  <a:pt x="1114697" y="2821577"/>
                </a:cubicBezTo>
                <a:cubicBezTo>
                  <a:pt x="1115266" y="2818730"/>
                  <a:pt x="1114697" y="2815771"/>
                  <a:pt x="1114697" y="2812868"/>
                </a:cubicBezTo>
                <a:lnTo>
                  <a:pt x="1149532" y="2699657"/>
                </a:lnTo>
                <a:cubicBezTo>
                  <a:pt x="1164046" y="2670628"/>
                  <a:pt x="1181312" y="2642819"/>
                  <a:pt x="1193075" y="2612571"/>
                </a:cubicBezTo>
                <a:cubicBezTo>
                  <a:pt x="1201751" y="2590261"/>
                  <a:pt x="1210492" y="2542903"/>
                  <a:pt x="1210492" y="2542903"/>
                </a:cubicBezTo>
                <a:lnTo>
                  <a:pt x="1236617" y="2386148"/>
                </a:lnTo>
                <a:cubicBezTo>
                  <a:pt x="1245326" y="2362925"/>
                  <a:pt x="1254267" y="2339789"/>
                  <a:pt x="1262743" y="2316480"/>
                </a:cubicBezTo>
                <a:cubicBezTo>
                  <a:pt x="1265880" y="2307853"/>
                  <a:pt x="1269461" y="2299315"/>
                  <a:pt x="1271452" y="2290354"/>
                </a:cubicBezTo>
                <a:cubicBezTo>
                  <a:pt x="1275282" y="2273117"/>
                  <a:pt x="1280160" y="2238103"/>
                  <a:pt x="1280160" y="2238103"/>
                </a:cubicBezTo>
                <a:lnTo>
                  <a:pt x="1280160" y="2002971"/>
                </a:lnTo>
                <a:cubicBezTo>
                  <a:pt x="1315541" y="1843757"/>
                  <a:pt x="1278260" y="1981596"/>
                  <a:pt x="1314995" y="1889760"/>
                </a:cubicBezTo>
                <a:cubicBezTo>
                  <a:pt x="1321814" y="1872714"/>
                  <a:pt x="1332412" y="1837508"/>
                  <a:pt x="1332412" y="1837508"/>
                </a:cubicBezTo>
                <a:lnTo>
                  <a:pt x="1384663" y="1741714"/>
                </a:lnTo>
                <a:cubicBezTo>
                  <a:pt x="1433124" y="1596332"/>
                  <a:pt x="1406262" y="1690501"/>
                  <a:pt x="1445623" y="1454331"/>
                </a:cubicBezTo>
                <a:lnTo>
                  <a:pt x="1445623" y="1454331"/>
                </a:lnTo>
                <a:lnTo>
                  <a:pt x="1463040" y="1384663"/>
                </a:lnTo>
                <a:lnTo>
                  <a:pt x="1471749" y="1193074"/>
                </a:lnTo>
                <a:lnTo>
                  <a:pt x="1471749" y="984068"/>
                </a:lnTo>
                <a:lnTo>
                  <a:pt x="1611086" y="914400"/>
                </a:lnTo>
                <a:lnTo>
                  <a:pt x="1698172" y="687977"/>
                </a:lnTo>
                <a:cubicBezTo>
                  <a:pt x="1718492" y="656046"/>
                  <a:pt x="1743016" y="626429"/>
                  <a:pt x="1759132" y="592183"/>
                </a:cubicBezTo>
                <a:cubicBezTo>
                  <a:pt x="1766650" y="576206"/>
                  <a:pt x="1764010" y="557168"/>
                  <a:pt x="1767840" y="539931"/>
                </a:cubicBezTo>
                <a:cubicBezTo>
                  <a:pt x="1769831" y="530970"/>
                  <a:pt x="1776549" y="513805"/>
                  <a:pt x="1776549" y="513805"/>
                </a:cubicBezTo>
                <a:lnTo>
                  <a:pt x="1811383" y="409303"/>
                </a:lnTo>
                <a:lnTo>
                  <a:pt x="1785257" y="156754"/>
                </a:lnTo>
                <a:lnTo>
                  <a:pt x="1793966" y="69668"/>
                </a:lnTo>
                <a:lnTo>
                  <a:pt x="1802675" y="69668"/>
                </a:lnTo>
              </a:path>
            </a:pathLst>
          </a:custGeom>
          <a:solidFill>
            <a:srgbClr val="00B0F0">
              <a:alpha val="48000"/>
            </a:srgbClr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9FA490C-1B22-4C90-8098-71067843E5FF}"/>
              </a:ext>
            </a:extLst>
          </p:cNvPr>
          <p:cNvSpPr/>
          <p:nvPr/>
        </p:nvSpPr>
        <p:spPr>
          <a:xfrm>
            <a:off x="3607439" y="-684679"/>
            <a:ext cx="640951" cy="7616007"/>
          </a:xfrm>
          <a:custGeom>
            <a:avLst/>
            <a:gdLst>
              <a:gd name="connsiteX0" fmla="*/ 60960 w 592183"/>
              <a:gd name="connsiteY0" fmla="*/ 7036526 h 7036526"/>
              <a:gd name="connsiteX1" fmla="*/ 0 w 592183"/>
              <a:gd name="connsiteY1" fmla="*/ 6723018 h 7036526"/>
              <a:gd name="connsiteX2" fmla="*/ 209006 w 592183"/>
              <a:gd name="connsiteY2" fmla="*/ 6191795 h 7036526"/>
              <a:gd name="connsiteX3" fmla="*/ 174171 w 592183"/>
              <a:gd name="connsiteY3" fmla="*/ 5843452 h 7036526"/>
              <a:gd name="connsiteX4" fmla="*/ 217714 w 592183"/>
              <a:gd name="connsiteY4" fmla="*/ 5773783 h 7036526"/>
              <a:gd name="connsiteX5" fmla="*/ 243840 w 592183"/>
              <a:gd name="connsiteY5" fmla="*/ 5747658 h 7036526"/>
              <a:gd name="connsiteX6" fmla="*/ 348343 w 592183"/>
              <a:gd name="connsiteY6" fmla="*/ 5434149 h 7036526"/>
              <a:gd name="connsiteX7" fmla="*/ 261257 w 592183"/>
              <a:gd name="connsiteY7" fmla="*/ 5007429 h 7036526"/>
              <a:gd name="connsiteX8" fmla="*/ 304800 w 592183"/>
              <a:gd name="connsiteY8" fmla="*/ 4937760 h 7036526"/>
              <a:gd name="connsiteX9" fmla="*/ 391886 w 592183"/>
              <a:gd name="connsiteY9" fmla="*/ 4693920 h 7036526"/>
              <a:gd name="connsiteX10" fmla="*/ 322217 w 592183"/>
              <a:gd name="connsiteY10" fmla="*/ 4450080 h 7036526"/>
              <a:gd name="connsiteX11" fmla="*/ 357051 w 592183"/>
              <a:gd name="connsiteY11" fmla="*/ 4371703 h 7036526"/>
              <a:gd name="connsiteX12" fmla="*/ 374468 w 592183"/>
              <a:gd name="connsiteY12" fmla="*/ 4345578 h 7036526"/>
              <a:gd name="connsiteX13" fmla="*/ 383177 w 592183"/>
              <a:gd name="connsiteY13" fmla="*/ 4310743 h 7036526"/>
              <a:gd name="connsiteX14" fmla="*/ 322217 w 592183"/>
              <a:gd name="connsiteY14" fmla="*/ 3953692 h 7036526"/>
              <a:gd name="connsiteX15" fmla="*/ 339634 w 592183"/>
              <a:gd name="connsiteY15" fmla="*/ 3596640 h 7036526"/>
              <a:gd name="connsiteX16" fmla="*/ 391886 w 592183"/>
              <a:gd name="connsiteY16" fmla="*/ 3283132 h 7036526"/>
              <a:gd name="connsiteX17" fmla="*/ 418011 w 592183"/>
              <a:gd name="connsiteY17" fmla="*/ 3039292 h 7036526"/>
              <a:gd name="connsiteX18" fmla="*/ 383177 w 592183"/>
              <a:gd name="connsiteY18" fmla="*/ 2960915 h 7036526"/>
              <a:gd name="connsiteX19" fmla="*/ 313508 w 592183"/>
              <a:gd name="connsiteY19" fmla="*/ 2786743 h 7036526"/>
              <a:gd name="connsiteX20" fmla="*/ 339634 w 592183"/>
              <a:gd name="connsiteY20" fmla="*/ 2708366 h 7036526"/>
              <a:gd name="connsiteX21" fmla="*/ 383177 w 592183"/>
              <a:gd name="connsiteY21" fmla="*/ 2473235 h 7036526"/>
              <a:gd name="connsiteX22" fmla="*/ 400594 w 592183"/>
              <a:gd name="connsiteY22" fmla="*/ 2290355 h 7036526"/>
              <a:gd name="connsiteX23" fmla="*/ 444137 w 592183"/>
              <a:gd name="connsiteY23" fmla="*/ 2220686 h 7036526"/>
              <a:gd name="connsiteX24" fmla="*/ 452846 w 592183"/>
              <a:gd name="connsiteY24" fmla="*/ 2194560 h 7036526"/>
              <a:gd name="connsiteX25" fmla="*/ 487680 w 592183"/>
              <a:gd name="connsiteY25" fmla="*/ 2037806 h 7036526"/>
              <a:gd name="connsiteX26" fmla="*/ 383177 w 592183"/>
              <a:gd name="connsiteY26" fmla="*/ 1846218 h 7036526"/>
              <a:gd name="connsiteX27" fmla="*/ 461554 w 592183"/>
              <a:gd name="connsiteY27" fmla="*/ 1715589 h 7036526"/>
              <a:gd name="connsiteX28" fmla="*/ 357051 w 592183"/>
              <a:gd name="connsiteY28" fmla="*/ 1367246 h 7036526"/>
              <a:gd name="connsiteX29" fmla="*/ 461554 w 592183"/>
              <a:gd name="connsiteY29" fmla="*/ 1236618 h 7036526"/>
              <a:gd name="connsiteX30" fmla="*/ 487680 w 592183"/>
              <a:gd name="connsiteY30" fmla="*/ 1149532 h 7036526"/>
              <a:gd name="connsiteX31" fmla="*/ 496388 w 592183"/>
              <a:gd name="connsiteY31" fmla="*/ 1114698 h 7036526"/>
              <a:gd name="connsiteX32" fmla="*/ 513806 w 592183"/>
              <a:gd name="connsiteY32" fmla="*/ 940526 h 7036526"/>
              <a:gd name="connsiteX33" fmla="*/ 426720 w 592183"/>
              <a:gd name="connsiteY33" fmla="*/ 705395 h 7036526"/>
              <a:gd name="connsiteX34" fmla="*/ 522514 w 592183"/>
              <a:gd name="connsiteY34" fmla="*/ 435429 h 7036526"/>
              <a:gd name="connsiteX35" fmla="*/ 522514 w 592183"/>
              <a:gd name="connsiteY35" fmla="*/ 165463 h 7036526"/>
              <a:gd name="connsiteX36" fmla="*/ 566057 w 592183"/>
              <a:gd name="connsiteY36" fmla="*/ 95795 h 7036526"/>
              <a:gd name="connsiteX37" fmla="*/ 592183 w 592183"/>
              <a:gd name="connsiteY37" fmla="*/ 8709 h 7036526"/>
              <a:gd name="connsiteX38" fmla="*/ 539931 w 592183"/>
              <a:gd name="connsiteY38" fmla="*/ 0 h 703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92183" h="7036526">
                <a:moveTo>
                  <a:pt x="60960" y="7036526"/>
                </a:moveTo>
                <a:lnTo>
                  <a:pt x="0" y="6723018"/>
                </a:lnTo>
                <a:lnTo>
                  <a:pt x="209006" y="6191795"/>
                </a:lnTo>
                <a:lnTo>
                  <a:pt x="174171" y="5843452"/>
                </a:lnTo>
                <a:cubicBezTo>
                  <a:pt x="188685" y="5820229"/>
                  <a:pt x="201606" y="5795931"/>
                  <a:pt x="217714" y="5773783"/>
                </a:cubicBezTo>
                <a:cubicBezTo>
                  <a:pt x="224958" y="5763823"/>
                  <a:pt x="243840" y="5747658"/>
                  <a:pt x="243840" y="5747658"/>
                </a:cubicBezTo>
                <a:lnTo>
                  <a:pt x="348343" y="5434149"/>
                </a:lnTo>
                <a:lnTo>
                  <a:pt x="261257" y="5007429"/>
                </a:lnTo>
                <a:lnTo>
                  <a:pt x="304800" y="4937760"/>
                </a:lnTo>
                <a:lnTo>
                  <a:pt x="391886" y="4693920"/>
                </a:lnTo>
                <a:lnTo>
                  <a:pt x="322217" y="4450080"/>
                </a:lnTo>
                <a:cubicBezTo>
                  <a:pt x="333828" y="4423954"/>
                  <a:pt x="344265" y="4397274"/>
                  <a:pt x="357051" y="4371703"/>
                </a:cubicBezTo>
                <a:cubicBezTo>
                  <a:pt x="361732" y="4362342"/>
                  <a:pt x="370345" y="4355198"/>
                  <a:pt x="374468" y="4345578"/>
                </a:cubicBezTo>
                <a:cubicBezTo>
                  <a:pt x="379183" y="4334577"/>
                  <a:pt x="383177" y="4310743"/>
                  <a:pt x="383177" y="4310743"/>
                </a:cubicBezTo>
                <a:lnTo>
                  <a:pt x="322217" y="3953692"/>
                </a:lnTo>
                <a:lnTo>
                  <a:pt x="339634" y="3596640"/>
                </a:lnTo>
                <a:lnTo>
                  <a:pt x="391886" y="3283132"/>
                </a:lnTo>
                <a:lnTo>
                  <a:pt x="418011" y="3039292"/>
                </a:lnTo>
                <a:lnTo>
                  <a:pt x="383177" y="2960915"/>
                </a:lnTo>
                <a:lnTo>
                  <a:pt x="313508" y="2786743"/>
                </a:lnTo>
                <a:lnTo>
                  <a:pt x="339634" y="2708366"/>
                </a:lnTo>
                <a:lnTo>
                  <a:pt x="383177" y="2473235"/>
                </a:lnTo>
                <a:lnTo>
                  <a:pt x="400594" y="2290355"/>
                </a:lnTo>
                <a:cubicBezTo>
                  <a:pt x="415108" y="2267132"/>
                  <a:pt x="431023" y="2244728"/>
                  <a:pt x="444137" y="2220686"/>
                </a:cubicBezTo>
                <a:cubicBezTo>
                  <a:pt x="448533" y="2212627"/>
                  <a:pt x="452846" y="2194560"/>
                  <a:pt x="452846" y="2194560"/>
                </a:cubicBezTo>
                <a:lnTo>
                  <a:pt x="487680" y="2037806"/>
                </a:lnTo>
                <a:lnTo>
                  <a:pt x="383177" y="1846218"/>
                </a:lnTo>
                <a:lnTo>
                  <a:pt x="461554" y="1715589"/>
                </a:lnTo>
                <a:lnTo>
                  <a:pt x="357051" y="1367246"/>
                </a:lnTo>
                <a:lnTo>
                  <a:pt x="461554" y="1236618"/>
                </a:lnTo>
                <a:cubicBezTo>
                  <a:pt x="470263" y="1207589"/>
                  <a:pt x="479354" y="1178673"/>
                  <a:pt x="487680" y="1149532"/>
                </a:cubicBezTo>
                <a:cubicBezTo>
                  <a:pt x="490968" y="1138024"/>
                  <a:pt x="496388" y="1114698"/>
                  <a:pt x="496388" y="1114698"/>
                </a:cubicBezTo>
                <a:lnTo>
                  <a:pt x="513806" y="940526"/>
                </a:lnTo>
                <a:lnTo>
                  <a:pt x="426720" y="705395"/>
                </a:lnTo>
                <a:lnTo>
                  <a:pt x="522514" y="435429"/>
                </a:lnTo>
                <a:lnTo>
                  <a:pt x="522514" y="165463"/>
                </a:lnTo>
                <a:lnTo>
                  <a:pt x="566057" y="95795"/>
                </a:lnTo>
                <a:lnTo>
                  <a:pt x="592183" y="8709"/>
                </a:lnTo>
                <a:lnTo>
                  <a:pt x="539931" y="0"/>
                </a:lnTo>
              </a:path>
            </a:pathLst>
          </a:cu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5548FE-2031-4C50-9F9F-291CFCBE1C31}"/>
              </a:ext>
            </a:extLst>
          </p:cNvPr>
          <p:cNvGrpSpPr/>
          <p:nvPr/>
        </p:nvGrpSpPr>
        <p:grpSpPr>
          <a:xfrm>
            <a:off x="4703365" y="3050413"/>
            <a:ext cx="237392" cy="615462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859094A-5227-42CD-A62B-EA128A11B34C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68DDDE7-CD5B-4AF8-A99A-554950AAA9C4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867621-3063-45EB-A089-8F0E0B9D2F22}"/>
              </a:ext>
            </a:extLst>
          </p:cNvPr>
          <p:cNvGrpSpPr/>
          <p:nvPr/>
        </p:nvGrpSpPr>
        <p:grpSpPr>
          <a:xfrm>
            <a:off x="5103293" y="2872661"/>
            <a:ext cx="237392" cy="615462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4A65BD3-AF74-4ACB-9440-F3484921D1F4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B5995C4F-66E2-4251-871F-EE114D5F7B03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DA458-8983-49DB-B300-E6980FE2159A}"/>
              </a:ext>
            </a:extLst>
          </p:cNvPr>
          <p:cNvGrpSpPr/>
          <p:nvPr/>
        </p:nvGrpSpPr>
        <p:grpSpPr>
          <a:xfrm>
            <a:off x="5467499" y="3201134"/>
            <a:ext cx="237392" cy="615462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407ABA6-69FB-4B76-9685-F69BAED7162D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EBDB533-3320-40AB-999C-347654F982ED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Callout: Down Arrow 5">
            <a:extLst>
              <a:ext uri="{FF2B5EF4-FFF2-40B4-BE49-F238E27FC236}">
                <a16:creationId xmlns:a16="http://schemas.microsoft.com/office/drawing/2014/main" id="{3F5A8735-5AFD-40DC-A86D-607E46541FBE}"/>
              </a:ext>
            </a:extLst>
          </p:cNvPr>
          <p:cNvSpPr/>
          <p:nvPr/>
        </p:nvSpPr>
        <p:spPr>
          <a:xfrm>
            <a:off x="4424921" y="225977"/>
            <a:ext cx="2464635" cy="2716555"/>
          </a:xfrm>
          <a:prstGeom prst="downArrowCallou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 thinking about this.</a:t>
            </a:r>
          </a:p>
        </p:txBody>
      </p:sp>
    </p:spTree>
    <p:extLst>
      <p:ext uri="{BB962C8B-B14F-4D97-AF65-F5344CB8AC3E}">
        <p14:creationId xmlns:p14="http://schemas.microsoft.com/office/powerpoint/2010/main" val="180896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0B5DE1-9653-4840-BC09-496655269C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7"/>
          <a:stretch/>
        </p:blipFill>
        <p:spPr>
          <a:xfrm>
            <a:off x="2297124" y="-1776038"/>
            <a:ext cx="6233266" cy="9238103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82CDE8F-6B1A-4548-8F68-C4905B7E339F}"/>
              </a:ext>
            </a:extLst>
          </p:cNvPr>
          <p:cNvSpPr/>
          <p:nvPr/>
        </p:nvSpPr>
        <p:spPr>
          <a:xfrm>
            <a:off x="2926160" y="409483"/>
            <a:ext cx="3138776" cy="6569748"/>
          </a:xfrm>
          <a:custGeom>
            <a:avLst/>
            <a:gdLst>
              <a:gd name="connsiteX0" fmla="*/ 1733006 w 2899955"/>
              <a:gd name="connsiteY0" fmla="*/ 130628 h 6069874"/>
              <a:gd name="connsiteX1" fmla="*/ 1881052 w 2899955"/>
              <a:gd name="connsiteY1" fmla="*/ 0 h 6069874"/>
              <a:gd name="connsiteX2" fmla="*/ 2081349 w 2899955"/>
              <a:gd name="connsiteY2" fmla="*/ 34834 h 6069874"/>
              <a:gd name="connsiteX3" fmla="*/ 2264229 w 2899955"/>
              <a:gd name="connsiteY3" fmla="*/ 17417 h 6069874"/>
              <a:gd name="connsiteX4" fmla="*/ 2342606 w 2899955"/>
              <a:gd name="connsiteY4" fmla="*/ 26125 h 6069874"/>
              <a:gd name="connsiteX5" fmla="*/ 2490652 w 2899955"/>
              <a:gd name="connsiteY5" fmla="*/ 139337 h 6069874"/>
              <a:gd name="connsiteX6" fmla="*/ 2569029 w 2899955"/>
              <a:gd name="connsiteY6" fmla="*/ 130628 h 6069874"/>
              <a:gd name="connsiteX7" fmla="*/ 2612572 w 2899955"/>
              <a:gd name="connsiteY7" fmla="*/ 121920 h 6069874"/>
              <a:gd name="connsiteX8" fmla="*/ 2656115 w 2899955"/>
              <a:gd name="connsiteY8" fmla="*/ 121920 h 6069874"/>
              <a:gd name="connsiteX9" fmla="*/ 2795452 w 2899955"/>
              <a:gd name="connsiteY9" fmla="*/ 174171 h 6069874"/>
              <a:gd name="connsiteX10" fmla="*/ 2865120 w 2899955"/>
              <a:gd name="connsiteY10" fmla="*/ 209005 h 6069874"/>
              <a:gd name="connsiteX11" fmla="*/ 2891246 w 2899955"/>
              <a:gd name="connsiteY11" fmla="*/ 226423 h 6069874"/>
              <a:gd name="connsiteX12" fmla="*/ 2899955 w 2899955"/>
              <a:gd name="connsiteY12" fmla="*/ 339634 h 6069874"/>
              <a:gd name="connsiteX13" fmla="*/ 2795452 w 2899955"/>
              <a:gd name="connsiteY13" fmla="*/ 391885 h 6069874"/>
              <a:gd name="connsiteX14" fmla="*/ 2760617 w 2899955"/>
              <a:gd name="connsiteY14" fmla="*/ 409303 h 6069874"/>
              <a:gd name="connsiteX15" fmla="*/ 2725783 w 2899955"/>
              <a:gd name="connsiteY15" fmla="*/ 435428 h 6069874"/>
              <a:gd name="connsiteX16" fmla="*/ 2673532 w 2899955"/>
              <a:gd name="connsiteY16" fmla="*/ 478971 h 6069874"/>
              <a:gd name="connsiteX17" fmla="*/ 2638697 w 2899955"/>
              <a:gd name="connsiteY17" fmla="*/ 548640 h 6069874"/>
              <a:gd name="connsiteX18" fmla="*/ 2629989 w 2899955"/>
              <a:gd name="connsiteY18" fmla="*/ 583474 h 6069874"/>
              <a:gd name="connsiteX19" fmla="*/ 2621280 w 2899955"/>
              <a:gd name="connsiteY19" fmla="*/ 705394 h 6069874"/>
              <a:gd name="connsiteX20" fmla="*/ 2638697 w 2899955"/>
              <a:gd name="connsiteY20" fmla="*/ 783771 h 6069874"/>
              <a:gd name="connsiteX21" fmla="*/ 2647406 w 2899955"/>
              <a:gd name="connsiteY21" fmla="*/ 836023 h 6069874"/>
              <a:gd name="connsiteX22" fmla="*/ 2699657 w 2899955"/>
              <a:gd name="connsiteY22" fmla="*/ 966651 h 6069874"/>
              <a:gd name="connsiteX23" fmla="*/ 2751909 w 2899955"/>
              <a:gd name="connsiteY23" fmla="*/ 1097280 h 6069874"/>
              <a:gd name="connsiteX24" fmla="*/ 2751909 w 2899955"/>
              <a:gd name="connsiteY24" fmla="*/ 1193074 h 6069874"/>
              <a:gd name="connsiteX25" fmla="*/ 2769326 w 2899955"/>
              <a:gd name="connsiteY25" fmla="*/ 1271451 h 6069874"/>
              <a:gd name="connsiteX26" fmla="*/ 2778035 w 2899955"/>
              <a:gd name="connsiteY26" fmla="*/ 1314994 h 6069874"/>
              <a:gd name="connsiteX27" fmla="*/ 2778035 w 2899955"/>
              <a:gd name="connsiteY27" fmla="*/ 1436914 h 6069874"/>
              <a:gd name="connsiteX28" fmla="*/ 2769326 w 2899955"/>
              <a:gd name="connsiteY28" fmla="*/ 1558834 h 6069874"/>
              <a:gd name="connsiteX29" fmla="*/ 2760617 w 2899955"/>
              <a:gd name="connsiteY29" fmla="*/ 1584960 h 6069874"/>
              <a:gd name="connsiteX30" fmla="*/ 2682240 w 2899955"/>
              <a:gd name="connsiteY30" fmla="*/ 1846217 h 6069874"/>
              <a:gd name="connsiteX31" fmla="*/ 2664823 w 2899955"/>
              <a:gd name="connsiteY31" fmla="*/ 1968137 h 6069874"/>
              <a:gd name="connsiteX32" fmla="*/ 2673532 w 2899955"/>
              <a:gd name="connsiteY32" fmla="*/ 2098765 h 6069874"/>
              <a:gd name="connsiteX33" fmla="*/ 2682240 w 2899955"/>
              <a:gd name="connsiteY33" fmla="*/ 2211977 h 6069874"/>
              <a:gd name="connsiteX34" fmla="*/ 2682240 w 2899955"/>
              <a:gd name="connsiteY34" fmla="*/ 2464525 h 6069874"/>
              <a:gd name="connsiteX35" fmla="*/ 2690949 w 2899955"/>
              <a:gd name="connsiteY35" fmla="*/ 2603863 h 6069874"/>
              <a:gd name="connsiteX36" fmla="*/ 2690949 w 2899955"/>
              <a:gd name="connsiteY36" fmla="*/ 2786743 h 6069874"/>
              <a:gd name="connsiteX37" fmla="*/ 2682240 w 2899955"/>
              <a:gd name="connsiteY37" fmla="*/ 2865120 h 6069874"/>
              <a:gd name="connsiteX38" fmla="*/ 2656115 w 2899955"/>
              <a:gd name="connsiteY38" fmla="*/ 2882537 h 6069874"/>
              <a:gd name="connsiteX39" fmla="*/ 2595155 w 2899955"/>
              <a:gd name="connsiteY39" fmla="*/ 3074125 h 6069874"/>
              <a:gd name="connsiteX40" fmla="*/ 2621280 w 2899955"/>
              <a:gd name="connsiteY40" fmla="*/ 3143794 h 6069874"/>
              <a:gd name="connsiteX41" fmla="*/ 2638697 w 2899955"/>
              <a:gd name="connsiteY41" fmla="*/ 3178628 h 6069874"/>
              <a:gd name="connsiteX42" fmla="*/ 2682240 w 2899955"/>
              <a:gd name="connsiteY42" fmla="*/ 3274423 h 6069874"/>
              <a:gd name="connsiteX43" fmla="*/ 2708366 w 2899955"/>
              <a:gd name="connsiteY43" fmla="*/ 3344091 h 6069874"/>
              <a:gd name="connsiteX44" fmla="*/ 2717075 w 2899955"/>
              <a:gd name="connsiteY44" fmla="*/ 3370217 h 6069874"/>
              <a:gd name="connsiteX45" fmla="*/ 2734492 w 2899955"/>
              <a:gd name="connsiteY45" fmla="*/ 3396343 h 6069874"/>
              <a:gd name="connsiteX46" fmla="*/ 2734492 w 2899955"/>
              <a:gd name="connsiteY46" fmla="*/ 3483428 h 6069874"/>
              <a:gd name="connsiteX47" fmla="*/ 2725783 w 2899955"/>
              <a:gd name="connsiteY47" fmla="*/ 3561805 h 6069874"/>
              <a:gd name="connsiteX48" fmla="*/ 2708366 w 2899955"/>
              <a:gd name="connsiteY48" fmla="*/ 3587931 h 6069874"/>
              <a:gd name="connsiteX49" fmla="*/ 2699657 w 2899955"/>
              <a:gd name="connsiteY49" fmla="*/ 3614057 h 6069874"/>
              <a:gd name="connsiteX50" fmla="*/ 2647406 w 2899955"/>
              <a:gd name="connsiteY50" fmla="*/ 3727268 h 6069874"/>
              <a:gd name="connsiteX51" fmla="*/ 2603863 w 2899955"/>
              <a:gd name="connsiteY51" fmla="*/ 3788228 h 6069874"/>
              <a:gd name="connsiteX52" fmla="*/ 2534195 w 2899955"/>
              <a:gd name="connsiteY52" fmla="*/ 3971108 h 6069874"/>
              <a:gd name="connsiteX53" fmla="*/ 2508069 w 2899955"/>
              <a:gd name="connsiteY53" fmla="*/ 4284617 h 6069874"/>
              <a:gd name="connsiteX54" fmla="*/ 2473235 w 2899955"/>
              <a:gd name="connsiteY54" fmla="*/ 4380411 h 6069874"/>
              <a:gd name="connsiteX55" fmla="*/ 2464526 w 2899955"/>
              <a:gd name="connsiteY55" fmla="*/ 4389120 h 6069874"/>
              <a:gd name="connsiteX56" fmla="*/ 2386149 w 2899955"/>
              <a:gd name="connsiteY56" fmla="*/ 4528457 h 6069874"/>
              <a:gd name="connsiteX57" fmla="*/ 2377440 w 2899955"/>
              <a:gd name="connsiteY57" fmla="*/ 4615543 h 6069874"/>
              <a:gd name="connsiteX58" fmla="*/ 2360023 w 2899955"/>
              <a:gd name="connsiteY58" fmla="*/ 4641668 h 6069874"/>
              <a:gd name="connsiteX59" fmla="*/ 2351315 w 2899955"/>
              <a:gd name="connsiteY59" fmla="*/ 4667794 h 6069874"/>
              <a:gd name="connsiteX60" fmla="*/ 2333897 w 2899955"/>
              <a:gd name="connsiteY60" fmla="*/ 4824548 h 6069874"/>
              <a:gd name="connsiteX61" fmla="*/ 2307772 w 2899955"/>
              <a:gd name="connsiteY61" fmla="*/ 4902925 h 6069874"/>
              <a:gd name="connsiteX62" fmla="*/ 2307772 w 2899955"/>
              <a:gd name="connsiteY62" fmla="*/ 5016137 h 6069874"/>
              <a:gd name="connsiteX63" fmla="*/ 2299063 w 2899955"/>
              <a:gd name="connsiteY63" fmla="*/ 5164183 h 6069874"/>
              <a:gd name="connsiteX64" fmla="*/ 2264229 w 2899955"/>
              <a:gd name="connsiteY64" fmla="*/ 5286103 h 6069874"/>
              <a:gd name="connsiteX65" fmla="*/ 2246812 w 2899955"/>
              <a:gd name="connsiteY65" fmla="*/ 5364480 h 6069874"/>
              <a:gd name="connsiteX66" fmla="*/ 2238103 w 2899955"/>
              <a:gd name="connsiteY66" fmla="*/ 5390605 h 6069874"/>
              <a:gd name="connsiteX67" fmla="*/ 2220686 w 2899955"/>
              <a:gd name="connsiteY67" fmla="*/ 5408023 h 6069874"/>
              <a:gd name="connsiteX68" fmla="*/ 2229395 w 2899955"/>
              <a:gd name="connsiteY68" fmla="*/ 5495108 h 6069874"/>
              <a:gd name="connsiteX69" fmla="*/ 2220686 w 2899955"/>
              <a:gd name="connsiteY69" fmla="*/ 5582194 h 6069874"/>
              <a:gd name="connsiteX70" fmla="*/ 2203269 w 2899955"/>
              <a:gd name="connsiteY70" fmla="*/ 5651863 h 6069874"/>
              <a:gd name="connsiteX71" fmla="*/ 2185852 w 2899955"/>
              <a:gd name="connsiteY71" fmla="*/ 5730240 h 6069874"/>
              <a:gd name="connsiteX72" fmla="*/ 2168435 w 2899955"/>
              <a:gd name="connsiteY72" fmla="*/ 5799908 h 6069874"/>
              <a:gd name="connsiteX73" fmla="*/ 2142309 w 2899955"/>
              <a:gd name="connsiteY73" fmla="*/ 5817325 h 6069874"/>
              <a:gd name="connsiteX74" fmla="*/ 2133600 w 2899955"/>
              <a:gd name="connsiteY74" fmla="*/ 5817325 h 6069874"/>
              <a:gd name="connsiteX75" fmla="*/ 2055223 w 2899955"/>
              <a:gd name="connsiteY75" fmla="*/ 5930537 h 6069874"/>
              <a:gd name="connsiteX76" fmla="*/ 2011680 w 2899955"/>
              <a:gd name="connsiteY76" fmla="*/ 5991497 h 6069874"/>
              <a:gd name="connsiteX77" fmla="*/ 1976846 w 2899955"/>
              <a:gd name="connsiteY77" fmla="*/ 6008914 h 6069874"/>
              <a:gd name="connsiteX78" fmla="*/ 1846217 w 2899955"/>
              <a:gd name="connsiteY78" fmla="*/ 6017623 h 6069874"/>
              <a:gd name="connsiteX79" fmla="*/ 1672046 w 2899955"/>
              <a:gd name="connsiteY79" fmla="*/ 6061165 h 6069874"/>
              <a:gd name="connsiteX80" fmla="*/ 1576252 w 2899955"/>
              <a:gd name="connsiteY80" fmla="*/ 6069874 h 6069874"/>
              <a:gd name="connsiteX81" fmla="*/ 1532709 w 2899955"/>
              <a:gd name="connsiteY81" fmla="*/ 6061165 h 6069874"/>
              <a:gd name="connsiteX82" fmla="*/ 1480457 w 2899955"/>
              <a:gd name="connsiteY82" fmla="*/ 6052457 h 6069874"/>
              <a:gd name="connsiteX83" fmla="*/ 1402080 w 2899955"/>
              <a:gd name="connsiteY83" fmla="*/ 6017623 h 6069874"/>
              <a:gd name="connsiteX84" fmla="*/ 1375955 w 2899955"/>
              <a:gd name="connsiteY84" fmla="*/ 6017623 h 6069874"/>
              <a:gd name="connsiteX85" fmla="*/ 1114697 w 2899955"/>
              <a:gd name="connsiteY85" fmla="*/ 6052457 h 6069874"/>
              <a:gd name="connsiteX86" fmla="*/ 975360 w 2899955"/>
              <a:gd name="connsiteY86" fmla="*/ 6043748 h 6069874"/>
              <a:gd name="connsiteX87" fmla="*/ 940526 w 2899955"/>
              <a:gd name="connsiteY87" fmla="*/ 6008914 h 6069874"/>
              <a:gd name="connsiteX88" fmla="*/ 827315 w 2899955"/>
              <a:gd name="connsiteY88" fmla="*/ 5982788 h 6069874"/>
              <a:gd name="connsiteX89" fmla="*/ 740229 w 2899955"/>
              <a:gd name="connsiteY89" fmla="*/ 5956663 h 6069874"/>
              <a:gd name="connsiteX90" fmla="*/ 627017 w 2899955"/>
              <a:gd name="connsiteY90" fmla="*/ 5878285 h 6069874"/>
              <a:gd name="connsiteX91" fmla="*/ 574766 w 2899955"/>
              <a:gd name="connsiteY91" fmla="*/ 5799908 h 6069874"/>
              <a:gd name="connsiteX92" fmla="*/ 522515 w 2899955"/>
              <a:gd name="connsiteY92" fmla="*/ 5704114 h 6069874"/>
              <a:gd name="connsiteX93" fmla="*/ 444137 w 2899955"/>
              <a:gd name="connsiteY93" fmla="*/ 5634445 h 6069874"/>
              <a:gd name="connsiteX94" fmla="*/ 400595 w 2899955"/>
              <a:gd name="connsiteY94" fmla="*/ 5608320 h 6069874"/>
              <a:gd name="connsiteX95" fmla="*/ 383177 w 2899955"/>
              <a:gd name="connsiteY95" fmla="*/ 5590903 h 6069874"/>
              <a:gd name="connsiteX96" fmla="*/ 348343 w 2899955"/>
              <a:gd name="connsiteY96" fmla="*/ 5582194 h 6069874"/>
              <a:gd name="connsiteX97" fmla="*/ 261257 w 2899955"/>
              <a:gd name="connsiteY97" fmla="*/ 5573485 h 6069874"/>
              <a:gd name="connsiteX98" fmla="*/ 209006 w 2899955"/>
              <a:gd name="connsiteY98" fmla="*/ 5529943 h 6069874"/>
              <a:gd name="connsiteX99" fmla="*/ 17417 w 2899955"/>
              <a:gd name="connsiteY99" fmla="*/ 5303520 h 6069874"/>
              <a:gd name="connsiteX100" fmla="*/ 0 w 2899955"/>
              <a:gd name="connsiteY100" fmla="*/ 4990011 h 6069874"/>
              <a:gd name="connsiteX101" fmla="*/ 8709 w 2899955"/>
              <a:gd name="connsiteY101" fmla="*/ 4833257 h 6069874"/>
              <a:gd name="connsiteX102" fmla="*/ 130629 w 2899955"/>
              <a:gd name="connsiteY102" fmla="*/ 4693920 h 6069874"/>
              <a:gd name="connsiteX103" fmla="*/ 409303 w 2899955"/>
              <a:gd name="connsiteY103" fmla="*/ 4319451 h 6069874"/>
              <a:gd name="connsiteX104" fmla="*/ 539932 w 2899955"/>
              <a:gd name="connsiteY104" fmla="*/ 4188823 h 6069874"/>
              <a:gd name="connsiteX105" fmla="*/ 566057 w 2899955"/>
              <a:gd name="connsiteY105" fmla="*/ 4153988 h 6069874"/>
              <a:gd name="connsiteX106" fmla="*/ 627017 w 2899955"/>
              <a:gd name="connsiteY106" fmla="*/ 3971108 h 6069874"/>
              <a:gd name="connsiteX107" fmla="*/ 687977 w 2899955"/>
              <a:gd name="connsiteY107" fmla="*/ 3910148 h 6069874"/>
              <a:gd name="connsiteX108" fmla="*/ 705395 w 2899955"/>
              <a:gd name="connsiteY108" fmla="*/ 3875314 h 6069874"/>
              <a:gd name="connsiteX109" fmla="*/ 722812 w 2899955"/>
              <a:gd name="connsiteY109" fmla="*/ 3849188 h 6069874"/>
              <a:gd name="connsiteX110" fmla="*/ 801189 w 2899955"/>
              <a:gd name="connsiteY110" fmla="*/ 3675017 h 6069874"/>
              <a:gd name="connsiteX111" fmla="*/ 844732 w 2899955"/>
              <a:gd name="connsiteY111" fmla="*/ 3596640 h 6069874"/>
              <a:gd name="connsiteX112" fmla="*/ 870857 w 2899955"/>
              <a:gd name="connsiteY112" fmla="*/ 3518263 h 6069874"/>
              <a:gd name="connsiteX113" fmla="*/ 949235 w 2899955"/>
              <a:gd name="connsiteY113" fmla="*/ 3387634 h 6069874"/>
              <a:gd name="connsiteX114" fmla="*/ 975360 w 2899955"/>
              <a:gd name="connsiteY114" fmla="*/ 3291840 h 6069874"/>
              <a:gd name="connsiteX115" fmla="*/ 1001486 w 2899955"/>
              <a:gd name="connsiteY115" fmla="*/ 3213463 h 6069874"/>
              <a:gd name="connsiteX116" fmla="*/ 1001486 w 2899955"/>
              <a:gd name="connsiteY116" fmla="*/ 3187337 h 6069874"/>
              <a:gd name="connsiteX117" fmla="*/ 1053737 w 2899955"/>
              <a:gd name="connsiteY117" fmla="*/ 2969623 h 6069874"/>
              <a:gd name="connsiteX118" fmla="*/ 1114697 w 2899955"/>
              <a:gd name="connsiteY118" fmla="*/ 2821577 h 6069874"/>
              <a:gd name="connsiteX119" fmla="*/ 1114697 w 2899955"/>
              <a:gd name="connsiteY119" fmla="*/ 2812868 h 6069874"/>
              <a:gd name="connsiteX120" fmla="*/ 1149532 w 2899955"/>
              <a:gd name="connsiteY120" fmla="*/ 2699657 h 6069874"/>
              <a:gd name="connsiteX121" fmla="*/ 1193075 w 2899955"/>
              <a:gd name="connsiteY121" fmla="*/ 2612571 h 6069874"/>
              <a:gd name="connsiteX122" fmla="*/ 1210492 w 2899955"/>
              <a:gd name="connsiteY122" fmla="*/ 2542903 h 6069874"/>
              <a:gd name="connsiteX123" fmla="*/ 1236617 w 2899955"/>
              <a:gd name="connsiteY123" fmla="*/ 2386148 h 6069874"/>
              <a:gd name="connsiteX124" fmla="*/ 1262743 w 2899955"/>
              <a:gd name="connsiteY124" fmla="*/ 2316480 h 6069874"/>
              <a:gd name="connsiteX125" fmla="*/ 1271452 w 2899955"/>
              <a:gd name="connsiteY125" fmla="*/ 2290354 h 6069874"/>
              <a:gd name="connsiteX126" fmla="*/ 1280160 w 2899955"/>
              <a:gd name="connsiteY126" fmla="*/ 2238103 h 6069874"/>
              <a:gd name="connsiteX127" fmla="*/ 1280160 w 2899955"/>
              <a:gd name="connsiteY127" fmla="*/ 2002971 h 6069874"/>
              <a:gd name="connsiteX128" fmla="*/ 1314995 w 2899955"/>
              <a:gd name="connsiteY128" fmla="*/ 1889760 h 6069874"/>
              <a:gd name="connsiteX129" fmla="*/ 1332412 w 2899955"/>
              <a:gd name="connsiteY129" fmla="*/ 1837508 h 6069874"/>
              <a:gd name="connsiteX130" fmla="*/ 1384663 w 2899955"/>
              <a:gd name="connsiteY130" fmla="*/ 1741714 h 6069874"/>
              <a:gd name="connsiteX131" fmla="*/ 1445623 w 2899955"/>
              <a:gd name="connsiteY131" fmla="*/ 1454331 h 6069874"/>
              <a:gd name="connsiteX132" fmla="*/ 1445623 w 2899955"/>
              <a:gd name="connsiteY132" fmla="*/ 1454331 h 6069874"/>
              <a:gd name="connsiteX133" fmla="*/ 1463040 w 2899955"/>
              <a:gd name="connsiteY133" fmla="*/ 1384663 h 6069874"/>
              <a:gd name="connsiteX134" fmla="*/ 1471749 w 2899955"/>
              <a:gd name="connsiteY134" fmla="*/ 1193074 h 6069874"/>
              <a:gd name="connsiteX135" fmla="*/ 1471749 w 2899955"/>
              <a:gd name="connsiteY135" fmla="*/ 984068 h 6069874"/>
              <a:gd name="connsiteX136" fmla="*/ 1611086 w 2899955"/>
              <a:gd name="connsiteY136" fmla="*/ 914400 h 6069874"/>
              <a:gd name="connsiteX137" fmla="*/ 1698172 w 2899955"/>
              <a:gd name="connsiteY137" fmla="*/ 687977 h 6069874"/>
              <a:gd name="connsiteX138" fmla="*/ 1759132 w 2899955"/>
              <a:gd name="connsiteY138" fmla="*/ 592183 h 6069874"/>
              <a:gd name="connsiteX139" fmla="*/ 1767840 w 2899955"/>
              <a:gd name="connsiteY139" fmla="*/ 539931 h 6069874"/>
              <a:gd name="connsiteX140" fmla="*/ 1776549 w 2899955"/>
              <a:gd name="connsiteY140" fmla="*/ 513805 h 6069874"/>
              <a:gd name="connsiteX141" fmla="*/ 1811383 w 2899955"/>
              <a:gd name="connsiteY141" fmla="*/ 409303 h 6069874"/>
              <a:gd name="connsiteX142" fmla="*/ 1785257 w 2899955"/>
              <a:gd name="connsiteY142" fmla="*/ 156754 h 6069874"/>
              <a:gd name="connsiteX143" fmla="*/ 1793966 w 2899955"/>
              <a:gd name="connsiteY143" fmla="*/ 69668 h 6069874"/>
              <a:gd name="connsiteX144" fmla="*/ 1802675 w 2899955"/>
              <a:gd name="connsiteY144" fmla="*/ 69668 h 606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899955" h="6069874">
                <a:moveTo>
                  <a:pt x="1733006" y="130628"/>
                </a:moveTo>
                <a:lnTo>
                  <a:pt x="1881052" y="0"/>
                </a:lnTo>
                <a:lnTo>
                  <a:pt x="2081349" y="34834"/>
                </a:lnTo>
                <a:lnTo>
                  <a:pt x="2264229" y="17417"/>
                </a:lnTo>
                <a:lnTo>
                  <a:pt x="2342606" y="26125"/>
                </a:lnTo>
                <a:lnTo>
                  <a:pt x="2490652" y="139337"/>
                </a:lnTo>
                <a:cubicBezTo>
                  <a:pt x="2516778" y="136434"/>
                  <a:pt x="2543007" y="134345"/>
                  <a:pt x="2569029" y="130628"/>
                </a:cubicBezTo>
                <a:cubicBezTo>
                  <a:pt x="2583682" y="128535"/>
                  <a:pt x="2597844" y="123393"/>
                  <a:pt x="2612572" y="121920"/>
                </a:cubicBezTo>
                <a:cubicBezTo>
                  <a:pt x="2627014" y="120476"/>
                  <a:pt x="2641601" y="121920"/>
                  <a:pt x="2656115" y="121920"/>
                </a:cubicBezTo>
                <a:lnTo>
                  <a:pt x="2795452" y="174171"/>
                </a:lnTo>
                <a:cubicBezTo>
                  <a:pt x="2818675" y="185782"/>
                  <a:pt x="2842856" y="195647"/>
                  <a:pt x="2865120" y="209005"/>
                </a:cubicBezTo>
                <a:cubicBezTo>
                  <a:pt x="2897571" y="228476"/>
                  <a:pt x="2869737" y="226423"/>
                  <a:pt x="2891246" y="226423"/>
                </a:cubicBezTo>
                <a:lnTo>
                  <a:pt x="2899955" y="339634"/>
                </a:lnTo>
                <a:cubicBezTo>
                  <a:pt x="2749879" y="433431"/>
                  <a:pt x="2887560" y="357345"/>
                  <a:pt x="2795452" y="391885"/>
                </a:cubicBezTo>
                <a:cubicBezTo>
                  <a:pt x="2783296" y="396443"/>
                  <a:pt x="2771626" y="402422"/>
                  <a:pt x="2760617" y="409303"/>
                </a:cubicBezTo>
                <a:cubicBezTo>
                  <a:pt x="2748309" y="416995"/>
                  <a:pt x="2725783" y="435428"/>
                  <a:pt x="2725783" y="435428"/>
                </a:cubicBezTo>
                <a:lnTo>
                  <a:pt x="2673532" y="478971"/>
                </a:lnTo>
                <a:cubicBezTo>
                  <a:pt x="2661920" y="502194"/>
                  <a:pt x="2648683" y="524673"/>
                  <a:pt x="2638697" y="548640"/>
                </a:cubicBezTo>
                <a:cubicBezTo>
                  <a:pt x="2634094" y="559688"/>
                  <a:pt x="2629989" y="583474"/>
                  <a:pt x="2629989" y="583474"/>
                </a:cubicBezTo>
                <a:lnTo>
                  <a:pt x="2621280" y="705394"/>
                </a:lnTo>
                <a:cubicBezTo>
                  <a:pt x="2627086" y="731520"/>
                  <a:pt x="2632206" y="757807"/>
                  <a:pt x="2638697" y="783771"/>
                </a:cubicBezTo>
                <a:cubicBezTo>
                  <a:pt x="2650160" y="829623"/>
                  <a:pt x="2647406" y="789842"/>
                  <a:pt x="2647406" y="836023"/>
                </a:cubicBezTo>
                <a:lnTo>
                  <a:pt x="2699657" y="966651"/>
                </a:lnTo>
                <a:cubicBezTo>
                  <a:pt x="2767022" y="1045243"/>
                  <a:pt x="2751909" y="1000848"/>
                  <a:pt x="2751909" y="1097280"/>
                </a:cubicBezTo>
                <a:lnTo>
                  <a:pt x="2751909" y="1193074"/>
                </a:lnTo>
                <a:cubicBezTo>
                  <a:pt x="2757715" y="1219200"/>
                  <a:pt x="2762835" y="1245487"/>
                  <a:pt x="2769326" y="1271451"/>
                </a:cubicBezTo>
                <a:cubicBezTo>
                  <a:pt x="2779871" y="1313631"/>
                  <a:pt x="2778035" y="1281728"/>
                  <a:pt x="2778035" y="1314994"/>
                </a:cubicBezTo>
                <a:lnTo>
                  <a:pt x="2778035" y="1436914"/>
                </a:lnTo>
                <a:cubicBezTo>
                  <a:pt x="2775132" y="1477554"/>
                  <a:pt x="2774087" y="1518370"/>
                  <a:pt x="2769326" y="1558834"/>
                </a:cubicBezTo>
                <a:cubicBezTo>
                  <a:pt x="2768253" y="1567951"/>
                  <a:pt x="2760617" y="1584960"/>
                  <a:pt x="2760617" y="1584960"/>
                </a:cubicBezTo>
                <a:lnTo>
                  <a:pt x="2682240" y="1846217"/>
                </a:lnTo>
                <a:cubicBezTo>
                  <a:pt x="2661674" y="1938763"/>
                  <a:pt x="2664823" y="1897831"/>
                  <a:pt x="2664823" y="1968137"/>
                </a:cubicBezTo>
                <a:lnTo>
                  <a:pt x="2673532" y="2098765"/>
                </a:lnTo>
                <a:cubicBezTo>
                  <a:pt x="2683522" y="2188683"/>
                  <a:pt x="2682240" y="2150856"/>
                  <a:pt x="2682240" y="2211977"/>
                </a:cubicBezTo>
                <a:lnTo>
                  <a:pt x="2682240" y="2464525"/>
                </a:lnTo>
                <a:cubicBezTo>
                  <a:pt x="2691913" y="2580600"/>
                  <a:pt x="2690949" y="2534073"/>
                  <a:pt x="2690949" y="2603863"/>
                </a:cubicBezTo>
                <a:lnTo>
                  <a:pt x="2690949" y="2786743"/>
                </a:lnTo>
                <a:cubicBezTo>
                  <a:pt x="2688046" y="2812869"/>
                  <a:pt x="2691223" y="2840416"/>
                  <a:pt x="2682240" y="2865120"/>
                </a:cubicBezTo>
                <a:cubicBezTo>
                  <a:pt x="2678663" y="2874956"/>
                  <a:pt x="2656115" y="2882537"/>
                  <a:pt x="2656115" y="2882537"/>
                </a:cubicBezTo>
                <a:lnTo>
                  <a:pt x="2595155" y="3074125"/>
                </a:lnTo>
                <a:cubicBezTo>
                  <a:pt x="2603863" y="3097348"/>
                  <a:pt x="2611017" y="3121215"/>
                  <a:pt x="2621280" y="3143794"/>
                </a:cubicBezTo>
                <a:cubicBezTo>
                  <a:pt x="2640307" y="3185655"/>
                  <a:pt x="2638697" y="3155760"/>
                  <a:pt x="2638697" y="3178628"/>
                </a:cubicBezTo>
                <a:lnTo>
                  <a:pt x="2682240" y="3274423"/>
                </a:lnTo>
                <a:cubicBezTo>
                  <a:pt x="2690949" y="3297646"/>
                  <a:pt x="2699890" y="3320782"/>
                  <a:pt x="2708366" y="3344091"/>
                </a:cubicBezTo>
                <a:cubicBezTo>
                  <a:pt x="2711503" y="3352718"/>
                  <a:pt x="2712970" y="3362006"/>
                  <a:pt x="2717075" y="3370217"/>
                </a:cubicBezTo>
                <a:cubicBezTo>
                  <a:pt x="2721756" y="3379578"/>
                  <a:pt x="2734492" y="3396343"/>
                  <a:pt x="2734492" y="3396343"/>
                </a:cubicBezTo>
                <a:lnTo>
                  <a:pt x="2734492" y="3483428"/>
                </a:lnTo>
                <a:cubicBezTo>
                  <a:pt x="2731589" y="3509554"/>
                  <a:pt x="2732158" y="3536303"/>
                  <a:pt x="2725783" y="3561805"/>
                </a:cubicBezTo>
                <a:cubicBezTo>
                  <a:pt x="2723244" y="3571959"/>
                  <a:pt x="2713047" y="3578570"/>
                  <a:pt x="2708366" y="3587931"/>
                </a:cubicBezTo>
                <a:cubicBezTo>
                  <a:pt x="2704261" y="3596142"/>
                  <a:pt x="2699657" y="3614057"/>
                  <a:pt x="2699657" y="3614057"/>
                </a:cubicBezTo>
                <a:lnTo>
                  <a:pt x="2647406" y="3727268"/>
                </a:lnTo>
                <a:lnTo>
                  <a:pt x="2603863" y="3788228"/>
                </a:lnTo>
                <a:lnTo>
                  <a:pt x="2534195" y="3971108"/>
                </a:lnTo>
                <a:lnTo>
                  <a:pt x="2508069" y="4284617"/>
                </a:lnTo>
                <a:cubicBezTo>
                  <a:pt x="2496986" y="4384355"/>
                  <a:pt x="2521716" y="4344049"/>
                  <a:pt x="2473235" y="4380411"/>
                </a:cubicBezTo>
                <a:cubicBezTo>
                  <a:pt x="2469951" y="4382874"/>
                  <a:pt x="2467429" y="4386217"/>
                  <a:pt x="2464526" y="4389120"/>
                </a:cubicBezTo>
                <a:lnTo>
                  <a:pt x="2386149" y="4528457"/>
                </a:lnTo>
                <a:cubicBezTo>
                  <a:pt x="2383246" y="4557486"/>
                  <a:pt x="2384000" y="4587117"/>
                  <a:pt x="2377440" y="4615543"/>
                </a:cubicBezTo>
                <a:cubicBezTo>
                  <a:pt x="2375087" y="4625741"/>
                  <a:pt x="2364704" y="4632307"/>
                  <a:pt x="2360023" y="4641668"/>
                </a:cubicBezTo>
                <a:cubicBezTo>
                  <a:pt x="2355918" y="4649879"/>
                  <a:pt x="2351315" y="4667794"/>
                  <a:pt x="2351315" y="4667794"/>
                </a:cubicBezTo>
                <a:lnTo>
                  <a:pt x="2333897" y="4824548"/>
                </a:lnTo>
                <a:lnTo>
                  <a:pt x="2307772" y="4902925"/>
                </a:lnTo>
                <a:lnTo>
                  <a:pt x="2307772" y="5016137"/>
                </a:lnTo>
                <a:cubicBezTo>
                  <a:pt x="2298443" y="5146744"/>
                  <a:pt x="2299063" y="5097313"/>
                  <a:pt x="2299063" y="5164183"/>
                </a:cubicBezTo>
                <a:lnTo>
                  <a:pt x="2264229" y="5286103"/>
                </a:lnTo>
                <a:cubicBezTo>
                  <a:pt x="2258423" y="5312229"/>
                  <a:pt x="2253303" y="5338516"/>
                  <a:pt x="2246812" y="5364480"/>
                </a:cubicBezTo>
                <a:cubicBezTo>
                  <a:pt x="2244586" y="5373385"/>
                  <a:pt x="2242826" y="5382734"/>
                  <a:pt x="2238103" y="5390605"/>
                </a:cubicBezTo>
                <a:cubicBezTo>
                  <a:pt x="2233879" y="5397646"/>
                  <a:pt x="2220686" y="5408023"/>
                  <a:pt x="2220686" y="5408023"/>
                </a:cubicBezTo>
                <a:lnTo>
                  <a:pt x="2229395" y="5495108"/>
                </a:lnTo>
                <a:cubicBezTo>
                  <a:pt x="2220365" y="5576370"/>
                  <a:pt x="2220686" y="5547199"/>
                  <a:pt x="2220686" y="5582194"/>
                </a:cubicBezTo>
                <a:lnTo>
                  <a:pt x="2203269" y="5651863"/>
                </a:lnTo>
                <a:cubicBezTo>
                  <a:pt x="2197463" y="5677989"/>
                  <a:pt x="2191460" y="5704071"/>
                  <a:pt x="2185852" y="5730240"/>
                </a:cubicBezTo>
                <a:cubicBezTo>
                  <a:pt x="2185377" y="5732458"/>
                  <a:pt x="2175601" y="5790951"/>
                  <a:pt x="2168435" y="5799908"/>
                </a:cubicBezTo>
                <a:cubicBezTo>
                  <a:pt x="2161897" y="5808081"/>
                  <a:pt x="2151671" y="5812644"/>
                  <a:pt x="2142309" y="5817325"/>
                </a:cubicBezTo>
                <a:cubicBezTo>
                  <a:pt x="2139712" y="5818623"/>
                  <a:pt x="2136503" y="5817325"/>
                  <a:pt x="2133600" y="5817325"/>
                </a:cubicBezTo>
                <a:lnTo>
                  <a:pt x="2055223" y="5930537"/>
                </a:lnTo>
                <a:cubicBezTo>
                  <a:pt x="2040709" y="5950857"/>
                  <a:pt x="2029337" y="5973840"/>
                  <a:pt x="2011680" y="5991497"/>
                </a:cubicBezTo>
                <a:cubicBezTo>
                  <a:pt x="2002500" y="6000677"/>
                  <a:pt x="1989280" y="6005184"/>
                  <a:pt x="1976846" y="6008914"/>
                </a:cubicBezTo>
                <a:cubicBezTo>
                  <a:pt x="1933499" y="6021918"/>
                  <a:pt x="1890947" y="6017623"/>
                  <a:pt x="1846217" y="6017623"/>
                </a:cubicBezTo>
                <a:lnTo>
                  <a:pt x="1672046" y="6061165"/>
                </a:lnTo>
                <a:cubicBezTo>
                  <a:pt x="1640115" y="6064068"/>
                  <a:pt x="1608315" y="6069874"/>
                  <a:pt x="1576252" y="6069874"/>
                </a:cubicBezTo>
                <a:cubicBezTo>
                  <a:pt x="1561450" y="6069874"/>
                  <a:pt x="1547272" y="6063813"/>
                  <a:pt x="1532709" y="6061165"/>
                </a:cubicBezTo>
                <a:cubicBezTo>
                  <a:pt x="1515336" y="6058006"/>
                  <a:pt x="1497874" y="6055360"/>
                  <a:pt x="1480457" y="6052457"/>
                </a:cubicBezTo>
                <a:cubicBezTo>
                  <a:pt x="1456779" y="6036672"/>
                  <a:pt x="1433172" y="6017623"/>
                  <a:pt x="1402080" y="6017623"/>
                </a:cubicBezTo>
                <a:lnTo>
                  <a:pt x="1375955" y="6017623"/>
                </a:lnTo>
                <a:lnTo>
                  <a:pt x="1114697" y="6052457"/>
                </a:lnTo>
                <a:cubicBezTo>
                  <a:pt x="1057727" y="6058154"/>
                  <a:pt x="1024839" y="6073435"/>
                  <a:pt x="975360" y="6043748"/>
                </a:cubicBezTo>
                <a:cubicBezTo>
                  <a:pt x="961279" y="6035300"/>
                  <a:pt x="940526" y="6008914"/>
                  <a:pt x="940526" y="6008914"/>
                </a:cubicBezTo>
                <a:lnTo>
                  <a:pt x="827315" y="5982788"/>
                </a:lnTo>
                <a:cubicBezTo>
                  <a:pt x="798286" y="5974080"/>
                  <a:pt x="768161" y="5968424"/>
                  <a:pt x="740229" y="5956663"/>
                </a:cubicBezTo>
                <a:cubicBezTo>
                  <a:pt x="700615" y="5939983"/>
                  <a:pt x="653800" y="5915111"/>
                  <a:pt x="627017" y="5878285"/>
                </a:cubicBezTo>
                <a:cubicBezTo>
                  <a:pt x="549201" y="5771288"/>
                  <a:pt x="622382" y="5847524"/>
                  <a:pt x="574766" y="5799908"/>
                </a:cubicBezTo>
                <a:lnTo>
                  <a:pt x="522515" y="5704114"/>
                </a:lnTo>
                <a:cubicBezTo>
                  <a:pt x="475059" y="5656658"/>
                  <a:pt x="485575" y="5660344"/>
                  <a:pt x="444137" y="5634445"/>
                </a:cubicBezTo>
                <a:cubicBezTo>
                  <a:pt x="429784" y="5625474"/>
                  <a:pt x="414368" y="5618158"/>
                  <a:pt x="400595" y="5608320"/>
                </a:cubicBezTo>
                <a:cubicBezTo>
                  <a:pt x="393914" y="5603548"/>
                  <a:pt x="383177" y="5590903"/>
                  <a:pt x="383177" y="5590903"/>
                </a:cubicBezTo>
                <a:lnTo>
                  <a:pt x="348343" y="5582194"/>
                </a:lnTo>
                <a:cubicBezTo>
                  <a:pt x="319314" y="5579291"/>
                  <a:pt x="289308" y="5581500"/>
                  <a:pt x="261257" y="5573485"/>
                </a:cubicBezTo>
                <a:cubicBezTo>
                  <a:pt x="246765" y="5569345"/>
                  <a:pt x="221463" y="5542400"/>
                  <a:pt x="209006" y="5529943"/>
                </a:cubicBezTo>
                <a:lnTo>
                  <a:pt x="17417" y="5303520"/>
                </a:lnTo>
                <a:lnTo>
                  <a:pt x="0" y="4990011"/>
                </a:lnTo>
                <a:cubicBezTo>
                  <a:pt x="11020" y="4879818"/>
                  <a:pt x="8709" y="4932098"/>
                  <a:pt x="8709" y="4833257"/>
                </a:cubicBezTo>
                <a:lnTo>
                  <a:pt x="130629" y="4693920"/>
                </a:lnTo>
                <a:lnTo>
                  <a:pt x="409303" y="4319451"/>
                </a:lnTo>
                <a:cubicBezTo>
                  <a:pt x="452846" y="4275908"/>
                  <a:pt x="502986" y="4238087"/>
                  <a:pt x="539932" y="4188823"/>
                </a:cubicBezTo>
                <a:lnTo>
                  <a:pt x="566057" y="4153988"/>
                </a:lnTo>
                <a:lnTo>
                  <a:pt x="627017" y="3971108"/>
                </a:lnTo>
                <a:cubicBezTo>
                  <a:pt x="647337" y="3950788"/>
                  <a:pt x="669780" y="3932389"/>
                  <a:pt x="687977" y="3910148"/>
                </a:cubicBezTo>
                <a:cubicBezTo>
                  <a:pt x="696198" y="3900101"/>
                  <a:pt x="698954" y="3886585"/>
                  <a:pt x="705395" y="3875314"/>
                </a:cubicBezTo>
                <a:cubicBezTo>
                  <a:pt x="710588" y="3866227"/>
                  <a:pt x="722812" y="3849188"/>
                  <a:pt x="722812" y="3849188"/>
                </a:cubicBezTo>
                <a:lnTo>
                  <a:pt x="801189" y="3675017"/>
                </a:lnTo>
                <a:cubicBezTo>
                  <a:pt x="815703" y="3648891"/>
                  <a:pt x="832594" y="3623951"/>
                  <a:pt x="844732" y="3596640"/>
                </a:cubicBezTo>
                <a:cubicBezTo>
                  <a:pt x="855917" y="3571475"/>
                  <a:pt x="870857" y="3518263"/>
                  <a:pt x="870857" y="3518263"/>
                </a:cubicBezTo>
                <a:lnTo>
                  <a:pt x="949235" y="3387634"/>
                </a:lnTo>
                <a:cubicBezTo>
                  <a:pt x="957943" y="3355703"/>
                  <a:pt x="965488" y="3323431"/>
                  <a:pt x="975360" y="3291840"/>
                </a:cubicBezTo>
                <a:cubicBezTo>
                  <a:pt x="988359" y="3250242"/>
                  <a:pt x="995771" y="3253465"/>
                  <a:pt x="1001486" y="3213463"/>
                </a:cubicBezTo>
                <a:cubicBezTo>
                  <a:pt x="1002718" y="3204842"/>
                  <a:pt x="1001486" y="3196046"/>
                  <a:pt x="1001486" y="3187337"/>
                </a:cubicBezTo>
                <a:lnTo>
                  <a:pt x="1053737" y="2969623"/>
                </a:lnTo>
                <a:cubicBezTo>
                  <a:pt x="1107949" y="2882883"/>
                  <a:pt x="1094774" y="2921191"/>
                  <a:pt x="1114697" y="2821577"/>
                </a:cubicBezTo>
                <a:cubicBezTo>
                  <a:pt x="1115266" y="2818730"/>
                  <a:pt x="1114697" y="2815771"/>
                  <a:pt x="1114697" y="2812868"/>
                </a:cubicBezTo>
                <a:lnTo>
                  <a:pt x="1149532" y="2699657"/>
                </a:lnTo>
                <a:cubicBezTo>
                  <a:pt x="1164046" y="2670628"/>
                  <a:pt x="1181312" y="2642819"/>
                  <a:pt x="1193075" y="2612571"/>
                </a:cubicBezTo>
                <a:cubicBezTo>
                  <a:pt x="1201751" y="2590261"/>
                  <a:pt x="1210492" y="2542903"/>
                  <a:pt x="1210492" y="2542903"/>
                </a:cubicBezTo>
                <a:lnTo>
                  <a:pt x="1236617" y="2386148"/>
                </a:lnTo>
                <a:cubicBezTo>
                  <a:pt x="1245326" y="2362925"/>
                  <a:pt x="1254267" y="2339789"/>
                  <a:pt x="1262743" y="2316480"/>
                </a:cubicBezTo>
                <a:cubicBezTo>
                  <a:pt x="1265880" y="2307853"/>
                  <a:pt x="1269461" y="2299315"/>
                  <a:pt x="1271452" y="2290354"/>
                </a:cubicBezTo>
                <a:cubicBezTo>
                  <a:pt x="1275282" y="2273117"/>
                  <a:pt x="1280160" y="2238103"/>
                  <a:pt x="1280160" y="2238103"/>
                </a:cubicBezTo>
                <a:lnTo>
                  <a:pt x="1280160" y="2002971"/>
                </a:lnTo>
                <a:cubicBezTo>
                  <a:pt x="1315541" y="1843757"/>
                  <a:pt x="1278260" y="1981596"/>
                  <a:pt x="1314995" y="1889760"/>
                </a:cubicBezTo>
                <a:cubicBezTo>
                  <a:pt x="1321814" y="1872714"/>
                  <a:pt x="1332412" y="1837508"/>
                  <a:pt x="1332412" y="1837508"/>
                </a:cubicBezTo>
                <a:lnTo>
                  <a:pt x="1384663" y="1741714"/>
                </a:lnTo>
                <a:cubicBezTo>
                  <a:pt x="1433124" y="1596332"/>
                  <a:pt x="1406262" y="1690501"/>
                  <a:pt x="1445623" y="1454331"/>
                </a:cubicBezTo>
                <a:lnTo>
                  <a:pt x="1445623" y="1454331"/>
                </a:lnTo>
                <a:lnTo>
                  <a:pt x="1463040" y="1384663"/>
                </a:lnTo>
                <a:lnTo>
                  <a:pt x="1471749" y="1193074"/>
                </a:lnTo>
                <a:lnTo>
                  <a:pt x="1471749" y="984068"/>
                </a:lnTo>
                <a:lnTo>
                  <a:pt x="1611086" y="914400"/>
                </a:lnTo>
                <a:lnTo>
                  <a:pt x="1698172" y="687977"/>
                </a:lnTo>
                <a:cubicBezTo>
                  <a:pt x="1718492" y="656046"/>
                  <a:pt x="1743016" y="626429"/>
                  <a:pt x="1759132" y="592183"/>
                </a:cubicBezTo>
                <a:cubicBezTo>
                  <a:pt x="1766650" y="576206"/>
                  <a:pt x="1764010" y="557168"/>
                  <a:pt x="1767840" y="539931"/>
                </a:cubicBezTo>
                <a:cubicBezTo>
                  <a:pt x="1769831" y="530970"/>
                  <a:pt x="1776549" y="513805"/>
                  <a:pt x="1776549" y="513805"/>
                </a:cubicBezTo>
                <a:lnTo>
                  <a:pt x="1811383" y="409303"/>
                </a:lnTo>
                <a:lnTo>
                  <a:pt x="1785257" y="156754"/>
                </a:lnTo>
                <a:lnTo>
                  <a:pt x="1793966" y="69668"/>
                </a:lnTo>
                <a:lnTo>
                  <a:pt x="1802675" y="69668"/>
                </a:lnTo>
              </a:path>
            </a:pathLst>
          </a:custGeom>
          <a:solidFill>
            <a:srgbClr val="00B0F0">
              <a:alpha val="48000"/>
            </a:srgbClr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10E2A4B-15F1-470D-BE86-90689D7D4876}"/>
              </a:ext>
            </a:extLst>
          </p:cNvPr>
          <p:cNvSpPr/>
          <p:nvPr/>
        </p:nvSpPr>
        <p:spPr>
          <a:xfrm>
            <a:off x="6207022" y="1531147"/>
            <a:ext cx="1964487" cy="4024795"/>
          </a:xfrm>
          <a:custGeom>
            <a:avLst/>
            <a:gdLst>
              <a:gd name="connsiteX0" fmla="*/ 43543 w 1637211"/>
              <a:gd name="connsiteY0" fmla="*/ 531223 h 3515555"/>
              <a:gd name="connsiteX1" fmla="*/ 52251 w 1637211"/>
              <a:gd name="connsiteY1" fmla="*/ 1079863 h 3515555"/>
              <a:gd name="connsiteX2" fmla="*/ 0 w 1637211"/>
              <a:gd name="connsiteY2" fmla="*/ 1750423 h 3515555"/>
              <a:gd name="connsiteX3" fmla="*/ 0 w 1637211"/>
              <a:gd name="connsiteY3" fmla="*/ 2124892 h 3515555"/>
              <a:gd name="connsiteX4" fmla="*/ 17417 w 1637211"/>
              <a:gd name="connsiteY4" fmla="*/ 2516777 h 3515555"/>
              <a:gd name="connsiteX5" fmla="*/ 113211 w 1637211"/>
              <a:gd name="connsiteY5" fmla="*/ 2934789 h 3515555"/>
              <a:gd name="connsiteX6" fmla="*/ 139337 w 1637211"/>
              <a:gd name="connsiteY6" fmla="*/ 3021875 h 3515555"/>
              <a:gd name="connsiteX7" fmla="*/ 148046 w 1637211"/>
              <a:gd name="connsiteY7" fmla="*/ 3239589 h 3515555"/>
              <a:gd name="connsiteX8" fmla="*/ 209006 w 1637211"/>
              <a:gd name="connsiteY8" fmla="*/ 3300549 h 3515555"/>
              <a:gd name="connsiteX9" fmla="*/ 304800 w 1637211"/>
              <a:gd name="connsiteY9" fmla="*/ 3457303 h 3515555"/>
              <a:gd name="connsiteX10" fmla="*/ 513806 w 1637211"/>
              <a:gd name="connsiteY10" fmla="*/ 3509555 h 3515555"/>
              <a:gd name="connsiteX11" fmla="*/ 757646 w 1637211"/>
              <a:gd name="connsiteY11" fmla="*/ 3474720 h 3515555"/>
              <a:gd name="connsiteX12" fmla="*/ 905691 w 1637211"/>
              <a:gd name="connsiteY12" fmla="*/ 3474720 h 3515555"/>
              <a:gd name="connsiteX13" fmla="*/ 1010194 w 1637211"/>
              <a:gd name="connsiteY13" fmla="*/ 3439886 h 3515555"/>
              <a:gd name="connsiteX14" fmla="*/ 1219200 w 1637211"/>
              <a:gd name="connsiteY14" fmla="*/ 3396343 h 3515555"/>
              <a:gd name="connsiteX15" fmla="*/ 1271451 w 1637211"/>
              <a:gd name="connsiteY15" fmla="*/ 3335383 h 3515555"/>
              <a:gd name="connsiteX16" fmla="*/ 1341120 w 1637211"/>
              <a:gd name="connsiteY16" fmla="*/ 3239589 h 3515555"/>
              <a:gd name="connsiteX17" fmla="*/ 1367246 w 1637211"/>
              <a:gd name="connsiteY17" fmla="*/ 3204755 h 3515555"/>
              <a:gd name="connsiteX18" fmla="*/ 1393371 w 1637211"/>
              <a:gd name="connsiteY18" fmla="*/ 3178629 h 3515555"/>
              <a:gd name="connsiteX19" fmla="*/ 1471749 w 1637211"/>
              <a:gd name="connsiteY19" fmla="*/ 2891246 h 3515555"/>
              <a:gd name="connsiteX20" fmla="*/ 1524000 w 1637211"/>
              <a:gd name="connsiteY20" fmla="*/ 2760617 h 3515555"/>
              <a:gd name="connsiteX21" fmla="*/ 1524000 w 1637211"/>
              <a:gd name="connsiteY21" fmla="*/ 2725783 h 3515555"/>
              <a:gd name="connsiteX22" fmla="*/ 1593669 w 1637211"/>
              <a:gd name="connsiteY22" fmla="*/ 2551612 h 3515555"/>
              <a:gd name="connsiteX23" fmla="*/ 1584960 w 1637211"/>
              <a:gd name="connsiteY23" fmla="*/ 2333897 h 3515555"/>
              <a:gd name="connsiteX24" fmla="*/ 1576251 w 1637211"/>
              <a:gd name="connsiteY24" fmla="*/ 2281646 h 3515555"/>
              <a:gd name="connsiteX25" fmla="*/ 1567543 w 1637211"/>
              <a:gd name="connsiteY25" fmla="*/ 2255520 h 3515555"/>
              <a:gd name="connsiteX26" fmla="*/ 1567543 w 1637211"/>
              <a:gd name="connsiteY26" fmla="*/ 2203269 h 3515555"/>
              <a:gd name="connsiteX27" fmla="*/ 1532709 w 1637211"/>
              <a:gd name="connsiteY27" fmla="*/ 1959429 h 3515555"/>
              <a:gd name="connsiteX28" fmla="*/ 1541417 w 1637211"/>
              <a:gd name="connsiteY28" fmla="*/ 1872343 h 3515555"/>
              <a:gd name="connsiteX29" fmla="*/ 1567543 w 1637211"/>
              <a:gd name="connsiteY29" fmla="*/ 1741715 h 3515555"/>
              <a:gd name="connsiteX30" fmla="*/ 1593669 w 1637211"/>
              <a:gd name="connsiteY30" fmla="*/ 1663337 h 3515555"/>
              <a:gd name="connsiteX31" fmla="*/ 1602377 w 1637211"/>
              <a:gd name="connsiteY31" fmla="*/ 1637212 h 3515555"/>
              <a:gd name="connsiteX32" fmla="*/ 1637211 w 1637211"/>
              <a:gd name="connsiteY32" fmla="*/ 1480457 h 3515555"/>
              <a:gd name="connsiteX33" fmla="*/ 1611086 w 1637211"/>
              <a:gd name="connsiteY33" fmla="*/ 1410789 h 3515555"/>
              <a:gd name="connsiteX34" fmla="*/ 1602377 w 1637211"/>
              <a:gd name="connsiteY34" fmla="*/ 1341120 h 3515555"/>
              <a:gd name="connsiteX35" fmla="*/ 1593669 w 1637211"/>
              <a:gd name="connsiteY35" fmla="*/ 1306286 h 3515555"/>
              <a:gd name="connsiteX36" fmla="*/ 1567543 w 1637211"/>
              <a:gd name="connsiteY36" fmla="*/ 1140823 h 3515555"/>
              <a:gd name="connsiteX37" fmla="*/ 1558834 w 1637211"/>
              <a:gd name="connsiteY37" fmla="*/ 1088572 h 3515555"/>
              <a:gd name="connsiteX38" fmla="*/ 1550126 w 1637211"/>
              <a:gd name="connsiteY38" fmla="*/ 1027612 h 3515555"/>
              <a:gd name="connsiteX39" fmla="*/ 1541417 w 1637211"/>
              <a:gd name="connsiteY39" fmla="*/ 975360 h 3515555"/>
              <a:gd name="connsiteX40" fmla="*/ 1471749 w 1637211"/>
              <a:gd name="connsiteY40" fmla="*/ 722812 h 3515555"/>
              <a:gd name="connsiteX41" fmla="*/ 1489166 w 1637211"/>
              <a:gd name="connsiteY41" fmla="*/ 522515 h 3515555"/>
              <a:gd name="connsiteX42" fmla="*/ 1497874 w 1637211"/>
              <a:gd name="connsiteY42" fmla="*/ 478972 h 3515555"/>
              <a:gd name="connsiteX43" fmla="*/ 1515291 w 1637211"/>
              <a:gd name="connsiteY43" fmla="*/ 435429 h 3515555"/>
              <a:gd name="connsiteX44" fmla="*/ 1532709 w 1637211"/>
              <a:gd name="connsiteY44" fmla="*/ 357052 h 3515555"/>
              <a:gd name="connsiteX45" fmla="*/ 1541417 w 1637211"/>
              <a:gd name="connsiteY45" fmla="*/ 339635 h 3515555"/>
              <a:gd name="connsiteX46" fmla="*/ 1515291 w 1637211"/>
              <a:gd name="connsiteY46" fmla="*/ 209006 h 3515555"/>
              <a:gd name="connsiteX47" fmla="*/ 1419497 w 1637211"/>
              <a:gd name="connsiteY47" fmla="*/ 121920 h 3515555"/>
              <a:gd name="connsiteX48" fmla="*/ 1384663 w 1637211"/>
              <a:gd name="connsiteY48" fmla="*/ 113212 h 3515555"/>
              <a:gd name="connsiteX49" fmla="*/ 1358537 w 1637211"/>
              <a:gd name="connsiteY49" fmla="*/ 104503 h 3515555"/>
              <a:gd name="connsiteX50" fmla="*/ 1323703 w 1637211"/>
              <a:gd name="connsiteY50" fmla="*/ 87086 h 3515555"/>
              <a:gd name="connsiteX51" fmla="*/ 1271451 w 1637211"/>
              <a:gd name="connsiteY51" fmla="*/ 78377 h 3515555"/>
              <a:gd name="connsiteX52" fmla="*/ 1219200 w 1637211"/>
              <a:gd name="connsiteY52" fmla="*/ 60960 h 3515555"/>
              <a:gd name="connsiteX53" fmla="*/ 1079863 w 1637211"/>
              <a:gd name="connsiteY53" fmla="*/ 26126 h 3515555"/>
              <a:gd name="connsiteX54" fmla="*/ 1036320 w 1637211"/>
              <a:gd name="connsiteY54" fmla="*/ 17417 h 3515555"/>
              <a:gd name="connsiteX55" fmla="*/ 966651 w 1637211"/>
              <a:gd name="connsiteY55" fmla="*/ 0 h 3515555"/>
              <a:gd name="connsiteX56" fmla="*/ 853440 w 1637211"/>
              <a:gd name="connsiteY56" fmla="*/ 26126 h 3515555"/>
              <a:gd name="connsiteX57" fmla="*/ 775063 w 1637211"/>
              <a:gd name="connsiteY57" fmla="*/ 60960 h 3515555"/>
              <a:gd name="connsiteX58" fmla="*/ 731520 w 1637211"/>
              <a:gd name="connsiteY58" fmla="*/ 69669 h 3515555"/>
              <a:gd name="connsiteX59" fmla="*/ 679269 w 1637211"/>
              <a:gd name="connsiteY59" fmla="*/ 87086 h 3515555"/>
              <a:gd name="connsiteX60" fmla="*/ 374469 w 1637211"/>
              <a:gd name="connsiteY60" fmla="*/ 235132 h 3515555"/>
              <a:gd name="connsiteX61" fmla="*/ 296091 w 1637211"/>
              <a:gd name="connsiteY61" fmla="*/ 304800 h 3515555"/>
              <a:gd name="connsiteX62" fmla="*/ 269966 w 1637211"/>
              <a:gd name="connsiteY62" fmla="*/ 313509 h 3515555"/>
              <a:gd name="connsiteX63" fmla="*/ 252549 w 1637211"/>
              <a:gd name="connsiteY63" fmla="*/ 322217 h 3515555"/>
              <a:gd name="connsiteX64" fmla="*/ 130629 w 1637211"/>
              <a:gd name="connsiteY64" fmla="*/ 452846 h 3515555"/>
              <a:gd name="connsiteX65" fmla="*/ 43543 w 1637211"/>
              <a:gd name="connsiteY65" fmla="*/ 531223 h 351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37211" h="3515555">
                <a:moveTo>
                  <a:pt x="43543" y="531223"/>
                </a:moveTo>
                <a:lnTo>
                  <a:pt x="52251" y="1079863"/>
                </a:lnTo>
                <a:lnTo>
                  <a:pt x="0" y="1750423"/>
                </a:lnTo>
                <a:lnTo>
                  <a:pt x="0" y="2124892"/>
                </a:lnTo>
                <a:lnTo>
                  <a:pt x="17417" y="2516777"/>
                </a:lnTo>
                <a:lnTo>
                  <a:pt x="113211" y="2934789"/>
                </a:lnTo>
                <a:cubicBezTo>
                  <a:pt x="131520" y="3017173"/>
                  <a:pt x="111706" y="2994241"/>
                  <a:pt x="139337" y="3021875"/>
                </a:cubicBezTo>
                <a:lnTo>
                  <a:pt x="148046" y="3239589"/>
                </a:lnTo>
                <a:lnTo>
                  <a:pt x="209006" y="3300549"/>
                </a:lnTo>
                <a:lnTo>
                  <a:pt x="304800" y="3457303"/>
                </a:lnTo>
                <a:cubicBezTo>
                  <a:pt x="403228" y="3541671"/>
                  <a:pt x="338997" y="3509555"/>
                  <a:pt x="513806" y="3509555"/>
                </a:cubicBezTo>
                <a:lnTo>
                  <a:pt x="757646" y="3474720"/>
                </a:lnTo>
                <a:cubicBezTo>
                  <a:pt x="822058" y="3481877"/>
                  <a:pt x="843082" y="3490372"/>
                  <a:pt x="905691" y="3474720"/>
                </a:cubicBezTo>
                <a:cubicBezTo>
                  <a:pt x="941313" y="3465814"/>
                  <a:pt x="1010194" y="3439886"/>
                  <a:pt x="1010194" y="3439886"/>
                </a:cubicBezTo>
                <a:lnTo>
                  <a:pt x="1219200" y="3396343"/>
                </a:lnTo>
                <a:cubicBezTo>
                  <a:pt x="1236617" y="3376023"/>
                  <a:pt x="1254732" y="3356281"/>
                  <a:pt x="1271451" y="3335383"/>
                </a:cubicBezTo>
                <a:cubicBezTo>
                  <a:pt x="1359469" y="3225362"/>
                  <a:pt x="1296970" y="3301399"/>
                  <a:pt x="1341120" y="3239589"/>
                </a:cubicBezTo>
                <a:cubicBezTo>
                  <a:pt x="1349556" y="3227778"/>
                  <a:pt x="1357800" y="3215775"/>
                  <a:pt x="1367246" y="3204755"/>
                </a:cubicBezTo>
                <a:cubicBezTo>
                  <a:pt x="1375261" y="3195404"/>
                  <a:pt x="1393371" y="3178629"/>
                  <a:pt x="1393371" y="3178629"/>
                </a:cubicBezTo>
                <a:lnTo>
                  <a:pt x="1471749" y="2891246"/>
                </a:lnTo>
                <a:cubicBezTo>
                  <a:pt x="1472839" y="2888794"/>
                  <a:pt x="1524000" y="2780461"/>
                  <a:pt x="1524000" y="2760617"/>
                </a:cubicBezTo>
                <a:lnTo>
                  <a:pt x="1524000" y="2725783"/>
                </a:lnTo>
                <a:lnTo>
                  <a:pt x="1593669" y="2551612"/>
                </a:lnTo>
                <a:cubicBezTo>
                  <a:pt x="1590766" y="2479040"/>
                  <a:pt x="1589636" y="2406376"/>
                  <a:pt x="1584960" y="2333897"/>
                </a:cubicBezTo>
                <a:cubicBezTo>
                  <a:pt x="1583823" y="2316276"/>
                  <a:pt x="1580081" y="2298883"/>
                  <a:pt x="1576251" y="2281646"/>
                </a:cubicBezTo>
                <a:cubicBezTo>
                  <a:pt x="1574260" y="2272685"/>
                  <a:pt x="1568557" y="2264644"/>
                  <a:pt x="1567543" y="2255520"/>
                </a:cubicBezTo>
                <a:cubicBezTo>
                  <a:pt x="1565620" y="2238210"/>
                  <a:pt x="1567543" y="2220686"/>
                  <a:pt x="1567543" y="2203269"/>
                </a:cubicBezTo>
                <a:lnTo>
                  <a:pt x="1532709" y="1959429"/>
                </a:lnTo>
                <a:cubicBezTo>
                  <a:pt x="1535612" y="1930400"/>
                  <a:pt x="1537475" y="1901249"/>
                  <a:pt x="1541417" y="1872343"/>
                </a:cubicBezTo>
                <a:cubicBezTo>
                  <a:pt x="1549476" y="1813240"/>
                  <a:pt x="1550490" y="1787188"/>
                  <a:pt x="1567543" y="1741715"/>
                </a:cubicBezTo>
                <a:cubicBezTo>
                  <a:pt x="1603567" y="1645652"/>
                  <a:pt x="1570325" y="1745041"/>
                  <a:pt x="1593669" y="1663337"/>
                </a:cubicBezTo>
                <a:cubicBezTo>
                  <a:pt x="1596191" y="1654511"/>
                  <a:pt x="1602377" y="1637212"/>
                  <a:pt x="1602377" y="1637212"/>
                </a:cubicBezTo>
                <a:lnTo>
                  <a:pt x="1637211" y="1480457"/>
                </a:lnTo>
                <a:cubicBezTo>
                  <a:pt x="1628503" y="1457234"/>
                  <a:pt x="1617101" y="1434850"/>
                  <a:pt x="1611086" y="1410789"/>
                </a:cubicBezTo>
                <a:cubicBezTo>
                  <a:pt x="1605410" y="1388084"/>
                  <a:pt x="1606225" y="1364205"/>
                  <a:pt x="1602377" y="1341120"/>
                </a:cubicBezTo>
                <a:cubicBezTo>
                  <a:pt x="1600409" y="1329314"/>
                  <a:pt x="1595875" y="1318050"/>
                  <a:pt x="1593669" y="1306286"/>
                </a:cubicBezTo>
                <a:cubicBezTo>
                  <a:pt x="1574642" y="1204810"/>
                  <a:pt x="1580219" y="1223215"/>
                  <a:pt x="1567543" y="1140823"/>
                </a:cubicBezTo>
                <a:cubicBezTo>
                  <a:pt x="1564858" y="1123371"/>
                  <a:pt x="1561519" y="1106024"/>
                  <a:pt x="1558834" y="1088572"/>
                </a:cubicBezTo>
                <a:cubicBezTo>
                  <a:pt x="1555713" y="1068284"/>
                  <a:pt x="1553247" y="1047900"/>
                  <a:pt x="1550126" y="1027612"/>
                </a:cubicBezTo>
                <a:cubicBezTo>
                  <a:pt x="1547441" y="1010160"/>
                  <a:pt x="1541417" y="975360"/>
                  <a:pt x="1541417" y="975360"/>
                </a:cubicBezTo>
                <a:lnTo>
                  <a:pt x="1471749" y="722812"/>
                </a:lnTo>
                <a:cubicBezTo>
                  <a:pt x="1479446" y="591952"/>
                  <a:pt x="1473061" y="611093"/>
                  <a:pt x="1489166" y="522515"/>
                </a:cubicBezTo>
                <a:cubicBezTo>
                  <a:pt x="1491814" y="507952"/>
                  <a:pt x="1493621" y="493150"/>
                  <a:pt x="1497874" y="478972"/>
                </a:cubicBezTo>
                <a:cubicBezTo>
                  <a:pt x="1502366" y="463999"/>
                  <a:pt x="1510799" y="450402"/>
                  <a:pt x="1515291" y="435429"/>
                </a:cubicBezTo>
                <a:cubicBezTo>
                  <a:pt x="1536002" y="366392"/>
                  <a:pt x="1512603" y="417370"/>
                  <a:pt x="1532709" y="357052"/>
                </a:cubicBezTo>
                <a:cubicBezTo>
                  <a:pt x="1534762" y="350894"/>
                  <a:pt x="1538514" y="345441"/>
                  <a:pt x="1541417" y="339635"/>
                </a:cubicBezTo>
                <a:lnTo>
                  <a:pt x="1515291" y="209006"/>
                </a:lnTo>
                <a:cubicBezTo>
                  <a:pt x="1501313" y="195028"/>
                  <a:pt x="1448407" y="136375"/>
                  <a:pt x="1419497" y="121920"/>
                </a:cubicBezTo>
                <a:cubicBezTo>
                  <a:pt x="1408792" y="116567"/>
                  <a:pt x="1396171" y="116500"/>
                  <a:pt x="1384663" y="113212"/>
                </a:cubicBezTo>
                <a:cubicBezTo>
                  <a:pt x="1375836" y="110690"/>
                  <a:pt x="1366975" y="108119"/>
                  <a:pt x="1358537" y="104503"/>
                </a:cubicBezTo>
                <a:cubicBezTo>
                  <a:pt x="1346605" y="99389"/>
                  <a:pt x="1336137" y="90816"/>
                  <a:pt x="1323703" y="87086"/>
                </a:cubicBezTo>
                <a:cubicBezTo>
                  <a:pt x="1306790" y="82012"/>
                  <a:pt x="1288581" y="82660"/>
                  <a:pt x="1271451" y="78377"/>
                </a:cubicBezTo>
                <a:cubicBezTo>
                  <a:pt x="1253640" y="73924"/>
                  <a:pt x="1236912" y="65791"/>
                  <a:pt x="1219200" y="60960"/>
                </a:cubicBezTo>
                <a:cubicBezTo>
                  <a:pt x="1173012" y="48363"/>
                  <a:pt x="1126808" y="35515"/>
                  <a:pt x="1079863" y="26126"/>
                </a:cubicBezTo>
                <a:cubicBezTo>
                  <a:pt x="1065349" y="23223"/>
                  <a:pt x="1050743" y="20745"/>
                  <a:pt x="1036320" y="17417"/>
                </a:cubicBezTo>
                <a:cubicBezTo>
                  <a:pt x="1012995" y="12034"/>
                  <a:pt x="966651" y="0"/>
                  <a:pt x="966651" y="0"/>
                </a:cubicBezTo>
                <a:lnTo>
                  <a:pt x="853440" y="26126"/>
                </a:lnTo>
                <a:cubicBezTo>
                  <a:pt x="827314" y="37737"/>
                  <a:pt x="801987" y="51344"/>
                  <a:pt x="775063" y="60960"/>
                </a:cubicBezTo>
                <a:cubicBezTo>
                  <a:pt x="761124" y="65938"/>
                  <a:pt x="745379" y="64472"/>
                  <a:pt x="731520" y="69669"/>
                </a:cubicBezTo>
                <a:cubicBezTo>
                  <a:pt x="672194" y="91916"/>
                  <a:pt x="737455" y="87086"/>
                  <a:pt x="679269" y="87086"/>
                </a:cubicBezTo>
                <a:lnTo>
                  <a:pt x="374469" y="235132"/>
                </a:lnTo>
                <a:cubicBezTo>
                  <a:pt x="351385" y="258215"/>
                  <a:pt x="327173" y="289259"/>
                  <a:pt x="296091" y="304800"/>
                </a:cubicBezTo>
                <a:cubicBezTo>
                  <a:pt x="287881" y="308905"/>
                  <a:pt x="278489" y="310100"/>
                  <a:pt x="269966" y="313509"/>
                </a:cubicBezTo>
                <a:cubicBezTo>
                  <a:pt x="263939" y="315920"/>
                  <a:pt x="258355" y="319314"/>
                  <a:pt x="252549" y="322217"/>
                </a:cubicBezTo>
                <a:lnTo>
                  <a:pt x="130629" y="452846"/>
                </a:lnTo>
                <a:lnTo>
                  <a:pt x="43543" y="531223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9FA490C-1B22-4C90-8098-71067843E5FF}"/>
              </a:ext>
            </a:extLst>
          </p:cNvPr>
          <p:cNvSpPr/>
          <p:nvPr/>
        </p:nvSpPr>
        <p:spPr>
          <a:xfrm>
            <a:off x="5640776" y="-419984"/>
            <a:ext cx="640951" cy="7616007"/>
          </a:xfrm>
          <a:custGeom>
            <a:avLst/>
            <a:gdLst>
              <a:gd name="connsiteX0" fmla="*/ 60960 w 592183"/>
              <a:gd name="connsiteY0" fmla="*/ 7036526 h 7036526"/>
              <a:gd name="connsiteX1" fmla="*/ 0 w 592183"/>
              <a:gd name="connsiteY1" fmla="*/ 6723018 h 7036526"/>
              <a:gd name="connsiteX2" fmla="*/ 209006 w 592183"/>
              <a:gd name="connsiteY2" fmla="*/ 6191795 h 7036526"/>
              <a:gd name="connsiteX3" fmla="*/ 174171 w 592183"/>
              <a:gd name="connsiteY3" fmla="*/ 5843452 h 7036526"/>
              <a:gd name="connsiteX4" fmla="*/ 217714 w 592183"/>
              <a:gd name="connsiteY4" fmla="*/ 5773783 h 7036526"/>
              <a:gd name="connsiteX5" fmla="*/ 243840 w 592183"/>
              <a:gd name="connsiteY5" fmla="*/ 5747658 h 7036526"/>
              <a:gd name="connsiteX6" fmla="*/ 348343 w 592183"/>
              <a:gd name="connsiteY6" fmla="*/ 5434149 h 7036526"/>
              <a:gd name="connsiteX7" fmla="*/ 261257 w 592183"/>
              <a:gd name="connsiteY7" fmla="*/ 5007429 h 7036526"/>
              <a:gd name="connsiteX8" fmla="*/ 304800 w 592183"/>
              <a:gd name="connsiteY8" fmla="*/ 4937760 h 7036526"/>
              <a:gd name="connsiteX9" fmla="*/ 391886 w 592183"/>
              <a:gd name="connsiteY9" fmla="*/ 4693920 h 7036526"/>
              <a:gd name="connsiteX10" fmla="*/ 322217 w 592183"/>
              <a:gd name="connsiteY10" fmla="*/ 4450080 h 7036526"/>
              <a:gd name="connsiteX11" fmla="*/ 357051 w 592183"/>
              <a:gd name="connsiteY11" fmla="*/ 4371703 h 7036526"/>
              <a:gd name="connsiteX12" fmla="*/ 374468 w 592183"/>
              <a:gd name="connsiteY12" fmla="*/ 4345578 h 7036526"/>
              <a:gd name="connsiteX13" fmla="*/ 383177 w 592183"/>
              <a:gd name="connsiteY13" fmla="*/ 4310743 h 7036526"/>
              <a:gd name="connsiteX14" fmla="*/ 322217 w 592183"/>
              <a:gd name="connsiteY14" fmla="*/ 3953692 h 7036526"/>
              <a:gd name="connsiteX15" fmla="*/ 339634 w 592183"/>
              <a:gd name="connsiteY15" fmla="*/ 3596640 h 7036526"/>
              <a:gd name="connsiteX16" fmla="*/ 391886 w 592183"/>
              <a:gd name="connsiteY16" fmla="*/ 3283132 h 7036526"/>
              <a:gd name="connsiteX17" fmla="*/ 418011 w 592183"/>
              <a:gd name="connsiteY17" fmla="*/ 3039292 h 7036526"/>
              <a:gd name="connsiteX18" fmla="*/ 383177 w 592183"/>
              <a:gd name="connsiteY18" fmla="*/ 2960915 h 7036526"/>
              <a:gd name="connsiteX19" fmla="*/ 313508 w 592183"/>
              <a:gd name="connsiteY19" fmla="*/ 2786743 h 7036526"/>
              <a:gd name="connsiteX20" fmla="*/ 339634 w 592183"/>
              <a:gd name="connsiteY20" fmla="*/ 2708366 h 7036526"/>
              <a:gd name="connsiteX21" fmla="*/ 383177 w 592183"/>
              <a:gd name="connsiteY21" fmla="*/ 2473235 h 7036526"/>
              <a:gd name="connsiteX22" fmla="*/ 400594 w 592183"/>
              <a:gd name="connsiteY22" fmla="*/ 2290355 h 7036526"/>
              <a:gd name="connsiteX23" fmla="*/ 444137 w 592183"/>
              <a:gd name="connsiteY23" fmla="*/ 2220686 h 7036526"/>
              <a:gd name="connsiteX24" fmla="*/ 452846 w 592183"/>
              <a:gd name="connsiteY24" fmla="*/ 2194560 h 7036526"/>
              <a:gd name="connsiteX25" fmla="*/ 487680 w 592183"/>
              <a:gd name="connsiteY25" fmla="*/ 2037806 h 7036526"/>
              <a:gd name="connsiteX26" fmla="*/ 383177 w 592183"/>
              <a:gd name="connsiteY26" fmla="*/ 1846218 h 7036526"/>
              <a:gd name="connsiteX27" fmla="*/ 461554 w 592183"/>
              <a:gd name="connsiteY27" fmla="*/ 1715589 h 7036526"/>
              <a:gd name="connsiteX28" fmla="*/ 357051 w 592183"/>
              <a:gd name="connsiteY28" fmla="*/ 1367246 h 7036526"/>
              <a:gd name="connsiteX29" fmla="*/ 461554 w 592183"/>
              <a:gd name="connsiteY29" fmla="*/ 1236618 h 7036526"/>
              <a:gd name="connsiteX30" fmla="*/ 487680 w 592183"/>
              <a:gd name="connsiteY30" fmla="*/ 1149532 h 7036526"/>
              <a:gd name="connsiteX31" fmla="*/ 496388 w 592183"/>
              <a:gd name="connsiteY31" fmla="*/ 1114698 h 7036526"/>
              <a:gd name="connsiteX32" fmla="*/ 513806 w 592183"/>
              <a:gd name="connsiteY32" fmla="*/ 940526 h 7036526"/>
              <a:gd name="connsiteX33" fmla="*/ 426720 w 592183"/>
              <a:gd name="connsiteY33" fmla="*/ 705395 h 7036526"/>
              <a:gd name="connsiteX34" fmla="*/ 522514 w 592183"/>
              <a:gd name="connsiteY34" fmla="*/ 435429 h 7036526"/>
              <a:gd name="connsiteX35" fmla="*/ 522514 w 592183"/>
              <a:gd name="connsiteY35" fmla="*/ 165463 h 7036526"/>
              <a:gd name="connsiteX36" fmla="*/ 566057 w 592183"/>
              <a:gd name="connsiteY36" fmla="*/ 95795 h 7036526"/>
              <a:gd name="connsiteX37" fmla="*/ 592183 w 592183"/>
              <a:gd name="connsiteY37" fmla="*/ 8709 h 7036526"/>
              <a:gd name="connsiteX38" fmla="*/ 539931 w 592183"/>
              <a:gd name="connsiteY38" fmla="*/ 0 h 703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92183" h="7036526">
                <a:moveTo>
                  <a:pt x="60960" y="7036526"/>
                </a:moveTo>
                <a:lnTo>
                  <a:pt x="0" y="6723018"/>
                </a:lnTo>
                <a:lnTo>
                  <a:pt x="209006" y="6191795"/>
                </a:lnTo>
                <a:lnTo>
                  <a:pt x="174171" y="5843452"/>
                </a:lnTo>
                <a:cubicBezTo>
                  <a:pt x="188685" y="5820229"/>
                  <a:pt x="201606" y="5795931"/>
                  <a:pt x="217714" y="5773783"/>
                </a:cubicBezTo>
                <a:cubicBezTo>
                  <a:pt x="224958" y="5763823"/>
                  <a:pt x="243840" y="5747658"/>
                  <a:pt x="243840" y="5747658"/>
                </a:cubicBezTo>
                <a:lnTo>
                  <a:pt x="348343" y="5434149"/>
                </a:lnTo>
                <a:lnTo>
                  <a:pt x="261257" y="5007429"/>
                </a:lnTo>
                <a:lnTo>
                  <a:pt x="304800" y="4937760"/>
                </a:lnTo>
                <a:lnTo>
                  <a:pt x="391886" y="4693920"/>
                </a:lnTo>
                <a:lnTo>
                  <a:pt x="322217" y="4450080"/>
                </a:lnTo>
                <a:cubicBezTo>
                  <a:pt x="333828" y="4423954"/>
                  <a:pt x="344265" y="4397274"/>
                  <a:pt x="357051" y="4371703"/>
                </a:cubicBezTo>
                <a:cubicBezTo>
                  <a:pt x="361732" y="4362342"/>
                  <a:pt x="370345" y="4355198"/>
                  <a:pt x="374468" y="4345578"/>
                </a:cubicBezTo>
                <a:cubicBezTo>
                  <a:pt x="379183" y="4334577"/>
                  <a:pt x="383177" y="4310743"/>
                  <a:pt x="383177" y="4310743"/>
                </a:cubicBezTo>
                <a:lnTo>
                  <a:pt x="322217" y="3953692"/>
                </a:lnTo>
                <a:lnTo>
                  <a:pt x="339634" y="3596640"/>
                </a:lnTo>
                <a:lnTo>
                  <a:pt x="391886" y="3283132"/>
                </a:lnTo>
                <a:lnTo>
                  <a:pt x="418011" y="3039292"/>
                </a:lnTo>
                <a:lnTo>
                  <a:pt x="383177" y="2960915"/>
                </a:lnTo>
                <a:lnTo>
                  <a:pt x="313508" y="2786743"/>
                </a:lnTo>
                <a:lnTo>
                  <a:pt x="339634" y="2708366"/>
                </a:lnTo>
                <a:lnTo>
                  <a:pt x="383177" y="2473235"/>
                </a:lnTo>
                <a:lnTo>
                  <a:pt x="400594" y="2290355"/>
                </a:lnTo>
                <a:cubicBezTo>
                  <a:pt x="415108" y="2267132"/>
                  <a:pt x="431023" y="2244728"/>
                  <a:pt x="444137" y="2220686"/>
                </a:cubicBezTo>
                <a:cubicBezTo>
                  <a:pt x="448533" y="2212627"/>
                  <a:pt x="452846" y="2194560"/>
                  <a:pt x="452846" y="2194560"/>
                </a:cubicBezTo>
                <a:lnTo>
                  <a:pt x="487680" y="2037806"/>
                </a:lnTo>
                <a:lnTo>
                  <a:pt x="383177" y="1846218"/>
                </a:lnTo>
                <a:lnTo>
                  <a:pt x="461554" y="1715589"/>
                </a:lnTo>
                <a:lnTo>
                  <a:pt x="357051" y="1367246"/>
                </a:lnTo>
                <a:lnTo>
                  <a:pt x="461554" y="1236618"/>
                </a:lnTo>
                <a:cubicBezTo>
                  <a:pt x="470263" y="1207589"/>
                  <a:pt x="479354" y="1178673"/>
                  <a:pt x="487680" y="1149532"/>
                </a:cubicBezTo>
                <a:cubicBezTo>
                  <a:pt x="490968" y="1138024"/>
                  <a:pt x="496388" y="1114698"/>
                  <a:pt x="496388" y="1114698"/>
                </a:cubicBezTo>
                <a:lnTo>
                  <a:pt x="513806" y="940526"/>
                </a:lnTo>
                <a:lnTo>
                  <a:pt x="426720" y="705395"/>
                </a:lnTo>
                <a:lnTo>
                  <a:pt x="522514" y="435429"/>
                </a:lnTo>
                <a:lnTo>
                  <a:pt x="522514" y="165463"/>
                </a:lnTo>
                <a:lnTo>
                  <a:pt x="566057" y="95795"/>
                </a:lnTo>
                <a:lnTo>
                  <a:pt x="592183" y="8709"/>
                </a:lnTo>
                <a:lnTo>
                  <a:pt x="539931" y="0"/>
                </a:lnTo>
              </a:path>
            </a:pathLst>
          </a:cu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5548FE-2031-4C50-9F9F-291CFCBE1C31}"/>
              </a:ext>
            </a:extLst>
          </p:cNvPr>
          <p:cNvGrpSpPr/>
          <p:nvPr/>
        </p:nvGrpSpPr>
        <p:grpSpPr>
          <a:xfrm>
            <a:off x="6736702" y="3315108"/>
            <a:ext cx="237392" cy="615462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859094A-5227-42CD-A62B-EA128A11B34C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68DDDE7-CD5B-4AF8-A99A-554950AAA9C4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867621-3063-45EB-A089-8F0E0B9D2F22}"/>
              </a:ext>
            </a:extLst>
          </p:cNvPr>
          <p:cNvGrpSpPr/>
          <p:nvPr/>
        </p:nvGrpSpPr>
        <p:grpSpPr>
          <a:xfrm>
            <a:off x="7136630" y="3137356"/>
            <a:ext cx="237392" cy="615462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4A65BD3-AF74-4ACB-9440-F3484921D1F4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B5995C4F-66E2-4251-871F-EE114D5F7B03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DA458-8983-49DB-B300-E6980FE2159A}"/>
              </a:ext>
            </a:extLst>
          </p:cNvPr>
          <p:cNvGrpSpPr/>
          <p:nvPr/>
        </p:nvGrpSpPr>
        <p:grpSpPr>
          <a:xfrm>
            <a:off x="7500836" y="3465829"/>
            <a:ext cx="237392" cy="615462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407ABA6-69FB-4B76-9685-F69BAED7162D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EBDB533-3320-40AB-999C-347654F982ED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F43644-F907-41EA-BE07-16E355E474CC}"/>
              </a:ext>
            </a:extLst>
          </p:cNvPr>
          <p:cNvGrpSpPr/>
          <p:nvPr/>
        </p:nvGrpSpPr>
        <p:grpSpPr>
          <a:xfrm>
            <a:off x="4495548" y="3117341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F5C711D-737B-4F59-AB8B-29D92A10D7AC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FEEA93C0-CCFE-4855-9CCC-94A6C3B607C3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E6B8D8C-7660-4CE4-9A7B-ACE55A7A75E1}"/>
              </a:ext>
            </a:extLst>
          </p:cNvPr>
          <p:cNvGrpSpPr/>
          <p:nvPr/>
        </p:nvGrpSpPr>
        <p:grpSpPr>
          <a:xfrm>
            <a:off x="4860098" y="3354285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7E7E491-9BC8-4BEF-A7C1-BD83214C3A8C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4D53DBB4-585B-49D0-8CD2-B9BA855F4F14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D233FD1-D18A-4843-8666-8A242794BB95}"/>
              </a:ext>
            </a:extLst>
          </p:cNvPr>
          <p:cNvGrpSpPr/>
          <p:nvPr/>
        </p:nvGrpSpPr>
        <p:grpSpPr>
          <a:xfrm>
            <a:off x="5237987" y="3159866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4588E14-28CA-49A4-AEEC-11A67AEF9CDD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7CCD27A9-1363-4138-B67B-80FF17532F6D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B9D0162-FFE4-4212-9863-99A2CE540287}"/>
              </a:ext>
            </a:extLst>
          </p:cNvPr>
          <p:cNvGrpSpPr/>
          <p:nvPr/>
        </p:nvGrpSpPr>
        <p:grpSpPr>
          <a:xfrm>
            <a:off x="4579753" y="4167514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E5C40C4-F967-4DF0-B9F1-E4F3BE0F93DB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A6682AB4-0DCD-45CA-9DD4-0E772B222806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762145B-34A3-4CD7-8498-595F64C4BA2A}"/>
              </a:ext>
            </a:extLst>
          </p:cNvPr>
          <p:cNvGrpSpPr/>
          <p:nvPr/>
        </p:nvGrpSpPr>
        <p:grpSpPr>
          <a:xfrm>
            <a:off x="4978794" y="1783822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A74EFA1-71F3-480E-904C-DD25EAA5F23A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2B12A83F-FD0D-42D5-B678-E86C64A9129C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0CE71AF-C1F7-443C-BC3F-82B9E00BE53E}"/>
              </a:ext>
            </a:extLst>
          </p:cNvPr>
          <p:cNvGrpSpPr/>
          <p:nvPr/>
        </p:nvGrpSpPr>
        <p:grpSpPr>
          <a:xfrm>
            <a:off x="4486384" y="2136478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5B18412-FAF7-466F-A478-860D7D2E8879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988E75C4-734F-46A6-B963-848C7715E8EB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E0AECB7-9820-42E3-84BD-6701B201251C}"/>
              </a:ext>
            </a:extLst>
          </p:cNvPr>
          <p:cNvGrpSpPr/>
          <p:nvPr/>
        </p:nvGrpSpPr>
        <p:grpSpPr>
          <a:xfrm>
            <a:off x="5163199" y="4018955"/>
            <a:ext cx="237392" cy="615462"/>
            <a:chOff x="1512277" y="4193930"/>
            <a:chExt cx="237392" cy="615462"/>
          </a:xfrm>
          <a:solidFill>
            <a:srgbClr val="0070C0"/>
          </a:solidFill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BD0B2DF-4048-408E-BC45-C1EF18E77AD8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86D02C70-46BB-477B-9A39-3F39EB30FA24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Callout: Down Arrow 5">
            <a:extLst>
              <a:ext uri="{FF2B5EF4-FFF2-40B4-BE49-F238E27FC236}">
                <a16:creationId xmlns:a16="http://schemas.microsoft.com/office/drawing/2014/main" id="{3F5A8735-5AFD-40DC-A86D-607E46541FBE}"/>
              </a:ext>
            </a:extLst>
          </p:cNvPr>
          <p:cNvSpPr/>
          <p:nvPr/>
        </p:nvSpPr>
        <p:spPr>
          <a:xfrm>
            <a:off x="6458258" y="490672"/>
            <a:ext cx="2464635" cy="2716555"/>
          </a:xfrm>
          <a:prstGeom prst="downArrowCallou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 thinking about this.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996133-A651-4832-BE70-590217B8EA03}"/>
              </a:ext>
            </a:extLst>
          </p:cNvPr>
          <p:cNvSpPr/>
          <p:nvPr/>
        </p:nvSpPr>
        <p:spPr>
          <a:xfrm>
            <a:off x="0" y="0"/>
            <a:ext cx="4539832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A1A751B-3A56-42CA-A321-44DD6C3AA292}"/>
              </a:ext>
            </a:extLst>
          </p:cNvPr>
          <p:cNvSpPr txBox="1"/>
          <p:nvPr/>
        </p:nvSpPr>
        <p:spPr>
          <a:xfrm>
            <a:off x="-1664589" y="549649"/>
            <a:ext cx="6809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Solution: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191CC77-A244-4546-B7E0-B5D461DE245F}"/>
              </a:ext>
            </a:extLst>
          </p:cNvPr>
          <p:cNvSpPr txBox="1"/>
          <p:nvPr/>
        </p:nvSpPr>
        <p:spPr>
          <a:xfrm>
            <a:off x="308282" y="1520812"/>
            <a:ext cx="41750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" indent="-349250">
              <a:buFont typeface="Arial" panose="020B0604020202020204" pitchFamily="34" charset="0"/>
              <a:buChar char="•"/>
            </a:pPr>
            <a:r>
              <a:rPr lang="en-US" sz="4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 others FIRST.</a:t>
            </a:r>
          </a:p>
          <a:p>
            <a:pPr marL="349250" indent="-349250">
              <a:buFont typeface="Arial" panose="020B0604020202020204" pitchFamily="34" charset="0"/>
              <a:buChar char="•"/>
            </a:pPr>
            <a:r>
              <a:rPr lang="en-US" sz="4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Notice how my actions might discourage others.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81978E6-2732-4424-9F82-6F3640DB2ADD}"/>
              </a:ext>
            </a:extLst>
          </p:cNvPr>
          <p:cNvGrpSpPr/>
          <p:nvPr/>
        </p:nvGrpSpPr>
        <p:grpSpPr>
          <a:xfrm>
            <a:off x="4869480" y="2604025"/>
            <a:ext cx="237392" cy="615462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00F26B2-8EFD-42EE-ADEF-6B668F7EFA76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0FC956F0-3AB9-4411-9333-383ED6AF6AD4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E120A24-A941-4D3B-B18F-C56B4FCE222E}"/>
              </a:ext>
            </a:extLst>
          </p:cNvPr>
          <p:cNvGrpSpPr/>
          <p:nvPr/>
        </p:nvGrpSpPr>
        <p:grpSpPr>
          <a:xfrm>
            <a:off x="5269408" y="2426273"/>
            <a:ext cx="237392" cy="615462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E835C54-C9DD-4BFF-A9E0-32509AF067FD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E62FD1F4-AA39-4242-A239-4147E440671B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0A69311-D168-4A49-A1C0-A613C7B59D99}"/>
              </a:ext>
            </a:extLst>
          </p:cNvPr>
          <p:cNvGrpSpPr/>
          <p:nvPr/>
        </p:nvGrpSpPr>
        <p:grpSpPr>
          <a:xfrm>
            <a:off x="5633614" y="2754746"/>
            <a:ext cx="237392" cy="615462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EC6891A-0EF0-4939-8629-70D290EC675A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A42589C7-AC0B-4B59-80F6-F76F8D310FA7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3958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5FFB9D-E195-4AA1-BC68-27541CA3DC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862" y="-16172"/>
            <a:ext cx="9530863" cy="68503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DBD1D3-BB86-4206-97CD-F74D302D6E9D}"/>
              </a:ext>
            </a:extLst>
          </p:cNvPr>
          <p:cNvSpPr/>
          <p:nvPr/>
        </p:nvSpPr>
        <p:spPr>
          <a:xfrm>
            <a:off x="0" y="0"/>
            <a:ext cx="9144000" cy="6834136"/>
          </a:xfrm>
          <a:prstGeom prst="rect">
            <a:avLst/>
          </a:prstGeom>
          <a:solidFill>
            <a:schemeClr val="accent5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4D03C-145A-44D7-8458-7A8A30B9FC1A}"/>
              </a:ext>
            </a:extLst>
          </p:cNvPr>
          <p:cNvSpPr txBox="1"/>
          <p:nvPr/>
        </p:nvSpPr>
        <p:spPr>
          <a:xfrm>
            <a:off x="1167063" y="2434203"/>
            <a:ext cx="68098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to have spiritual concern for those on the other side of the barrier.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61768D-BF28-4DE3-8E9A-5AE758E308E8}"/>
              </a:ext>
            </a:extLst>
          </p:cNvPr>
          <p:cNvSpPr txBox="1"/>
          <p:nvPr/>
        </p:nvSpPr>
        <p:spPr>
          <a:xfrm>
            <a:off x="1167063" y="961310"/>
            <a:ext cx="6809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 #2</a:t>
            </a:r>
          </a:p>
        </p:txBody>
      </p:sp>
    </p:spTree>
    <p:extLst>
      <p:ext uri="{BB962C8B-B14F-4D97-AF65-F5344CB8AC3E}">
        <p14:creationId xmlns:p14="http://schemas.microsoft.com/office/powerpoint/2010/main" val="335527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152</Words>
  <Application>Microsoft Office PowerPoint</Application>
  <PresentationFormat>On-screen Show (4:3)</PresentationFormat>
  <Paragraphs>54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</dc:creator>
  <cp:lastModifiedBy>Philip</cp:lastModifiedBy>
  <cp:revision>36</cp:revision>
  <dcterms:created xsi:type="dcterms:W3CDTF">2018-07-14T14:46:26Z</dcterms:created>
  <dcterms:modified xsi:type="dcterms:W3CDTF">2018-07-14T16:14:30Z</dcterms:modified>
</cp:coreProperties>
</file>