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80" r:id="rId4"/>
    <p:sldId id="281" r:id="rId5"/>
    <p:sldId id="272" r:id="rId6"/>
    <p:sldId id="271" r:id="rId7"/>
    <p:sldId id="274" r:id="rId8"/>
    <p:sldId id="270" r:id="rId9"/>
    <p:sldId id="273" r:id="rId10"/>
    <p:sldId id="275" r:id="rId11"/>
    <p:sldId id="276" r:id="rId12"/>
    <p:sldId id="277" r:id="rId13"/>
    <p:sldId id="278" r:id="rId14"/>
    <p:sldId id="285" r:id="rId15"/>
    <p:sldId id="286" r:id="rId16"/>
    <p:sldId id="267" r:id="rId17"/>
    <p:sldId id="28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1782" y="-6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F072-DBFB-4E2A-AC87-1195FAB59AD9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923AF-158C-4612-9637-10C66748C2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70545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F072-DBFB-4E2A-AC87-1195FAB59AD9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923AF-158C-4612-9637-10C66748C2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4867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F072-DBFB-4E2A-AC87-1195FAB59AD9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923AF-158C-4612-9637-10C66748C2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3006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F072-DBFB-4E2A-AC87-1195FAB59AD9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923AF-158C-4612-9637-10C66748C2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8363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F072-DBFB-4E2A-AC87-1195FAB59AD9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923AF-158C-4612-9637-10C66748C2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03569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F072-DBFB-4E2A-AC87-1195FAB59AD9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923AF-158C-4612-9637-10C66748C2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33092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F072-DBFB-4E2A-AC87-1195FAB59AD9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923AF-158C-4612-9637-10C66748C2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9596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F072-DBFB-4E2A-AC87-1195FAB59AD9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923AF-158C-4612-9637-10C66748C2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5805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F072-DBFB-4E2A-AC87-1195FAB59AD9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923AF-158C-4612-9637-10C66748C2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10330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F072-DBFB-4E2A-AC87-1195FAB59AD9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923AF-158C-4612-9637-10C66748C2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08742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F072-DBFB-4E2A-AC87-1195FAB59AD9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923AF-158C-4612-9637-10C66748C2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0655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4F072-DBFB-4E2A-AC87-1195FAB59AD9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923AF-158C-4612-9637-10C66748C2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070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2BD6DC-69F4-479A-9E27-B3B4885570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37" y="0"/>
            <a:ext cx="10287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A3F2E9D-1492-4BBF-84CA-D4E20A0E5D4E}"/>
              </a:ext>
            </a:extLst>
          </p:cNvPr>
          <p:cNvSpPr txBox="1"/>
          <p:nvPr/>
        </p:nvSpPr>
        <p:spPr>
          <a:xfrm>
            <a:off x="667583" y="1572391"/>
            <a:ext cx="780883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Revelation </a:t>
            </a:r>
            <a:r>
              <a:rPr lang="en-US" sz="115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11</a:t>
            </a:r>
            <a:endParaRPr lang="en-US" sz="115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74591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ebalwil\Downloads\IMG_04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968014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ebalwil\Downloads\IMG_0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44006" y="-1179095"/>
            <a:ext cx="13394322" cy="10045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968014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ebalwil\Downloads\IMG_0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96203" y="-4993606"/>
            <a:ext cx="18015952" cy="13511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968014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ebalwil\Downloads\IMG_04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0509" y="-770022"/>
            <a:ext cx="10170695" cy="76280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968014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balwil\Dropbox\Photo Jun 17, 4 28 13 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7147"/>
            <a:ext cx="9193530" cy="689514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A3F2E9D-1492-4BBF-84CA-D4E20A0E5D4E}"/>
              </a:ext>
            </a:extLst>
          </p:cNvPr>
          <p:cNvSpPr txBox="1"/>
          <p:nvPr/>
        </p:nvSpPr>
        <p:spPr>
          <a:xfrm>
            <a:off x="985803" y="5378177"/>
            <a:ext cx="7417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But no one repents</a:t>
            </a:r>
            <a:endParaRPr lang="en-US" sz="6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ebalwil\Dropbox\Photo Jun 17, 4 28 27 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2BD6DC-69F4-479A-9E27-B3B4885570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37" y="0"/>
            <a:ext cx="10287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A3F2E9D-1492-4BBF-84CA-D4E20A0E5D4E}"/>
              </a:ext>
            </a:extLst>
          </p:cNvPr>
          <p:cNvSpPr txBox="1"/>
          <p:nvPr/>
        </p:nvSpPr>
        <p:spPr>
          <a:xfrm>
            <a:off x="1644635" y="1038150"/>
            <a:ext cx="6228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Lessons</a:t>
            </a:r>
            <a:endParaRPr lang="en-US" sz="6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A3F2E9D-1492-4BBF-84CA-D4E20A0E5D4E}"/>
              </a:ext>
            </a:extLst>
          </p:cNvPr>
          <p:cNvSpPr txBox="1"/>
          <p:nvPr/>
        </p:nvSpPr>
        <p:spPr>
          <a:xfrm>
            <a:off x="1644635" y="2835864"/>
            <a:ext cx="6228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1. </a:t>
            </a:r>
            <a:r>
              <a:rPr lang="en-US" sz="6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Christians win by reliving the story of Jesus.</a:t>
            </a:r>
            <a:endParaRPr lang="en-US" sz="6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68014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2BD6DC-69F4-479A-9E27-B3B4885570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37" y="0"/>
            <a:ext cx="10287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A3F2E9D-1492-4BBF-84CA-D4E20A0E5D4E}"/>
              </a:ext>
            </a:extLst>
          </p:cNvPr>
          <p:cNvSpPr txBox="1"/>
          <p:nvPr/>
        </p:nvSpPr>
        <p:spPr>
          <a:xfrm>
            <a:off x="1644635" y="1038150"/>
            <a:ext cx="6228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Lessons</a:t>
            </a:r>
            <a:endParaRPr lang="en-US" sz="6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A3F2E9D-1492-4BBF-84CA-D4E20A0E5D4E}"/>
              </a:ext>
            </a:extLst>
          </p:cNvPr>
          <p:cNvSpPr txBox="1"/>
          <p:nvPr/>
        </p:nvSpPr>
        <p:spPr>
          <a:xfrm>
            <a:off x="1644635" y="2626314"/>
            <a:ext cx="6228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2. </a:t>
            </a:r>
            <a:r>
              <a:rPr lang="en-US" sz="6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And that will open the eyes of the world.</a:t>
            </a:r>
            <a:endParaRPr lang="en-US" sz="6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68014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C:\Users\rebalwil\Downloads\IMG_04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43197"/>
            <a:ext cx="6015789" cy="3128210"/>
          </a:xfrm>
          <a:prstGeom prst="rect">
            <a:avLst/>
          </a:prstGeom>
          <a:noFill/>
        </p:spPr>
      </p:pic>
      <p:pic>
        <p:nvPicPr>
          <p:cNvPr id="10243" name="Picture 3" descr="C:\Users\rebalwil\Downloads\IMG_04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5116" y="2743198"/>
            <a:ext cx="5727033" cy="3031958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A3F2E9D-1492-4BBF-84CA-D4E20A0E5D4E}"/>
              </a:ext>
            </a:extLst>
          </p:cNvPr>
          <p:cNvSpPr txBox="1"/>
          <p:nvPr/>
        </p:nvSpPr>
        <p:spPr>
          <a:xfrm>
            <a:off x="1379941" y="317446"/>
            <a:ext cx="6228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God is watching and working</a:t>
            </a:r>
            <a:endParaRPr lang="en-US" sz="6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68014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rebalwil\Downloads\IMG_0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4401" y="0"/>
            <a:ext cx="10539665" cy="79047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968014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ebalwil\Downloads\IMG_0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12156" y="-350051"/>
            <a:ext cx="10156154" cy="76171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968014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ebalwil\Downloads\IMG_0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0021" y="-433142"/>
            <a:ext cx="10684042" cy="801303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695074" y="2021305"/>
            <a:ext cx="3994484" cy="288757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968014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ebalwil\Downloads\IMG_0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0021" y="-433142"/>
            <a:ext cx="10684042" cy="8013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968014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rebalwil\Downloads\salv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1307" y="144378"/>
            <a:ext cx="5197642" cy="65128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968014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rebalwil\Downloads\IMG_04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47585" y="-5473809"/>
            <a:ext cx="19538532" cy="14653899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A3F2E9D-1492-4BBF-84CA-D4E20A0E5D4E}"/>
              </a:ext>
            </a:extLst>
          </p:cNvPr>
          <p:cNvSpPr txBox="1"/>
          <p:nvPr/>
        </p:nvSpPr>
        <p:spPr>
          <a:xfrm>
            <a:off x="1379941" y="317446"/>
            <a:ext cx="6228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Sound the Trumpets!</a:t>
            </a:r>
            <a:endParaRPr lang="en-US" sz="6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68014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rebalwil\Downloads\IMG_04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1284" y="-986966"/>
            <a:ext cx="12512842" cy="9384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968014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</TotalTime>
  <Words>40</Words>
  <Application>Microsoft Office PowerPoint</Application>
  <PresentationFormat>On-screen Show (4:3)</PresentationFormat>
  <Paragraphs>8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</dc:creator>
  <cp:lastModifiedBy>Rebekah Williams</cp:lastModifiedBy>
  <cp:revision>35</cp:revision>
  <dcterms:created xsi:type="dcterms:W3CDTF">2018-03-16T19:51:37Z</dcterms:created>
  <dcterms:modified xsi:type="dcterms:W3CDTF">2018-06-17T20:41:25Z</dcterms:modified>
</cp:coreProperties>
</file>