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528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6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8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3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0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3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2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9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5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5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546AE-8C7C-4B64-902B-08DA36F72F00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C586D-972D-4734-9D13-A163FD8B8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6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2" y="664533"/>
            <a:ext cx="6534553" cy="6193467"/>
          </a:xfrm>
          <a:prstGeom prst="rect">
            <a:avLst/>
          </a:prstGeom>
        </p:spPr>
      </p:pic>
      <p:sp>
        <p:nvSpPr>
          <p:cNvPr id="11" name="Heart 10">
            <a:extLst>
              <a:ext uri="{FF2B5EF4-FFF2-40B4-BE49-F238E27FC236}">
                <a16:creationId xmlns:a16="http://schemas.microsoft.com/office/drawing/2014/main" id="{6BF02BB5-B912-4C6D-B6B3-710957E32E33}"/>
              </a:ext>
            </a:extLst>
          </p:cNvPr>
          <p:cNvSpPr/>
          <p:nvPr/>
        </p:nvSpPr>
        <p:spPr>
          <a:xfrm>
            <a:off x="3705971" y="4556098"/>
            <a:ext cx="2535749" cy="2081585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503E58-1E71-4C7C-AF1B-8A9FD02937B0}"/>
              </a:ext>
            </a:extLst>
          </p:cNvPr>
          <p:cNvSpPr txBox="1"/>
          <p:nvPr/>
        </p:nvSpPr>
        <p:spPr>
          <a:xfrm>
            <a:off x="4043890" y="5005058"/>
            <a:ext cx="246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Humility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031758-36F9-4782-B1E0-CD589AAE6C1A}"/>
              </a:ext>
            </a:extLst>
          </p:cNvPr>
          <p:cNvSpPr txBox="1"/>
          <p:nvPr/>
        </p:nvSpPr>
        <p:spPr>
          <a:xfrm>
            <a:off x="4043890" y="5564257"/>
            <a:ext cx="246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Humility</a:t>
            </a:r>
          </a:p>
        </p:txBody>
      </p:sp>
    </p:spTree>
    <p:extLst>
      <p:ext uri="{BB962C8B-B14F-4D97-AF65-F5344CB8AC3E}">
        <p14:creationId xmlns:p14="http://schemas.microsoft.com/office/powerpoint/2010/main" val="65185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rrow: Bent 63">
            <a:extLst>
              <a:ext uri="{FF2B5EF4-FFF2-40B4-BE49-F238E27FC236}">
                <a16:creationId xmlns:a16="http://schemas.microsoft.com/office/drawing/2014/main" id="{1870F481-E6DD-4056-9383-03C337F0CAE7}"/>
              </a:ext>
            </a:extLst>
          </p:cNvPr>
          <p:cNvSpPr/>
          <p:nvPr/>
        </p:nvSpPr>
        <p:spPr>
          <a:xfrm>
            <a:off x="4599771" y="2852971"/>
            <a:ext cx="3263580" cy="3434963"/>
          </a:xfrm>
          <a:prstGeom prst="bentArrow">
            <a:avLst>
              <a:gd name="adj1" fmla="val 16989"/>
              <a:gd name="adj2" fmla="val 18262"/>
              <a:gd name="adj3" fmla="val 18375"/>
              <a:gd name="adj4" fmla="val 21113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1" y="678576"/>
            <a:ext cx="6534553" cy="6193467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0AABBF-0AFE-4073-BEEB-3048FE72C1B9}"/>
              </a:ext>
            </a:extLst>
          </p:cNvPr>
          <p:cNvSpPr/>
          <p:nvPr/>
        </p:nvSpPr>
        <p:spPr>
          <a:xfrm>
            <a:off x="1159297" y="1845205"/>
            <a:ext cx="1259493" cy="889354"/>
          </a:xfrm>
          <a:custGeom>
            <a:avLst/>
            <a:gdLst>
              <a:gd name="connsiteX0" fmla="*/ 151074 w 2332059"/>
              <a:gd name="connsiteY0" fmla="*/ 947000 h 1646715"/>
              <a:gd name="connsiteX1" fmla="*/ 151074 w 2332059"/>
              <a:gd name="connsiteY1" fmla="*/ 947000 h 1646715"/>
              <a:gd name="connsiteX2" fmla="*/ 262393 w 2332059"/>
              <a:gd name="connsiteY2" fmla="*/ 931098 h 1646715"/>
              <a:gd name="connsiteX3" fmla="*/ 389614 w 2332059"/>
              <a:gd name="connsiteY3" fmla="*/ 915195 h 1646715"/>
              <a:gd name="connsiteX4" fmla="*/ 421419 w 2332059"/>
              <a:gd name="connsiteY4" fmla="*/ 899293 h 1646715"/>
              <a:gd name="connsiteX5" fmla="*/ 445273 w 2332059"/>
              <a:gd name="connsiteY5" fmla="*/ 891341 h 1646715"/>
              <a:gd name="connsiteX6" fmla="*/ 477078 w 2332059"/>
              <a:gd name="connsiteY6" fmla="*/ 851585 h 1646715"/>
              <a:gd name="connsiteX7" fmla="*/ 500932 w 2332059"/>
              <a:gd name="connsiteY7" fmla="*/ 827731 h 1646715"/>
              <a:gd name="connsiteX8" fmla="*/ 524786 w 2332059"/>
              <a:gd name="connsiteY8" fmla="*/ 780023 h 1646715"/>
              <a:gd name="connsiteX9" fmla="*/ 548640 w 2332059"/>
              <a:gd name="connsiteY9" fmla="*/ 756169 h 1646715"/>
              <a:gd name="connsiteX10" fmla="*/ 580445 w 2332059"/>
              <a:gd name="connsiteY10" fmla="*/ 708461 h 1646715"/>
              <a:gd name="connsiteX11" fmla="*/ 628153 w 2332059"/>
              <a:gd name="connsiteY11" fmla="*/ 660753 h 1646715"/>
              <a:gd name="connsiteX12" fmla="*/ 652007 w 2332059"/>
              <a:gd name="connsiteY12" fmla="*/ 628948 h 1646715"/>
              <a:gd name="connsiteX13" fmla="*/ 699714 w 2332059"/>
              <a:gd name="connsiteY13" fmla="*/ 589192 h 1646715"/>
              <a:gd name="connsiteX14" fmla="*/ 723568 w 2332059"/>
              <a:gd name="connsiteY14" fmla="*/ 581240 h 1646715"/>
              <a:gd name="connsiteX15" fmla="*/ 795130 w 2332059"/>
              <a:gd name="connsiteY15" fmla="*/ 525581 h 1646715"/>
              <a:gd name="connsiteX16" fmla="*/ 834887 w 2332059"/>
              <a:gd name="connsiteY16" fmla="*/ 477873 h 1646715"/>
              <a:gd name="connsiteX17" fmla="*/ 858741 w 2332059"/>
              <a:gd name="connsiteY17" fmla="*/ 461971 h 1646715"/>
              <a:gd name="connsiteX18" fmla="*/ 914400 w 2332059"/>
              <a:gd name="connsiteY18" fmla="*/ 414263 h 1646715"/>
              <a:gd name="connsiteX19" fmla="*/ 978010 w 2332059"/>
              <a:gd name="connsiteY19" fmla="*/ 374507 h 1646715"/>
              <a:gd name="connsiteX20" fmla="*/ 1009815 w 2332059"/>
              <a:gd name="connsiteY20" fmla="*/ 350653 h 1646715"/>
              <a:gd name="connsiteX21" fmla="*/ 1033669 w 2332059"/>
              <a:gd name="connsiteY21" fmla="*/ 326799 h 1646715"/>
              <a:gd name="connsiteX22" fmla="*/ 1065474 w 2332059"/>
              <a:gd name="connsiteY22" fmla="*/ 310896 h 1646715"/>
              <a:gd name="connsiteX23" fmla="*/ 1121134 w 2332059"/>
              <a:gd name="connsiteY23" fmla="*/ 255237 h 1646715"/>
              <a:gd name="connsiteX24" fmla="*/ 1144988 w 2332059"/>
              <a:gd name="connsiteY24" fmla="*/ 231383 h 1646715"/>
              <a:gd name="connsiteX25" fmla="*/ 1192695 w 2332059"/>
              <a:gd name="connsiteY25" fmla="*/ 191627 h 1646715"/>
              <a:gd name="connsiteX26" fmla="*/ 1208598 w 2332059"/>
              <a:gd name="connsiteY26" fmla="*/ 159821 h 1646715"/>
              <a:gd name="connsiteX27" fmla="*/ 1232452 w 2332059"/>
              <a:gd name="connsiteY27" fmla="*/ 128016 h 1646715"/>
              <a:gd name="connsiteX28" fmla="*/ 1240403 w 2332059"/>
              <a:gd name="connsiteY28" fmla="*/ 104162 h 1646715"/>
              <a:gd name="connsiteX29" fmla="*/ 1280160 w 2332059"/>
              <a:gd name="connsiteY29" fmla="*/ 56454 h 1646715"/>
              <a:gd name="connsiteX30" fmla="*/ 1304014 w 2332059"/>
              <a:gd name="connsiteY30" fmla="*/ 795 h 1646715"/>
              <a:gd name="connsiteX31" fmla="*/ 1335819 w 2332059"/>
              <a:gd name="connsiteY31" fmla="*/ 8747 h 1646715"/>
              <a:gd name="connsiteX32" fmla="*/ 1359673 w 2332059"/>
              <a:gd name="connsiteY32" fmla="*/ 32600 h 1646715"/>
              <a:gd name="connsiteX33" fmla="*/ 1367624 w 2332059"/>
              <a:gd name="connsiteY33" fmla="*/ 56454 h 1646715"/>
              <a:gd name="connsiteX34" fmla="*/ 1391478 w 2332059"/>
              <a:gd name="connsiteY34" fmla="*/ 72357 h 1646715"/>
              <a:gd name="connsiteX35" fmla="*/ 1431234 w 2332059"/>
              <a:gd name="connsiteY35" fmla="*/ 104162 h 1646715"/>
              <a:gd name="connsiteX36" fmla="*/ 1470991 w 2332059"/>
              <a:gd name="connsiteY36" fmla="*/ 120065 h 1646715"/>
              <a:gd name="connsiteX37" fmla="*/ 1534601 w 2332059"/>
              <a:gd name="connsiteY37" fmla="*/ 135967 h 1646715"/>
              <a:gd name="connsiteX38" fmla="*/ 1622066 w 2332059"/>
              <a:gd name="connsiteY38" fmla="*/ 159821 h 1646715"/>
              <a:gd name="connsiteX39" fmla="*/ 1685676 w 2332059"/>
              <a:gd name="connsiteY39" fmla="*/ 175724 h 1646715"/>
              <a:gd name="connsiteX40" fmla="*/ 1709530 w 2332059"/>
              <a:gd name="connsiteY40" fmla="*/ 183675 h 1646715"/>
              <a:gd name="connsiteX41" fmla="*/ 1757238 w 2332059"/>
              <a:gd name="connsiteY41" fmla="*/ 191627 h 1646715"/>
              <a:gd name="connsiteX42" fmla="*/ 1860605 w 2332059"/>
              <a:gd name="connsiteY42" fmla="*/ 207529 h 1646715"/>
              <a:gd name="connsiteX43" fmla="*/ 2154803 w 2332059"/>
              <a:gd name="connsiteY43" fmla="*/ 199578 h 1646715"/>
              <a:gd name="connsiteX44" fmla="*/ 2202511 w 2332059"/>
              <a:gd name="connsiteY44" fmla="*/ 191627 h 1646715"/>
              <a:gd name="connsiteX45" fmla="*/ 2266121 w 2332059"/>
              <a:gd name="connsiteY45" fmla="*/ 183675 h 1646715"/>
              <a:gd name="connsiteX46" fmla="*/ 2289975 w 2332059"/>
              <a:gd name="connsiteY46" fmla="*/ 175724 h 1646715"/>
              <a:gd name="connsiteX47" fmla="*/ 2329732 w 2332059"/>
              <a:gd name="connsiteY47" fmla="*/ 159821 h 1646715"/>
              <a:gd name="connsiteX48" fmla="*/ 2305878 w 2332059"/>
              <a:gd name="connsiteY48" fmla="*/ 183675 h 1646715"/>
              <a:gd name="connsiteX49" fmla="*/ 2282024 w 2332059"/>
              <a:gd name="connsiteY49" fmla="*/ 199578 h 1646715"/>
              <a:gd name="connsiteX50" fmla="*/ 2234316 w 2332059"/>
              <a:gd name="connsiteY50" fmla="*/ 247286 h 1646715"/>
              <a:gd name="connsiteX51" fmla="*/ 2170706 w 2332059"/>
              <a:gd name="connsiteY51" fmla="*/ 318847 h 1646715"/>
              <a:gd name="connsiteX52" fmla="*/ 2138901 w 2332059"/>
              <a:gd name="connsiteY52" fmla="*/ 350653 h 1646715"/>
              <a:gd name="connsiteX53" fmla="*/ 2115047 w 2332059"/>
              <a:gd name="connsiteY53" fmla="*/ 374507 h 1646715"/>
              <a:gd name="connsiteX54" fmla="*/ 2059388 w 2332059"/>
              <a:gd name="connsiteY54" fmla="*/ 414263 h 1646715"/>
              <a:gd name="connsiteX55" fmla="*/ 2035534 w 2332059"/>
              <a:gd name="connsiteY55" fmla="*/ 446068 h 1646715"/>
              <a:gd name="connsiteX56" fmla="*/ 2003728 w 2332059"/>
              <a:gd name="connsiteY56" fmla="*/ 469922 h 1646715"/>
              <a:gd name="connsiteX57" fmla="*/ 1956021 w 2332059"/>
              <a:gd name="connsiteY57" fmla="*/ 509679 h 1646715"/>
              <a:gd name="connsiteX58" fmla="*/ 1924215 w 2332059"/>
              <a:gd name="connsiteY58" fmla="*/ 533533 h 1646715"/>
              <a:gd name="connsiteX59" fmla="*/ 1900361 w 2332059"/>
              <a:gd name="connsiteY59" fmla="*/ 565338 h 1646715"/>
              <a:gd name="connsiteX60" fmla="*/ 1828800 w 2332059"/>
              <a:gd name="connsiteY60" fmla="*/ 620997 h 1646715"/>
              <a:gd name="connsiteX61" fmla="*/ 1773141 w 2332059"/>
              <a:gd name="connsiteY61" fmla="*/ 676656 h 1646715"/>
              <a:gd name="connsiteX62" fmla="*/ 1757238 w 2332059"/>
              <a:gd name="connsiteY62" fmla="*/ 700510 h 1646715"/>
              <a:gd name="connsiteX63" fmla="*/ 1733384 w 2332059"/>
              <a:gd name="connsiteY63" fmla="*/ 716413 h 1646715"/>
              <a:gd name="connsiteX64" fmla="*/ 1693628 w 2332059"/>
              <a:gd name="connsiteY64" fmla="*/ 780023 h 1646715"/>
              <a:gd name="connsiteX65" fmla="*/ 1677725 w 2332059"/>
              <a:gd name="connsiteY65" fmla="*/ 803877 h 1646715"/>
              <a:gd name="connsiteX66" fmla="*/ 1669774 w 2332059"/>
              <a:gd name="connsiteY66" fmla="*/ 827731 h 1646715"/>
              <a:gd name="connsiteX67" fmla="*/ 1653871 w 2332059"/>
              <a:gd name="connsiteY67" fmla="*/ 867487 h 1646715"/>
              <a:gd name="connsiteX68" fmla="*/ 1645920 w 2332059"/>
              <a:gd name="connsiteY68" fmla="*/ 899293 h 1646715"/>
              <a:gd name="connsiteX69" fmla="*/ 1622066 w 2332059"/>
              <a:gd name="connsiteY69" fmla="*/ 931098 h 1646715"/>
              <a:gd name="connsiteX70" fmla="*/ 1590261 w 2332059"/>
              <a:gd name="connsiteY70" fmla="*/ 1018562 h 1646715"/>
              <a:gd name="connsiteX71" fmla="*/ 1574358 w 2332059"/>
              <a:gd name="connsiteY71" fmla="*/ 1050367 h 1646715"/>
              <a:gd name="connsiteX72" fmla="*/ 1550504 w 2332059"/>
              <a:gd name="connsiteY72" fmla="*/ 1106027 h 1646715"/>
              <a:gd name="connsiteX73" fmla="*/ 1526650 w 2332059"/>
              <a:gd name="connsiteY73" fmla="*/ 1169637 h 1646715"/>
              <a:gd name="connsiteX74" fmla="*/ 1518699 w 2332059"/>
              <a:gd name="connsiteY74" fmla="*/ 1201442 h 1646715"/>
              <a:gd name="connsiteX75" fmla="*/ 1502796 w 2332059"/>
              <a:gd name="connsiteY75" fmla="*/ 1233247 h 1646715"/>
              <a:gd name="connsiteX76" fmla="*/ 1494845 w 2332059"/>
              <a:gd name="connsiteY76" fmla="*/ 1257101 h 1646715"/>
              <a:gd name="connsiteX77" fmla="*/ 1463040 w 2332059"/>
              <a:gd name="connsiteY77" fmla="*/ 1312760 h 1646715"/>
              <a:gd name="connsiteX78" fmla="*/ 1415332 w 2332059"/>
              <a:gd name="connsiteY78" fmla="*/ 1360468 h 1646715"/>
              <a:gd name="connsiteX79" fmla="*/ 1391478 w 2332059"/>
              <a:gd name="connsiteY79" fmla="*/ 1384322 h 1646715"/>
              <a:gd name="connsiteX80" fmla="*/ 1367624 w 2332059"/>
              <a:gd name="connsiteY80" fmla="*/ 1400225 h 1646715"/>
              <a:gd name="connsiteX81" fmla="*/ 1311965 w 2332059"/>
              <a:gd name="connsiteY81" fmla="*/ 1455884 h 1646715"/>
              <a:gd name="connsiteX82" fmla="*/ 1280160 w 2332059"/>
              <a:gd name="connsiteY82" fmla="*/ 1479738 h 1646715"/>
              <a:gd name="connsiteX83" fmla="*/ 1256306 w 2332059"/>
              <a:gd name="connsiteY83" fmla="*/ 1495640 h 1646715"/>
              <a:gd name="connsiteX84" fmla="*/ 1216549 w 2332059"/>
              <a:gd name="connsiteY84" fmla="*/ 1543348 h 1646715"/>
              <a:gd name="connsiteX85" fmla="*/ 1160890 w 2332059"/>
              <a:gd name="connsiteY85" fmla="*/ 1575153 h 1646715"/>
              <a:gd name="connsiteX86" fmla="*/ 1081377 w 2332059"/>
              <a:gd name="connsiteY86" fmla="*/ 1630813 h 1646715"/>
              <a:gd name="connsiteX87" fmla="*/ 1057523 w 2332059"/>
              <a:gd name="connsiteY87" fmla="*/ 1646715 h 1646715"/>
              <a:gd name="connsiteX88" fmla="*/ 1041621 w 2332059"/>
              <a:gd name="connsiteY88" fmla="*/ 1622861 h 1646715"/>
              <a:gd name="connsiteX89" fmla="*/ 1033669 w 2332059"/>
              <a:gd name="connsiteY89" fmla="*/ 1599007 h 1646715"/>
              <a:gd name="connsiteX90" fmla="*/ 985961 w 2332059"/>
              <a:gd name="connsiteY90" fmla="*/ 1551300 h 1646715"/>
              <a:gd name="connsiteX91" fmla="*/ 970059 w 2332059"/>
              <a:gd name="connsiteY91" fmla="*/ 1527446 h 1646715"/>
              <a:gd name="connsiteX92" fmla="*/ 914400 w 2332059"/>
              <a:gd name="connsiteY92" fmla="*/ 1471787 h 1646715"/>
              <a:gd name="connsiteX93" fmla="*/ 890546 w 2332059"/>
              <a:gd name="connsiteY93" fmla="*/ 1416127 h 1646715"/>
              <a:gd name="connsiteX94" fmla="*/ 834887 w 2332059"/>
              <a:gd name="connsiteY94" fmla="*/ 1368420 h 1646715"/>
              <a:gd name="connsiteX95" fmla="*/ 818984 w 2332059"/>
              <a:gd name="connsiteY95" fmla="*/ 1344566 h 1646715"/>
              <a:gd name="connsiteX96" fmla="*/ 771276 w 2332059"/>
              <a:gd name="connsiteY96" fmla="*/ 1320712 h 1646715"/>
              <a:gd name="connsiteX97" fmla="*/ 715617 w 2332059"/>
              <a:gd name="connsiteY97" fmla="*/ 1296858 h 1646715"/>
              <a:gd name="connsiteX98" fmla="*/ 691763 w 2332059"/>
              <a:gd name="connsiteY98" fmla="*/ 1280955 h 1646715"/>
              <a:gd name="connsiteX99" fmla="*/ 612250 w 2332059"/>
              <a:gd name="connsiteY99" fmla="*/ 1257101 h 1646715"/>
              <a:gd name="connsiteX100" fmla="*/ 572494 w 2332059"/>
              <a:gd name="connsiteY100" fmla="*/ 1241199 h 1646715"/>
              <a:gd name="connsiteX101" fmla="*/ 492981 w 2332059"/>
              <a:gd name="connsiteY101" fmla="*/ 1225296 h 1646715"/>
              <a:gd name="connsiteX102" fmla="*/ 461175 w 2332059"/>
              <a:gd name="connsiteY102" fmla="*/ 1217345 h 1646715"/>
              <a:gd name="connsiteX103" fmla="*/ 397565 w 2332059"/>
              <a:gd name="connsiteY103" fmla="*/ 1193491 h 1646715"/>
              <a:gd name="connsiteX104" fmla="*/ 333954 w 2332059"/>
              <a:gd name="connsiteY104" fmla="*/ 1185540 h 1646715"/>
              <a:gd name="connsiteX105" fmla="*/ 270344 w 2332059"/>
              <a:gd name="connsiteY105" fmla="*/ 1153734 h 1646715"/>
              <a:gd name="connsiteX106" fmla="*/ 159026 w 2332059"/>
              <a:gd name="connsiteY106" fmla="*/ 1113978 h 1646715"/>
              <a:gd name="connsiteX107" fmla="*/ 95415 w 2332059"/>
              <a:gd name="connsiteY107" fmla="*/ 1082173 h 1646715"/>
              <a:gd name="connsiteX108" fmla="*/ 23854 w 2332059"/>
              <a:gd name="connsiteY108" fmla="*/ 1018562 h 1646715"/>
              <a:gd name="connsiteX109" fmla="*/ 0 w 2332059"/>
              <a:gd name="connsiteY109" fmla="*/ 994708 h 1646715"/>
              <a:gd name="connsiteX110" fmla="*/ 7951 w 2332059"/>
              <a:gd name="connsiteY110" fmla="*/ 962903 h 1646715"/>
              <a:gd name="connsiteX111" fmla="*/ 55659 w 2332059"/>
              <a:gd name="connsiteY111" fmla="*/ 978806 h 1646715"/>
              <a:gd name="connsiteX112" fmla="*/ 151074 w 2332059"/>
              <a:gd name="connsiteY112" fmla="*/ 947000 h 16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332059" h="1646715">
                <a:moveTo>
                  <a:pt x="151074" y="947000"/>
                </a:moveTo>
                <a:lnTo>
                  <a:pt x="151074" y="947000"/>
                </a:lnTo>
                <a:lnTo>
                  <a:pt x="262393" y="931098"/>
                </a:lnTo>
                <a:lnTo>
                  <a:pt x="389614" y="915195"/>
                </a:lnTo>
                <a:cubicBezTo>
                  <a:pt x="400216" y="909894"/>
                  <a:pt x="410524" y="903962"/>
                  <a:pt x="421419" y="899293"/>
                </a:cubicBezTo>
                <a:cubicBezTo>
                  <a:pt x="429123" y="895991"/>
                  <a:pt x="438909" y="896796"/>
                  <a:pt x="445273" y="891341"/>
                </a:cubicBezTo>
                <a:cubicBezTo>
                  <a:pt x="458158" y="880296"/>
                  <a:pt x="465903" y="864357"/>
                  <a:pt x="477078" y="851585"/>
                </a:cubicBezTo>
                <a:cubicBezTo>
                  <a:pt x="484483" y="843122"/>
                  <a:pt x="492981" y="835682"/>
                  <a:pt x="500932" y="827731"/>
                </a:cubicBezTo>
                <a:cubicBezTo>
                  <a:pt x="508901" y="803823"/>
                  <a:pt x="507659" y="800576"/>
                  <a:pt x="524786" y="780023"/>
                </a:cubicBezTo>
                <a:cubicBezTo>
                  <a:pt x="531985" y="771384"/>
                  <a:pt x="541736" y="765045"/>
                  <a:pt x="548640" y="756169"/>
                </a:cubicBezTo>
                <a:cubicBezTo>
                  <a:pt x="560374" y="741082"/>
                  <a:pt x="566930" y="721976"/>
                  <a:pt x="580445" y="708461"/>
                </a:cubicBezTo>
                <a:cubicBezTo>
                  <a:pt x="596348" y="692558"/>
                  <a:pt x="614659" y="678745"/>
                  <a:pt x="628153" y="660753"/>
                </a:cubicBezTo>
                <a:cubicBezTo>
                  <a:pt x="636104" y="650151"/>
                  <a:pt x="643383" y="639010"/>
                  <a:pt x="652007" y="628948"/>
                </a:cubicBezTo>
                <a:cubicBezTo>
                  <a:pt x="665196" y="613561"/>
                  <a:pt x="681310" y="598394"/>
                  <a:pt x="699714" y="589192"/>
                </a:cubicBezTo>
                <a:cubicBezTo>
                  <a:pt x="707211" y="585444"/>
                  <a:pt x="715617" y="583891"/>
                  <a:pt x="723568" y="581240"/>
                </a:cubicBezTo>
                <a:cubicBezTo>
                  <a:pt x="747422" y="562687"/>
                  <a:pt x="778367" y="550725"/>
                  <a:pt x="795130" y="525581"/>
                </a:cubicBezTo>
                <a:cubicBezTo>
                  <a:pt x="810766" y="502127"/>
                  <a:pt x="811929" y="497004"/>
                  <a:pt x="834887" y="477873"/>
                </a:cubicBezTo>
                <a:cubicBezTo>
                  <a:pt x="842228" y="471755"/>
                  <a:pt x="851400" y="468089"/>
                  <a:pt x="858741" y="461971"/>
                </a:cubicBezTo>
                <a:cubicBezTo>
                  <a:pt x="907889" y="421014"/>
                  <a:pt x="854831" y="453976"/>
                  <a:pt x="914400" y="414263"/>
                </a:cubicBezTo>
                <a:cubicBezTo>
                  <a:pt x="970074" y="377147"/>
                  <a:pt x="936521" y="404142"/>
                  <a:pt x="978010" y="374507"/>
                </a:cubicBezTo>
                <a:cubicBezTo>
                  <a:pt x="988794" y="366804"/>
                  <a:pt x="999753" y="359277"/>
                  <a:pt x="1009815" y="350653"/>
                </a:cubicBezTo>
                <a:cubicBezTo>
                  <a:pt x="1018353" y="343335"/>
                  <a:pt x="1024519" y="333335"/>
                  <a:pt x="1033669" y="326799"/>
                </a:cubicBezTo>
                <a:cubicBezTo>
                  <a:pt x="1043314" y="319909"/>
                  <a:pt x="1054872" y="316197"/>
                  <a:pt x="1065474" y="310896"/>
                </a:cubicBezTo>
                <a:cubicBezTo>
                  <a:pt x="1093982" y="268135"/>
                  <a:pt x="1068248" y="301512"/>
                  <a:pt x="1121134" y="255237"/>
                </a:cubicBezTo>
                <a:cubicBezTo>
                  <a:pt x="1129597" y="247832"/>
                  <a:pt x="1136350" y="238582"/>
                  <a:pt x="1144988" y="231383"/>
                </a:cubicBezTo>
                <a:cubicBezTo>
                  <a:pt x="1211416" y="176025"/>
                  <a:pt x="1122995" y="261324"/>
                  <a:pt x="1192695" y="191627"/>
                </a:cubicBezTo>
                <a:cubicBezTo>
                  <a:pt x="1197996" y="181025"/>
                  <a:pt x="1202316" y="169873"/>
                  <a:pt x="1208598" y="159821"/>
                </a:cubicBezTo>
                <a:cubicBezTo>
                  <a:pt x="1215622" y="148583"/>
                  <a:pt x="1225877" y="139522"/>
                  <a:pt x="1232452" y="128016"/>
                </a:cubicBezTo>
                <a:cubicBezTo>
                  <a:pt x="1236610" y="120739"/>
                  <a:pt x="1236655" y="111659"/>
                  <a:pt x="1240403" y="104162"/>
                </a:cubicBezTo>
                <a:cubicBezTo>
                  <a:pt x="1251473" y="82023"/>
                  <a:pt x="1262576" y="74038"/>
                  <a:pt x="1280160" y="56454"/>
                </a:cubicBezTo>
                <a:cubicBezTo>
                  <a:pt x="1282437" y="47345"/>
                  <a:pt x="1289038" y="5787"/>
                  <a:pt x="1304014" y="795"/>
                </a:cubicBezTo>
                <a:cubicBezTo>
                  <a:pt x="1314381" y="-2661"/>
                  <a:pt x="1325217" y="6096"/>
                  <a:pt x="1335819" y="8747"/>
                </a:cubicBezTo>
                <a:cubicBezTo>
                  <a:pt x="1343770" y="16698"/>
                  <a:pt x="1353436" y="23244"/>
                  <a:pt x="1359673" y="32600"/>
                </a:cubicBezTo>
                <a:cubicBezTo>
                  <a:pt x="1364322" y="39574"/>
                  <a:pt x="1362388" y="49909"/>
                  <a:pt x="1367624" y="56454"/>
                </a:cubicBezTo>
                <a:cubicBezTo>
                  <a:pt x="1373594" y="63916"/>
                  <a:pt x="1383833" y="66623"/>
                  <a:pt x="1391478" y="72357"/>
                </a:cubicBezTo>
                <a:cubicBezTo>
                  <a:pt x="1405055" y="82540"/>
                  <a:pt x="1416682" y="95431"/>
                  <a:pt x="1431234" y="104162"/>
                </a:cubicBezTo>
                <a:cubicBezTo>
                  <a:pt x="1443473" y="111506"/>
                  <a:pt x="1457627" y="115053"/>
                  <a:pt x="1470991" y="120065"/>
                </a:cubicBezTo>
                <a:cubicBezTo>
                  <a:pt x="1498931" y="130543"/>
                  <a:pt x="1500710" y="129189"/>
                  <a:pt x="1534601" y="135967"/>
                </a:cubicBezTo>
                <a:cubicBezTo>
                  <a:pt x="1603355" y="163469"/>
                  <a:pt x="1544434" y="143185"/>
                  <a:pt x="1622066" y="159821"/>
                </a:cubicBezTo>
                <a:cubicBezTo>
                  <a:pt x="1643437" y="164400"/>
                  <a:pt x="1664942" y="168813"/>
                  <a:pt x="1685676" y="175724"/>
                </a:cubicBezTo>
                <a:cubicBezTo>
                  <a:pt x="1693627" y="178374"/>
                  <a:pt x="1701348" y="181857"/>
                  <a:pt x="1709530" y="183675"/>
                </a:cubicBezTo>
                <a:cubicBezTo>
                  <a:pt x="1725268" y="187172"/>
                  <a:pt x="1741429" y="188465"/>
                  <a:pt x="1757238" y="191627"/>
                </a:cubicBezTo>
                <a:cubicBezTo>
                  <a:pt x="1843304" y="208841"/>
                  <a:pt x="1710149" y="190812"/>
                  <a:pt x="1860605" y="207529"/>
                </a:cubicBezTo>
                <a:lnTo>
                  <a:pt x="2154803" y="199578"/>
                </a:lnTo>
                <a:cubicBezTo>
                  <a:pt x="2170908" y="198829"/>
                  <a:pt x="2186551" y="193907"/>
                  <a:pt x="2202511" y="191627"/>
                </a:cubicBezTo>
                <a:cubicBezTo>
                  <a:pt x="2223665" y="188605"/>
                  <a:pt x="2244918" y="186326"/>
                  <a:pt x="2266121" y="183675"/>
                </a:cubicBezTo>
                <a:cubicBezTo>
                  <a:pt x="2274072" y="181025"/>
                  <a:pt x="2282127" y="178667"/>
                  <a:pt x="2289975" y="175724"/>
                </a:cubicBezTo>
                <a:cubicBezTo>
                  <a:pt x="2303339" y="170712"/>
                  <a:pt x="2316965" y="153438"/>
                  <a:pt x="2329732" y="159821"/>
                </a:cubicBezTo>
                <a:cubicBezTo>
                  <a:pt x="2339790" y="164850"/>
                  <a:pt x="2314517" y="176476"/>
                  <a:pt x="2305878" y="183675"/>
                </a:cubicBezTo>
                <a:cubicBezTo>
                  <a:pt x="2298537" y="189793"/>
                  <a:pt x="2288781" y="192821"/>
                  <a:pt x="2282024" y="199578"/>
                </a:cubicBezTo>
                <a:cubicBezTo>
                  <a:pt x="2222848" y="258754"/>
                  <a:pt x="2290533" y="209807"/>
                  <a:pt x="2234316" y="247286"/>
                </a:cubicBezTo>
                <a:cubicBezTo>
                  <a:pt x="2205938" y="289854"/>
                  <a:pt x="2225174" y="264379"/>
                  <a:pt x="2170706" y="318847"/>
                </a:cubicBezTo>
                <a:lnTo>
                  <a:pt x="2138901" y="350653"/>
                </a:lnTo>
                <a:cubicBezTo>
                  <a:pt x="2130950" y="358604"/>
                  <a:pt x="2124403" y="368270"/>
                  <a:pt x="2115047" y="374507"/>
                </a:cubicBezTo>
                <a:cubicBezTo>
                  <a:pt x="2101500" y="383538"/>
                  <a:pt x="2069254" y="404397"/>
                  <a:pt x="2059388" y="414263"/>
                </a:cubicBezTo>
                <a:cubicBezTo>
                  <a:pt x="2050017" y="423634"/>
                  <a:pt x="2044905" y="436697"/>
                  <a:pt x="2035534" y="446068"/>
                </a:cubicBezTo>
                <a:cubicBezTo>
                  <a:pt x="2026163" y="455439"/>
                  <a:pt x="2014076" y="461643"/>
                  <a:pt x="2003728" y="469922"/>
                </a:cubicBezTo>
                <a:cubicBezTo>
                  <a:pt x="1987564" y="482854"/>
                  <a:pt x="1972185" y="496747"/>
                  <a:pt x="1956021" y="509679"/>
                </a:cubicBezTo>
                <a:cubicBezTo>
                  <a:pt x="1945673" y="517958"/>
                  <a:pt x="1933586" y="524162"/>
                  <a:pt x="1924215" y="533533"/>
                </a:cubicBezTo>
                <a:cubicBezTo>
                  <a:pt x="1914844" y="542904"/>
                  <a:pt x="1910130" y="556383"/>
                  <a:pt x="1900361" y="565338"/>
                </a:cubicBezTo>
                <a:cubicBezTo>
                  <a:pt x="1878085" y="585758"/>
                  <a:pt x="1845563" y="595853"/>
                  <a:pt x="1828800" y="620997"/>
                </a:cubicBezTo>
                <a:cubicBezTo>
                  <a:pt x="1792847" y="674925"/>
                  <a:pt x="1839247" y="610550"/>
                  <a:pt x="1773141" y="676656"/>
                </a:cubicBezTo>
                <a:cubicBezTo>
                  <a:pt x="1766384" y="683413"/>
                  <a:pt x="1763995" y="693753"/>
                  <a:pt x="1757238" y="700510"/>
                </a:cubicBezTo>
                <a:cubicBezTo>
                  <a:pt x="1750481" y="707267"/>
                  <a:pt x="1740141" y="709656"/>
                  <a:pt x="1733384" y="716413"/>
                </a:cubicBezTo>
                <a:cubicBezTo>
                  <a:pt x="1708043" y="741754"/>
                  <a:pt x="1710425" y="750628"/>
                  <a:pt x="1693628" y="780023"/>
                </a:cubicBezTo>
                <a:cubicBezTo>
                  <a:pt x="1688887" y="788320"/>
                  <a:pt x="1683026" y="795926"/>
                  <a:pt x="1677725" y="803877"/>
                </a:cubicBezTo>
                <a:cubicBezTo>
                  <a:pt x="1675075" y="811828"/>
                  <a:pt x="1672717" y="819883"/>
                  <a:pt x="1669774" y="827731"/>
                </a:cubicBezTo>
                <a:cubicBezTo>
                  <a:pt x="1664762" y="841095"/>
                  <a:pt x="1658384" y="853947"/>
                  <a:pt x="1653871" y="867487"/>
                </a:cubicBezTo>
                <a:cubicBezTo>
                  <a:pt x="1650415" y="877854"/>
                  <a:pt x="1650807" y="889518"/>
                  <a:pt x="1645920" y="899293"/>
                </a:cubicBezTo>
                <a:cubicBezTo>
                  <a:pt x="1639994" y="911146"/>
                  <a:pt x="1628502" y="919514"/>
                  <a:pt x="1622066" y="931098"/>
                </a:cubicBezTo>
                <a:cubicBezTo>
                  <a:pt x="1590450" y="988006"/>
                  <a:pt x="1621819" y="955449"/>
                  <a:pt x="1590261" y="1018562"/>
                </a:cubicBezTo>
                <a:cubicBezTo>
                  <a:pt x="1584960" y="1029164"/>
                  <a:pt x="1579027" y="1039472"/>
                  <a:pt x="1574358" y="1050367"/>
                </a:cubicBezTo>
                <a:cubicBezTo>
                  <a:pt x="1539254" y="1132275"/>
                  <a:pt x="1603255" y="1000525"/>
                  <a:pt x="1550504" y="1106027"/>
                </a:cubicBezTo>
                <a:cubicBezTo>
                  <a:pt x="1530095" y="1187665"/>
                  <a:pt x="1557835" y="1086479"/>
                  <a:pt x="1526650" y="1169637"/>
                </a:cubicBezTo>
                <a:cubicBezTo>
                  <a:pt x="1522813" y="1179869"/>
                  <a:pt x="1522536" y="1191210"/>
                  <a:pt x="1518699" y="1201442"/>
                </a:cubicBezTo>
                <a:cubicBezTo>
                  <a:pt x="1514537" y="1212540"/>
                  <a:pt x="1507465" y="1222352"/>
                  <a:pt x="1502796" y="1233247"/>
                </a:cubicBezTo>
                <a:cubicBezTo>
                  <a:pt x="1499494" y="1240951"/>
                  <a:pt x="1498147" y="1249397"/>
                  <a:pt x="1494845" y="1257101"/>
                </a:cubicBezTo>
                <a:cubicBezTo>
                  <a:pt x="1488887" y="1271002"/>
                  <a:pt x="1474054" y="1300369"/>
                  <a:pt x="1463040" y="1312760"/>
                </a:cubicBezTo>
                <a:cubicBezTo>
                  <a:pt x="1448099" y="1329569"/>
                  <a:pt x="1431235" y="1344565"/>
                  <a:pt x="1415332" y="1360468"/>
                </a:cubicBezTo>
                <a:cubicBezTo>
                  <a:pt x="1407381" y="1368419"/>
                  <a:pt x="1400834" y="1378084"/>
                  <a:pt x="1391478" y="1384322"/>
                </a:cubicBezTo>
                <a:cubicBezTo>
                  <a:pt x="1383527" y="1389623"/>
                  <a:pt x="1374727" y="1393832"/>
                  <a:pt x="1367624" y="1400225"/>
                </a:cubicBezTo>
                <a:cubicBezTo>
                  <a:pt x="1348122" y="1417777"/>
                  <a:pt x="1332955" y="1440141"/>
                  <a:pt x="1311965" y="1455884"/>
                </a:cubicBezTo>
                <a:cubicBezTo>
                  <a:pt x="1301363" y="1463835"/>
                  <a:pt x="1290944" y="1472035"/>
                  <a:pt x="1280160" y="1479738"/>
                </a:cubicBezTo>
                <a:cubicBezTo>
                  <a:pt x="1272384" y="1485292"/>
                  <a:pt x="1263647" y="1489522"/>
                  <a:pt x="1256306" y="1495640"/>
                </a:cubicBezTo>
                <a:cubicBezTo>
                  <a:pt x="1178160" y="1560761"/>
                  <a:pt x="1279087" y="1480810"/>
                  <a:pt x="1216549" y="1543348"/>
                </a:cubicBezTo>
                <a:cubicBezTo>
                  <a:pt x="1192479" y="1567418"/>
                  <a:pt x="1188183" y="1566056"/>
                  <a:pt x="1160890" y="1575153"/>
                </a:cubicBezTo>
                <a:cubicBezTo>
                  <a:pt x="1113802" y="1610470"/>
                  <a:pt x="1140102" y="1591663"/>
                  <a:pt x="1081377" y="1630813"/>
                </a:cubicBezTo>
                <a:lnTo>
                  <a:pt x="1057523" y="1646715"/>
                </a:lnTo>
                <a:cubicBezTo>
                  <a:pt x="1052222" y="1638764"/>
                  <a:pt x="1045895" y="1631408"/>
                  <a:pt x="1041621" y="1622861"/>
                </a:cubicBezTo>
                <a:cubicBezTo>
                  <a:pt x="1037873" y="1615364"/>
                  <a:pt x="1038815" y="1605623"/>
                  <a:pt x="1033669" y="1599007"/>
                </a:cubicBezTo>
                <a:cubicBezTo>
                  <a:pt x="1019862" y="1581255"/>
                  <a:pt x="998436" y="1570013"/>
                  <a:pt x="985961" y="1551300"/>
                </a:cubicBezTo>
                <a:cubicBezTo>
                  <a:pt x="980660" y="1543349"/>
                  <a:pt x="976452" y="1534549"/>
                  <a:pt x="970059" y="1527446"/>
                </a:cubicBezTo>
                <a:cubicBezTo>
                  <a:pt x="952507" y="1507943"/>
                  <a:pt x="914400" y="1471787"/>
                  <a:pt x="914400" y="1471787"/>
                </a:cubicBezTo>
                <a:cubicBezTo>
                  <a:pt x="907912" y="1452323"/>
                  <a:pt x="902825" y="1433318"/>
                  <a:pt x="890546" y="1416127"/>
                </a:cubicBezTo>
                <a:cubicBezTo>
                  <a:pt x="877767" y="1398236"/>
                  <a:pt x="851593" y="1380949"/>
                  <a:pt x="834887" y="1368420"/>
                </a:cubicBezTo>
                <a:cubicBezTo>
                  <a:pt x="829586" y="1360469"/>
                  <a:pt x="825741" y="1351323"/>
                  <a:pt x="818984" y="1344566"/>
                </a:cubicBezTo>
                <a:cubicBezTo>
                  <a:pt x="803569" y="1329151"/>
                  <a:pt x="790678" y="1327179"/>
                  <a:pt x="771276" y="1320712"/>
                </a:cubicBezTo>
                <a:cubicBezTo>
                  <a:pt x="711389" y="1280786"/>
                  <a:pt x="787500" y="1327665"/>
                  <a:pt x="715617" y="1296858"/>
                </a:cubicBezTo>
                <a:cubicBezTo>
                  <a:pt x="706833" y="1293094"/>
                  <a:pt x="700496" y="1284836"/>
                  <a:pt x="691763" y="1280955"/>
                </a:cubicBezTo>
                <a:cubicBezTo>
                  <a:pt x="636482" y="1256386"/>
                  <a:pt x="658496" y="1272516"/>
                  <a:pt x="612250" y="1257101"/>
                </a:cubicBezTo>
                <a:cubicBezTo>
                  <a:pt x="598710" y="1252587"/>
                  <a:pt x="586034" y="1245712"/>
                  <a:pt x="572494" y="1241199"/>
                </a:cubicBezTo>
                <a:cubicBezTo>
                  <a:pt x="544785" y="1231963"/>
                  <a:pt x="522351" y="1231170"/>
                  <a:pt x="492981" y="1225296"/>
                </a:cubicBezTo>
                <a:cubicBezTo>
                  <a:pt x="482265" y="1223153"/>
                  <a:pt x="471542" y="1220801"/>
                  <a:pt x="461175" y="1217345"/>
                </a:cubicBezTo>
                <a:cubicBezTo>
                  <a:pt x="456391" y="1215750"/>
                  <a:pt x="409853" y="1195725"/>
                  <a:pt x="397565" y="1193491"/>
                </a:cubicBezTo>
                <a:cubicBezTo>
                  <a:pt x="376541" y="1189669"/>
                  <a:pt x="355158" y="1188190"/>
                  <a:pt x="333954" y="1185540"/>
                </a:cubicBezTo>
                <a:cubicBezTo>
                  <a:pt x="312751" y="1174938"/>
                  <a:pt x="293342" y="1159483"/>
                  <a:pt x="270344" y="1153734"/>
                </a:cubicBezTo>
                <a:cubicBezTo>
                  <a:pt x="232812" y="1144351"/>
                  <a:pt x="191303" y="1135496"/>
                  <a:pt x="159026" y="1113978"/>
                </a:cubicBezTo>
                <a:cubicBezTo>
                  <a:pt x="103761" y="1077134"/>
                  <a:pt x="173223" y="1121076"/>
                  <a:pt x="95415" y="1082173"/>
                </a:cubicBezTo>
                <a:cubicBezTo>
                  <a:pt x="67038" y="1067985"/>
                  <a:pt x="44925" y="1039633"/>
                  <a:pt x="23854" y="1018562"/>
                </a:cubicBezTo>
                <a:lnTo>
                  <a:pt x="0" y="994708"/>
                </a:lnTo>
                <a:cubicBezTo>
                  <a:pt x="2650" y="984106"/>
                  <a:pt x="-2556" y="965905"/>
                  <a:pt x="7951" y="962903"/>
                </a:cubicBezTo>
                <a:cubicBezTo>
                  <a:pt x="24069" y="958298"/>
                  <a:pt x="55659" y="978806"/>
                  <a:pt x="55659" y="978806"/>
                </a:cubicBezTo>
                <a:cubicBezTo>
                  <a:pt x="149025" y="970317"/>
                  <a:pt x="116938" y="983945"/>
                  <a:pt x="151074" y="947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9E57766-E559-4DD2-8074-B3AFF3B47B64}"/>
              </a:ext>
            </a:extLst>
          </p:cNvPr>
          <p:cNvSpPr/>
          <p:nvPr/>
        </p:nvSpPr>
        <p:spPr>
          <a:xfrm>
            <a:off x="3705971" y="4556098"/>
            <a:ext cx="2535749" cy="2081585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A73DA0-ADD1-453E-833C-574FD95D06D3}"/>
              </a:ext>
            </a:extLst>
          </p:cNvPr>
          <p:cNvSpPr/>
          <p:nvPr/>
        </p:nvSpPr>
        <p:spPr>
          <a:xfrm>
            <a:off x="3866948" y="4804813"/>
            <a:ext cx="1359673" cy="1733384"/>
          </a:xfrm>
          <a:custGeom>
            <a:avLst/>
            <a:gdLst>
              <a:gd name="connsiteX0" fmla="*/ 1041621 w 1232452"/>
              <a:gd name="connsiteY0" fmla="*/ 1733384 h 1733384"/>
              <a:gd name="connsiteX1" fmla="*/ 620202 w 1232452"/>
              <a:gd name="connsiteY1" fmla="*/ 1399430 h 1733384"/>
              <a:gd name="connsiteX2" fmla="*/ 198782 w 1232452"/>
              <a:gd name="connsiteY2" fmla="*/ 962108 h 1733384"/>
              <a:gd name="connsiteX3" fmla="*/ 0 w 1232452"/>
              <a:gd name="connsiteY3" fmla="*/ 397565 h 1733384"/>
              <a:gd name="connsiteX4" fmla="*/ 159026 w 1232452"/>
              <a:gd name="connsiteY4" fmla="*/ 63610 h 1733384"/>
              <a:gd name="connsiteX5" fmla="*/ 485029 w 1232452"/>
              <a:gd name="connsiteY5" fmla="*/ 0 h 1733384"/>
              <a:gd name="connsiteX6" fmla="*/ 763325 w 1232452"/>
              <a:gd name="connsiteY6" fmla="*/ 166977 h 1733384"/>
              <a:gd name="connsiteX7" fmla="*/ 985962 w 1232452"/>
              <a:gd name="connsiteY7" fmla="*/ 437322 h 1733384"/>
              <a:gd name="connsiteX8" fmla="*/ 1041621 w 1232452"/>
              <a:gd name="connsiteY8" fmla="*/ 628153 h 1733384"/>
              <a:gd name="connsiteX9" fmla="*/ 962108 w 1232452"/>
              <a:gd name="connsiteY9" fmla="*/ 699715 h 1733384"/>
              <a:gd name="connsiteX10" fmla="*/ 1121134 w 1232452"/>
              <a:gd name="connsiteY10" fmla="*/ 818984 h 1733384"/>
              <a:gd name="connsiteX11" fmla="*/ 1033669 w 1232452"/>
              <a:gd name="connsiteY11" fmla="*/ 1017767 h 1733384"/>
              <a:gd name="connsiteX12" fmla="*/ 1232452 w 1232452"/>
              <a:gd name="connsiteY12" fmla="*/ 1144988 h 1733384"/>
              <a:gd name="connsiteX13" fmla="*/ 1089329 w 1232452"/>
              <a:gd name="connsiteY13" fmla="*/ 1288111 h 1733384"/>
              <a:gd name="connsiteX14" fmla="*/ 1232452 w 1232452"/>
              <a:gd name="connsiteY14" fmla="*/ 1383527 h 1733384"/>
              <a:gd name="connsiteX15" fmla="*/ 1081377 w 1232452"/>
              <a:gd name="connsiteY15" fmla="*/ 1486894 h 1733384"/>
              <a:gd name="connsiteX16" fmla="*/ 1200647 w 1232452"/>
              <a:gd name="connsiteY16" fmla="*/ 1566407 h 1733384"/>
              <a:gd name="connsiteX17" fmla="*/ 1041621 w 1232452"/>
              <a:gd name="connsiteY17" fmla="*/ 1733384 h 17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2452" h="1733384">
                <a:moveTo>
                  <a:pt x="1041621" y="1733384"/>
                </a:moveTo>
                <a:lnTo>
                  <a:pt x="620202" y="1399430"/>
                </a:lnTo>
                <a:lnTo>
                  <a:pt x="198782" y="962108"/>
                </a:lnTo>
                <a:lnTo>
                  <a:pt x="0" y="397565"/>
                </a:lnTo>
                <a:lnTo>
                  <a:pt x="159026" y="63610"/>
                </a:lnTo>
                <a:lnTo>
                  <a:pt x="485029" y="0"/>
                </a:lnTo>
                <a:lnTo>
                  <a:pt x="763325" y="166977"/>
                </a:lnTo>
                <a:lnTo>
                  <a:pt x="985962" y="437322"/>
                </a:lnTo>
                <a:lnTo>
                  <a:pt x="1041621" y="628153"/>
                </a:lnTo>
                <a:lnTo>
                  <a:pt x="962108" y="699715"/>
                </a:lnTo>
                <a:lnTo>
                  <a:pt x="1121134" y="818984"/>
                </a:lnTo>
                <a:lnTo>
                  <a:pt x="1033669" y="1017767"/>
                </a:lnTo>
                <a:lnTo>
                  <a:pt x="1232452" y="1144988"/>
                </a:lnTo>
                <a:lnTo>
                  <a:pt x="1089329" y="1288111"/>
                </a:lnTo>
                <a:lnTo>
                  <a:pt x="1232452" y="1383527"/>
                </a:lnTo>
                <a:lnTo>
                  <a:pt x="1081377" y="1486894"/>
                </a:lnTo>
                <a:lnTo>
                  <a:pt x="1200647" y="1566407"/>
                </a:lnTo>
                <a:lnTo>
                  <a:pt x="1041621" y="1733384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E5FDE55-136C-4880-98CE-6D3DB0BBD698}"/>
              </a:ext>
            </a:extLst>
          </p:cNvPr>
          <p:cNvSpPr/>
          <p:nvPr/>
        </p:nvSpPr>
        <p:spPr>
          <a:xfrm flipH="1">
            <a:off x="4769393" y="4754880"/>
            <a:ext cx="1279053" cy="1733384"/>
          </a:xfrm>
          <a:custGeom>
            <a:avLst/>
            <a:gdLst>
              <a:gd name="connsiteX0" fmla="*/ 1041621 w 1232452"/>
              <a:gd name="connsiteY0" fmla="*/ 1733384 h 1733384"/>
              <a:gd name="connsiteX1" fmla="*/ 620202 w 1232452"/>
              <a:gd name="connsiteY1" fmla="*/ 1399430 h 1733384"/>
              <a:gd name="connsiteX2" fmla="*/ 198782 w 1232452"/>
              <a:gd name="connsiteY2" fmla="*/ 962108 h 1733384"/>
              <a:gd name="connsiteX3" fmla="*/ 0 w 1232452"/>
              <a:gd name="connsiteY3" fmla="*/ 397565 h 1733384"/>
              <a:gd name="connsiteX4" fmla="*/ 159026 w 1232452"/>
              <a:gd name="connsiteY4" fmla="*/ 63610 h 1733384"/>
              <a:gd name="connsiteX5" fmla="*/ 485029 w 1232452"/>
              <a:gd name="connsiteY5" fmla="*/ 0 h 1733384"/>
              <a:gd name="connsiteX6" fmla="*/ 763325 w 1232452"/>
              <a:gd name="connsiteY6" fmla="*/ 166977 h 1733384"/>
              <a:gd name="connsiteX7" fmla="*/ 985962 w 1232452"/>
              <a:gd name="connsiteY7" fmla="*/ 437322 h 1733384"/>
              <a:gd name="connsiteX8" fmla="*/ 1041621 w 1232452"/>
              <a:gd name="connsiteY8" fmla="*/ 628153 h 1733384"/>
              <a:gd name="connsiteX9" fmla="*/ 962108 w 1232452"/>
              <a:gd name="connsiteY9" fmla="*/ 699715 h 1733384"/>
              <a:gd name="connsiteX10" fmla="*/ 1121134 w 1232452"/>
              <a:gd name="connsiteY10" fmla="*/ 818984 h 1733384"/>
              <a:gd name="connsiteX11" fmla="*/ 1033669 w 1232452"/>
              <a:gd name="connsiteY11" fmla="*/ 1017767 h 1733384"/>
              <a:gd name="connsiteX12" fmla="*/ 1232452 w 1232452"/>
              <a:gd name="connsiteY12" fmla="*/ 1144988 h 1733384"/>
              <a:gd name="connsiteX13" fmla="*/ 1089329 w 1232452"/>
              <a:gd name="connsiteY13" fmla="*/ 1288111 h 1733384"/>
              <a:gd name="connsiteX14" fmla="*/ 1232452 w 1232452"/>
              <a:gd name="connsiteY14" fmla="*/ 1383527 h 1733384"/>
              <a:gd name="connsiteX15" fmla="*/ 1081377 w 1232452"/>
              <a:gd name="connsiteY15" fmla="*/ 1486894 h 1733384"/>
              <a:gd name="connsiteX16" fmla="*/ 1200647 w 1232452"/>
              <a:gd name="connsiteY16" fmla="*/ 1566407 h 1733384"/>
              <a:gd name="connsiteX17" fmla="*/ 1041621 w 1232452"/>
              <a:gd name="connsiteY17" fmla="*/ 1733384 h 17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2452" h="1733384">
                <a:moveTo>
                  <a:pt x="1041621" y="1733384"/>
                </a:moveTo>
                <a:lnTo>
                  <a:pt x="620202" y="1399430"/>
                </a:lnTo>
                <a:lnTo>
                  <a:pt x="198782" y="962108"/>
                </a:lnTo>
                <a:lnTo>
                  <a:pt x="0" y="397565"/>
                </a:lnTo>
                <a:lnTo>
                  <a:pt x="159026" y="63610"/>
                </a:lnTo>
                <a:lnTo>
                  <a:pt x="485029" y="0"/>
                </a:lnTo>
                <a:lnTo>
                  <a:pt x="763325" y="166977"/>
                </a:lnTo>
                <a:lnTo>
                  <a:pt x="985962" y="437322"/>
                </a:lnTo>
                <a:lnTo>
                  <a:pt x="1041621" y="628153"/>
                </a:lnTo>
                <a:lnTo>
                  <a:pt x="962108" y="699715"/>
                </a:lnTo>
                <a:lnTo>
                  <a:pt x="1121134" y="818984"/>
                </a:lnTo>
                <a:lnTo>
                  <a:pt x="1033669" y="1017767"/>
                </a:lnTo>
                <a:lnTo>
                  <a:pt x="1232452" y="1144988"/>
                </a:lnTo>
                <a:lnTo>
                  <a:pt x="1089329" y="1288111"/>
                </a:lnTo>
                <a:lnTo>
                  <a:pt x="1232452" y="1383527"/>
                </a:lnTo>
                <a:lnTo>
                  <a:pt x="1081377" y="1486894"/>
                </a:lnTo>
                <a:lnTo>
                  <a:pt x="1200647" y="1566407"/>
                </a:lnTo>
                <a:lnTo>
                  <a:pt x="1041621" y="173338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8C7366-B390-4141-8068-D6879EE5FBFD}"/>
              </a:ext>
            </a:extLst>
          </p:cNvPr>
          <p:cNvGrpSpPr/>
          <p:nvPr/>
        </p:nvGrpSpPr>
        <p:grpSpPr>
          <a:xfrm>
            <a:off x="4538904" y="5639510"/>
            <a:ext cx="814765" cy="608006"/>
            <a:chOff x="1224306" y="1943837"/>
            <a:chExt cx="814765" cy="608006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0863C8C-4067-4D9F-9F39-0FCD7F82258F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F894B4B-086E-41FB-AE47-1E2C7829D90D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ED4F86B1-3443-4878-AFEB-352E4B68D267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5D3D71A-7F54-4F9C-B2FB-5AA7F448AB3A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376BC3-78BF-4A87-9C07-52B7B10ACE8B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1079075-3EFC-40B8-B032-CCB902A53D9E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52A2FA3-D172-4CEF-9ACF-C095B1B2D3FE}"/>
              </a:ext>
            </a:extLst>
          </p:cNvPr>
          <p:cNvGrpSpPr/>
          <p:nvPr/>
        </p:nvGrpSpPr>
        <p:grpSpPr>
          <a:xfrm>
            <a:off x="4770680" y="5915930"/>
            <a:ext cx="814765" cy="608006"/>
            <a:chOff x="1224306" y="1943837"/>
            <a:chExt cx="814765" cy="60800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985584B-C037-4096-8C90-AF885771B6CF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9BEFC6D3-B01E-4360-808B-607FA5435596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FF6676F-63E4-42E1-9EA5-2BE80CBABE83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785E649-4398-4DCB-AE61-5B67F3A9D352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6201CEE-4C3A-424F-9A0B-43DBCC4CA113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B0B2F62-A038-4E77-8E59-C118F60A9892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8810A8D-F0DC-4264-B1D2-A38E26B56FC5}"/>
              </a:ext>
            </a:extLst>
          </p:cNvPr>
          <p:cNvGrpSpPr/>
          <p:nvPr/>
        </p:nvGrpSpPr>
        <p:grpSpPr>
          <a:xfrm>
            <a:off x="5144335" y="5484696"/>
            <a:ext cx="814765" cy="608006"/>
            <a:chOff x="1224306" y="1943837"/>
            <a:chExt cx="814765" cy="608006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D97CC4F7-EE5C-448A-86CA-EC6FE4405F4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D812F9D8-9127-44E8-A5B9-9BFD14E93ED6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38E49E05-EB10-447E-A366-F3CB8ADAF7E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8F03E38-5DC6-42B3-8CAD-9631AEEB4ACF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B325628-4A8A-42B9-8AEF-61E038245E6D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28E8878-5636-4D66-981A-FE13C648FDD1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602488B-A79A-4665-A4B7-4E9706D0A801}"/>
              </a:ext>
            </a:extLst>
          </p:cNvPr>
          <p:cNvGrpSpPr/>
          <p:nvPr/>
        </p:nvGrpSpPr>
        <p:grpSpPr>
          <a:xfrm>
            <a:off x="4094655" y="5544301"/>
            <a:ext cx="814765" cy="608006"/>
            <a:chOff x="1224306" y="1943837"/>
            <a:chExt cx="814765" cy="60800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ED1C315-A591-4F0E-9D38-4D26C134EE94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977863B8-EFB9-44B1-ACC3-5EBA2DE3D02A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0DBBEF27-8B6F-428C-8DE7-99A6B94347FE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305B421-170D-46D5-8CDD-E9D33759FA90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5177499-E730-4D5B-9056-27D62F65A637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7CA0C0D-3E0D-4C14-A2CA-2720C5BE1FCD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BCB9CDD-DEB6-4DAA-AB99-903A41EE1E64}"/>
              </a:ext>
            </a:extLst>
          </p:cNvPr>
          <p:cNvGrpSpPr/>
          <p:nvPr/>
        </p:nvGrpSpPr>
        <p:grpSpPr>
          <a:xfrm>
            <a:off x="4436879" y="5811538"/>
            <a:ext cx="814765" cy="608006"/>
            <a:chOff x="1224306" y="1943837"/>
            <a:chExt cx="814765" cy="60800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34BFD39-FA07-410B-BD5D-D5BC0C57518C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0443439-DCE2-4FE3-A501-4C7CD58F920C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38F8534-9547-45D8-90B5-105B966F9E3A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581F34F-6E16-4CBE-ABE8-8C3AB5B8AAC3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90E94B6-75A9-41C5-AB3D-D6F12F7635F5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84A3BF1-230D-4D49-A7B3-63ED2FAAE2CF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912D724-BF3B-4A70-A2EE-AB5CB25DC996}"/>
              </a:ext>
            </a:extLst>
          </p:cNvPr>
          <p:cNvGrpSpPr/>
          <p:nvPr/>
        </p:nvGrpSpPr>
        <p:grpSpPr>
          <a:xfrm>
            <a:off x="4540308" y="5549116"/>
            <a:ext cx="814765" cy="608006"/>
            <a:chOff x="1224306" y="1943837"/>
            <a:chExt cx="814765" cy="608006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7846B1E-A588-4CA3-A032-5BEAD4581D56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B0DD3AC-DEF5-41FF-B180-AAB834351F07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74DF6D81-2D1F-4834-A744-2583C35C5974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4ED0EB4-7B2D-4437-B29D-724AC3246489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54775F7-888F-4A25-B847-C71166B9EECB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FF323CC-60A4-4C66-8E2F-576827B4211C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Arrow: Bent 64">
            <a:extLst>
              <a:ext uri="{FF2B5EF4-FFF2-40B4-BE49-F238E27FC236}">
                <a16:creationId xmlns:a16="http://schemas.microsoft.com/office/drawing/2014/main" id="{217270E6-0E81-4B53-9934-822DC1F14DE0}"/>
              </a:ext>
            </a:extLst>
          </p:cNvPr>
          <p:cNvSpPr/>
          <p:nvPr/>
        </p:nvSpPr>
        <p:spPr>
          <a:xfrm>
            <a:off x="4710135" y="2994520"/>
            <a:ext cx="1223693" cy="2637983"/>
          </a:xfrm>
          <a:prstGeom prst="bentArrow">
            <a:avLst>
              <a:gd name="adj1" fmla="val 26758"/>
              <a:gd name="adj2" fmla="val 34659"/>
              <a:gd name="adj3" fmla="val 35260"/>
              <a:gd name="adj4" fmla="val 47680"/>
            </a:avLst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-1426950" y="-1256305"/>
            <a:ext cx="8561176" cy="8114306"/>
          </a:xfrm>
          <a:prstGeom prst="rect">
            <a:avLst/>
          </a:prstGeom>
        </p:spPr>
      </p:pic>
      <p:sp>
        <p:nvSpPr>
          <p:cNvPr id="11" name="Heart 10">
            <a:extLst>
              <a:ext uri="{FF2B5EF4-FFF2-40B4-BE49-F238E27FC236}">
                <a16:creationId xmlns:a16="http://schemas.microsoft.com/office/drawing/2014/main" id="{6BF02BB5-B912-4C6D-B6B3-710957E32E33}"/>
              </a:ext>
            </a:extLst>
          </p:cNvPr>
          <p:cNvSpPr/>
          <p:nvPr/>
        </p:nvSpPr>
        <p:spPr>
          <a:xfrm>
            <a:off x="2353817" y="3641698"/>
            <a:ext cx="3736830" cy="3067547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503E58-1E71-4C7C-AF1B-8A9FD02937B0}"/>
              </a:ext>
            </a:extLst>
          </p:cNvPr>
          <p:cNvSpPr txBox="1"/>
          <p:nvPr/>
        </p:nvSpPr>
        <p:spPr>
          <a:xfrm>
            <a:off x="1224502" y="4154306"/>
            <a:ext cx="246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Humility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031758-36F9-4782-B1E0-CD589AAE6C1A}"/>
              </a:ext>
            </a:extLst>
          </p:cNvPr>
          <p:cNvSpPr txBox="1"/>
          <p:nvPr/>
        </p:nvSpPr>
        <p:spPr>
          <a:xfrm>
            <a:off x="3967258" y="4477472"/>
            <a:ext cx="2464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Respect for God’s word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1C2E1665-3257-4DC6-889C-299FBFAD08F8}"/>
              </a:ext>
            </a:extLst>
          </p:cNvPr>
          <p:cNvSpPr/>
          <p:nvPr/>
        </p:nvSpPr>
        <p:spPr>
          <a:xfrm>
            <a:off x="1255813" y="944023"/>
            <a:ext cx="2614394" cy="1832776"/>
          </a:xfrm>
          <a:prstGeom prst="wedgeRectCallout">
            <a:avLst>
              <a:gd name="adj1" fmla="val 47902"/>
              <a:gd name="adj2" fmla="val 76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Humility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2DB3BEDF-E462-43D4-BBB5-1B45666AAF07}"/>
              </a:ext>
            </a:extLst>
          </p:cNvPr>
          <p:cNvSpPr/>
          <p:nvPr/>
        </p:nvSpPr>
        <p:spPr>
          <a:xfrm>
            <a:off x="5703281" y="870918"/>
            <a:ext cx="2614394" cy="1832776"/>
          </a:xfrm>
          <a:prstGeom prst="wedgeRectCallout">
            <a:avLst>
              <a:gd name="adj1" fmla="val -66149"/>
              <a:gd name="adj2" fmla="val 84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Respect for God’s word</a:t>
            </a:r>
          </a:p>
        </p:txBody>
      </p:sp>
    </p:spTree>
    <p:extLst>
      <p:ext uri="{BB962C8B-B14F-4D97-AF65-F5344CB8AC3E}">
        <p14:creationId xmlns:p14="http://schemas.microsoft.com/office/powerpoint/2010/main" val="194738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2" y="664533"/>
            <a:ext cx="6534553" cy="6193467"/>
          </a:xfrm>
          <a:prstGeom prst="rect">
            <a:avLst/>
          </a:prstGeom>
        </p:spPr>
      </p:pic>
      <p:sp>
        <p:nvSpPr>
          <p:cNvPr id="11" name="Heart 10">
            <a:extLst>
              <a:ext uri="{FF2B5EF4-FFF2-40B4-BE49-F238E27FC236}">
                <a16:creationId xmlns:a16="http://schemas.microsoft.com/office/drawing/2014/main" id="{6BF02BB5-B912-4C6D-B6B3-710957E32E33}"/>
              </a:ext>
            </a:extLst>
          </p:cNvPr>
          <p:cNvSpPr/>
          <p:nvPr/>
        </p:nvSpPr>
        <p:spPr>
          <a:xfrm>
            <a:off x="3705971" y="4556098"/>
            <a:ext cx="2535749" cy="2081585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6F87A6EE-5E46-451F-9328-3011D66893D4}"/>
              </a:ext>
            </a:extLst>
          </p:cNvPr>
          <p:cNvSpPr/>
          <p:nvPr/>
        </p:nvSpPr>
        <p:spPr>
          <a:xfrm rot="16200000" flipH="1">
            <a:off x="4168237" y="1472206"/>
            <a:ext cx="3665011" cy="3853414"/>
          </a:xfrm>
          <a:prstGeom prst="bentArrow">
            <a:avLst>
              <a:gd name="adj1" fmla="val 10898"/>
              <a:gd name="adj2" fmla="val 11440"/>
              <a:gd name="adj3" fmla="val 13502"/>
              <a:gd name="adj4" fmla="val 4375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0AABBF-0AFE-4073-BEEB-3048FE72C1B9}"/>
              </a:ext>
            </a:extLst>
          </p:cNvPr>
          <p:cNvSpPr/>
          <p:nvPr/>
        </p:nvSpPr>
        <p:spPr>
          <a:xfrm>
            <a:off x="1159297" y="1845205"/>
            <a:ext cx="1259493" cy="889354"/>
          </a:xfrm>
          <a:custGeom>
            <a:avLst/>
            <a:gdLst>
              <a:gd name="connsiteX0" fmla="*/ 151074 w 2332059"/>
              <a:gd name="connsiteY0" fmla="*/ 947000 h 1646715"/>
              <a:gd name="connsiteX1" fmla="*/ 151074 w 2332059"/>
              <a:gd name="connsiteY1" fmla="*/ 947000 h 1646715"/>
              <a:gd name="connsiteX2" fmla="*/ 262393 w 2332059"/>
              <a:gd name="connsiteY2" fmla="*/ 931098 h 1646715"/>
              <a:gd name="connsiteX3" fmla="*/ 389614 w 2332059"/>
              <a:gd name="connsiteY3" fmla="*/ 915195 h 1646715"/>
              <a:gd name="connsiteX4" fmla="*/ 421419 w 2332059"/>
              <a:gd name="connsiteY4" fmla="*/ 899293 h 1646715"/>
              <a:gd name="connsiteX5" fmla="*/ 445273 w 2332059"/>
              <a:gd name="connsiteY5" fmla="*/ 891341 h 1646715"/>
              <a:gd name="connsiteX6" fmla="*/ 477078 w 2332059"/>
              <a:gd name="connsiteY6" fmla="*/ 851585 h 1646715"/>
              <a:gd name="connsiteX7" fmla="*/ 500932 w 2332059"/>
              <a:gd name="connsiteY7" fmla="*/ 827731 h 1646715"/>
              <a:gd name="connsiteX8" fmla="*/ 524786 w 2332059"/>
              <a:gd name="connsiteY8" fmla="*/ 780023 h 1646715"/>
              <a:gd name="connsiteX9" fmla="*/ 548640 w 2332059"/>
              <a:gd name="connsiteY9" fmla="*/ 756169 h 1646715"/>
              <a:gd name="connsiteX10" fmla="*/ 580445 w 2332059"/>
              <a:gd name="connsiteY10" fmla="*/ 708461 h 1646715"/>
              <a:gd name="connsiteX11" fmla="*/ 628153 w 2332059"/>
              <a:gd name="connsiteY11" fmla="*/ 660753 h 1646715"/>
              <a:gd name="connsiteX12" fmla="*/ 652007 w 2332059"/>
              <a:gd name="connsiteY12" fmla="*/ 628948 h 1646715"/>
              <a:gd name="connsiteX13" fmla="*/ 699714 w 2332059"/>
              <a:gd name="connsiteY13" fmla="*/ 589192 h 1646715"/>
              <a:gd name="connsiteX14" fmla="*/ 723568 w 2332059"/>
              <a:gd name="connsiteY14" fmla="*/ 581240 h 1646715"/>
              <a:gd name="connsiteX15" fmla="*/ 795130 w 2332059"/>
              <a:gd name="connsiteY15" fmla="*/ 525581 h 1646715"/>
              <a:gd name="connsiteX16" fmla="*/ 834887 w 2332059"/>
              <a:gd name="connsiteY16" fmla="*/ 477873 h 1646715"/>
              <a:gd name="connsiteX17" fmla="*/ 858741 w 2332059"/>
              <a:gd name="connsiteY17" fmla="*/ 461971 h 1646715"/>
              <a:gd name="connsiteX18" fmla="*/ 914400 w 2332059"/>
              <a:gd name="connsiteY18" fmla="*/ 414263 h 1646715"/>
              <a:gd name="connsiteX19" fmla="*/ 978010 w 2332059"/>
              <a:gd name="connsiteY19" fmla="*/ 374507 h 1646715"/>
              <a:gd name="connsiteX20" fmla="*/ 1009815 w 2332059"/>
              <a:gd name="connsiteY20" fmla="*/ 350653 h 1646715"/>
              <a:gd name="connsiteX21" fmla="*/ 1033669 w 2332059"/>
              <a:gd name="connsiteY21" fmla="*/ 326799 h 1646715"/>
              <a:gd name="connsiteX22" fmla="*/ 1065474 w 2332059"/>
              <a:gd name="connsiteY22" fmla="*/ 310896 h 1646715"/>
              <a:gd name="connsiteX23" fmla="*/ 1121134 w 2332059"/>
              <a:gd name="connsiteY23" fmla="*/ 255237 h 1646715"/>
              <a:gd name="connsiteX24" fmla="*/ 1144988 w 2332059"/>
              <a:gd name="connsiteY24" fmla="*/ 231383 h 1646715"/>
              <a:gd name="connsiteX25" fmla="*/ 1192695 w 2332059"/>
              <a:gd name="connsiteY25" fmla="*/ 191627 h 1646715"/>
              <a:gd name="connsiteX26" fmla="*/ 1208598 w 2332059"/>
              <a:gd name="connsiteY26" fmla="*/ 159821 h 1646715"/>
              <a:gd name="connsiteX27" fmla="*/ 1232452 w 2332059"/>
              <a:gd name="connsiteY27" fmla="*/ 128016 h 1646715"/>
              <a:gd name="connsiteX28" fmla="*/ 1240403 w 2332059"/>
              <a:gd name="connsiteY28" fmla="*/ 104162 h 1646715"/>
              <a:gd name="connsiteX29" fmla="*/ 1280160 w 2332059"/>
              <a:gd name="connsiteY29" fmla="*/ 56454 h 1646715"/>
              <a:gd name="connsiteX30" fmla="*/ 1304014 w 2332059"/>
              <a:gd name="connsiteY30" fmla="*/ 795 h 1646715"/>
              <a:gd name="connsiteX31" fmla="*/ 1335819 w 2332059"/>
              <a:gd name="connsiteY31" fmla="*/ 8747 h 1646715"/>
              <a:gd name="connsiteX32" fmla="*/ 1359673 w 2332059"/>
              <a:gd name="connsiteY32" fmla="*/ 32600 h 1646715"/>
              <a:gd name="connsiteX33" fmla="*/ 1367624 w 2332059"/>
              <a:gd name="connsiteY33" fmla="*/ 56454 h 1646715"/>
              <a:gd name="connsiteX34" fmla="*/ 1391478 w 2332059"/>
              <a:gd name="connsiteY34" fmla="*/ 72357 h 1646715"/>
              <a:gd name="connsiteX35" fmla="*/ 1431234 w 2332059"/>
              <a:gd name="connsiteY35" fmla="*/ 104162 h 1646715"/>
              <a:gd name="connsiteX36" fmla="*/ 1470991 w 2332059"/>
              <a:gd name="connsiteY36" fmla="*/ 120065 h 1646715"/>
              <a:gd name="connsiteX37" fmla="*/ 1534601 w 2332059"/>
              <a:gd name="connsiteY37" fmla="*/ 135967 h 1646715"/>
              <a:gd name="connsiteX38" fmla="*/ 1622066 w 2332059"/>
              <a:gd name="connsiteY38" fmla="*/ 159821 h 1646715"/>
              <a:gd name="connsiteX39" fmla="*/ 1685676 w 2332059"/>
              <a:gd name="connsiteY39" fmla="*/ 175724 h 1646715"/>
              <a:gd name="connsiteX40" fmla="*/ 1709530 w 2332059"/>
              <a:gd name="connsiteY40" fmla="*/ 183675 h 1646715"/>
              <a:gd name="connsiteX41" fmla="*/ 1757238 w 2332059"/>
              <a:gd name="connsiteY41" fmla="*/ 191627 h 1646715"/>
              <a:gd name="connsiteX42" fmla="*/ 1860605 w 2332059"/>
              <a:gd name="connsiteY42" fmla="*/ 207529 h 1646715"/>
              <a:gd name="connsiteX43" fmla="*/ 2154803 w 2332059"/>
              <a:gd name="connsiteY43" fmla="*/ 199578 h 1646715"/>
              <a:gd name="connsiteX44" fmla="*/ 2202511 w 2332059"/>
              <a:gd name="connsiteY44" fmla="*/ 191627 h 1646715"/>
              <a:gd name="connsiteX45" fmla="*/ 2266121 w 2332059"/>
              <a:gd name="connsiteY45" fmla="*/ 183675 h 1646715"/>
              <a:gd name="connsiteX46" fmla="*/ 2289975 w 2332059"/>
              <a:gd name="connsiteY46" fmla="*/ 175724 h 1646715"/>
              <a:gd name="connsiteX47" fmla="*/ 2329732 w 2332059"/>
              <a:gd name="connsiteY47" fmla="*/ 159821 h 1646715"/>
              <a:gd name="connsiteX48" fmla="*/ 2305878 w 2332059"/>
              <a:gd name="connsiteY48" fmla="*/ 183675 h 1646715"/>
              <a:gd name="connsiteX49" fmla="*/ 2282024 w 2332059"/>
              <a:gd name="connsiteY49" fmla="*/ 199578 h 1646715"/>
              <a:gd name="connsiteX50" fmla="*/ 2234316 w 2332059"/>
              <a:gd name="connsiteY50" fmla="*/ 247286 h 1646715"/>
              <a:gd name="connsiteX51" fmla="*/ 2170706 w 2332059"/>
              <a:gd name="connsiteY51" fmla="*/ 318847 h 1646715"/>
              <a:gd name="connsiteX52" fmla="*/ 2138901 w 2332059"/>
              <a:gd name="connsiteY52" fmla="*/ 350653 h 1646715"/>
              <a:gd name="connsiteX53" fmla="*/ 2115047 w 2332059"/>
              <a:gd name="connsiteY53" fmla="*/ 374507 h 1646715"/>
              <a:gd name="connsiteX54" fmla="*/ 2059388 w 2332059"/>
              <a:gd name="connsiteY54" fmla="*/ 414263 h 1646715"/>
              <a:gd name="connsiteX55" fmla="*/ 2035534 w 2332059"/>
              <a:gd name="connsiteY55" fmla="*/ 446068 h 1646715"/>
              <a:gd name="connsiteX56" fmla="*/ 2003728 w 2332059"/>
              <a:gd name="connsiteY56" fmla="*/ 469922 h 1646715"/>
              <a:gd name="connsiteX57" fmla="*/ 1956021 w 2332059"/>
              <a:gd name="connsiteY57" fmla="*/ 509679 h 1646715"/>
              <a:gd name="connsiteX58" fmla="*/ 1924215 w 2332059"/>
              <a:gd name="connsiteY58" fmla="*/ 533533 h 1646715"/>
              <a:gd name="connsiteX59" fmla="*/ 1900361 w 2332059"/>
              <a:gd name="connsiteY59" fmla="*/ 565338 h 1646715"/>
              <a:gd name="connsiteX60" fmla="*/ 1828800 w 2332059"/>
              <a:gd name="connsiteY60" fmla="*/ 620997 h 1646715"/>
              <a:gd name="connsiteX61" fmla="*/ 1773141 w 2332059"/>
              <a:gd name="connsiteY61" fmla="*/ 676656 h 1646715"/>
              <a:gd name="connsiteX62" fmla="*/ 1757238 w 2332059"/>
              <a:gd name="connsiteY62" fmla="*/ 700510 h 1646715"/>
              <a:gd name="connsiteX63" fmla="*/ 1733384 w 2332059"/>
              <a:gd name="connsiteY63" fmla="*/ 716413 h 1646715"/>
              <a:gd name="connsiteX64" fmla="*/ 1693628 w 2332059"/>
              <a:gd name="connsiteY64" fmla="*/ 780023 h 1646715"/>
              <a:gd name="connsiteX65" fmla="*/ 1677725 w 2332059"/>
              <a:gd name="connsiteY65" fmla="*/ 803877 h 1646715"/>
              <a:gd name="connsiteX66" fmla="*/ 1669774 w 2332059"/>
              <a:gd name="connsiteY66" fmla="*/ 827731 h 1646715"/>
              <a:gd name="connsiteX67" fmla="*/ 1653871 w 2332059"/>
              <a:gd name="connsiteY67" fmla="*/ 867487 h 1646715"/>
              <a:gd name="connsiteX68" fmla="*/ 1645920 w 2332059"/>
              <a:gd name="connsiteY68" fmla="*/ 899293 h 1646715"/>
              <a:gd name="connsiteX69" fmla="*/ 1622066 w 2332059"/>
              <a:gd name="connsiteY69" fmla="*/ 931098 h 1646715"/>
              <a:gd name="connsiteX70" fmla="*/ 1590261 w 2332059"/>
              <a:gd name="connsiteY70" fmla="*/ 1018562 h 1646715"/>
              <a:gd name="connsiteX71" fmla="*/ 1574358 w 2332059"/>
              <a:gd name="connsiteY71" fmla="*/ 1050367 h 1646715"/>
              <a:gd name="connsiteX72" fmla="*/ 1550504 w 2332059"/>
              <a:gd name="connsiteY72" fmla="*/ 1106027 h 1646715"/>
              <a:gd name="connsiteX73" fmla="*/ 1526650 w 2332059"/>
              <a:gd name="connsiteY73" fmla="*/ 1169637 h 1646715"/>
              <a:gd name="connsiteX74" fmla="*/ 1518699 w 2332059"/>
              <a:gd name="connsiteY74" fmla="*/ 1201442 h 1646715"/>
              <a:gd name="connsiteX75" fmla="*/ 1502796 w 2332059"/>
              <a:gd name="connsiteY75" fmla="*/ 1233247 h 1646715"/>
              <a:gd name="connsiteX76" fmla="*/ 1494845 w 2332059"/>
              <a:gd name="connsiteY76" fmla="*/ 1257101 h 1646715"/>
              <a:gd name="connsiteX77" fmla="*/ 1463040 w 2332059"/>
              <a:gd name="connsiteY77" fmla="*/ 1312760 h 1646715"/>
              <a:gd name="connsiteX78" fmla="*/ 1415332 w 2332059"/>
              <a:gd name="connsiteY78" fmla="*/ 1360468 h 1646715"/>
              <a:gd name="connsiteX79" fmla="*/ 1391478 w 2332059"/>
              <a:gd name="connsiteY79" fmla="*/ 1384322 h 1646715"/>
              <a:gd name="connsiteX80" fmla="*/ 1367624 w 2332059"/>
              <a:gd name="connsiteY80" fmla="*/ 1400225 h 1646715"/>
              <a:gd name="connsiteX81" fmla="*/ 1311965 w 2332059"/>
              <a:gd name="connsiteY81" fmla="*/ 1455884 h 1646715"/>
              <a:gd name="connsiteX82" fmla="*/ 1280160 w 2332059"/>
              <a:gd name="connsiteY82" fmla="*/ 1479738 h 1646715"/>
              <a:gd name="connsiteX83" fmla="*/ 1256306 w 2332059"/>
              <a:gd name="connsiteY83" fmla="*/ 1495640 h 1646715"/>
              <a:gd name="connsiteX84" fmla="*/ 1216549 w 2332059"/>
              <a:gd name="connsiteY84" fmla="*/ 1543348 h 1646715"/>
              <a:gd name="connsiteX85" fmla="*/ 1160890 w 2332059"/>
              <a:gd name="connsiteY85" fmla="*/ 1575153 h 1646715"/>
              <a:gd name="connsiteX86" fmla="*/ 1081377 w 2332059"/>
              <a:gd name="connsiteY86" fmla="*/ 1630813 h 1646715"/>
              <a:gd name="connsiteX87" fmla="*/ 1057523 w 2332059"/>
              <a:gd name="connsiteY87" fmla="*/ 1646715 h 1646715"/>
              <a:gd name="connsiteX88" fmla="*/ 1041621 w 2332059"/>
              <a:gd name="connsiteY88" fmla="*/ 1622861 h 1646715"/>
              <a:gd name="connsiteX89" fmla="*/ 1033669 w 2332059"/>
              <a:gd name="connsiteY89" fmla="*/ 1599007 h 1646715"/>
              <a:gd name="connsiteX90" fmla="*/ 985961 w 2332059"/>
              <a:gd name="connsiteY90" fmla="*/ 1551300 h 1646715"/>
              <a:gd name="connsiteX91" fmla="*/ 970059 w 2332059"/>
              <a:gd name="connsiteY91" fmla="*/ 1527446 h 1646715"/>
              <a:gd name="connsiteX92" fmla="*/ 914400 w 2332059"/>
              <a:gd name="connsiteY92" fmla="*/ 1471787 h 1646715"/>
              <a:gd name="connsiteX93" fmla="*/ 890546 w 2332059"/>
              <a:gd name="connsiteY93" fmla="*/ 1416127 h 1646715"/>
              <a:gd name="connsiteX94" fmla="*/ 834887 w 2332059"/>
              <a:gd name="connsiteY94" fmla="*/ 1368420 h 1646715"/>
              <a:gd name="connsiteX95" fmla="*/ 818984 w 2332059"/>
              <a:gd name="connsiteY95" fmla="*/ 1344566 h 1646715"/>
              <a:gd name="connsiteX96" fmla="*/ 771276 w 2332059"/>
              <a:gd name="connsiteY96" fmla="*/ 1320712 h 1646715"/>
              <a:gd name="connsiteX97" fmla="*/ 715617 w 2332059"/>
              <a:gd name="connsiteY97" fmla="*/ 1296858 h 1646715"/>
              <a:gd name="connsiteX98" fmla="*/ 691763 w 2332059"/>
              <a:gd name="connsiteY98" fmla="*/ 1280955 h 1646715"/>
              <a:gd name="connsiteX99" fmla="*/ 612250 w 2332059"/>
              <a:gd name="connsiteY99" fmla="*/ 1257101 h 1646715"/>
              <a:gd name="connsiteX100" fmla="*/ 572494 w 2332059"/>
              <a:gd name="connsiteY100" fmla="*/ 1241199 h 1646715"/>
              <a:gd name="connsiteX101" fmla="*/ 492981 w 2332059"/>
              <a:gd name="connsiteY101" fmla="*/ 1225296 h 1646715"/>
              <a:gd name="connsiteX102" fmla="*/ 461175 w 2332059"/>
              <a:gd name="connsiteY102" fmla="*/ 1217345 h 1646715"/>
              <a:gd name="connsiteX103" fmla="*/ 397565 w 2332059"/>
              <a:gd name="connsiteY103" fmla="*/ 1193491 h 1646715"/>
              <a:gd name="connsiteX104" fmla="*/ 333954 w 2332059"/>
              <a:gd name="connsiteY104" fmla="*/ 1185540 h 1646715"/>
              <a:gd name="connsiteX105" fmla="*/ 270344 w 2332059"/>
              <a:gd name="connsiteY105" fmla="*/ 1153734 h 1646715"/>
              <a:gd name="connsiteX106" fmla="*/ 159026 w 2332059"/>
              <a:gd name="connsiteY106" fmla="*/ 1113978 h 1646715"/>
              <a:gd name="connsiteX107" fmla="*/ 95415 w 2332059"/>
              <a:gd name="connsiteY107" fmla="*/ 1082173 h 1646715"/>
              <a:gd name="connsiteX108" fmla="*/ 23854 w 2332059"/>
              <a:gd name="connsiteY108" fmla="*/ 1018562 h 1646715"/>
              <a:gd name="connsiteX109" fmla="*/ 0 w 2332059"/>
              <a:gd name="connsiteY109" fmla="*/ 994708 h 1646715"/>
              <a:gd name="connsiteX110" fmla="*/ 7951 w 2332059"/>
              <a:gd name="connsiteY110" fmla="*/ 962903 h 1646715"/>
              <a:gd name="connsiteX111" fmla="*/ 55659 w 2332059"/>
              <a:gd name="connsiteY111" fmla="*/ 978806 h 1646715"/>
              <a:gd name="connsiteX112" fmla="*/ 151074 w 2332059"/>
              <a:gd name="connsiteY112" fmla="*/ 947000 h 16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332059" h="1646715">
                <a:moveTo>
                  <a:pt x="151074" y="947000"/>
                </a:moveTo>
                <a:lnTo>
                  <a:pt x="151074" y="947000"/>
                </a:lnTo>
                <a:lnTo>
                  <a:pt x="262393" y="931098"/>
                </a:lnTo>
                <a:lnTo>
                  <a:pt x="389614" y="915195"/>
                </a:lnTo>
                <a:cubicBezTo>
                  <a:pt x="400216" y="909894"/>
                  <a:pt x="410524" y="903962"/>
                  <a:pt x="421419" y="899293"/>
                </a:cubicBezTo>
                <a:cubicBezTo>
                  <a:pt x="429123" y="895991"/>
                  <a:pt x="438909" y="896796"/>
                  <a:pt x="445273" y="891341"/>
                </a:cubicBezTo>
                <a:cubicBezTo>
                  <a:pt x="458158" y="880296"/>
                  <a:pt x="465903" y="864357"/>
                  <a:pt x="477078" y="851585"/>
                </a:cubicBezTo>
                <a:cubicBezTo>
                  <a:pt x="484483" y="843122"/>
                  <a:pt x="492981" y="835682"/>
                  <a:pt x="500932" y="827731"/>
                </a:cubicBezTo>
                <a:cubicBezTo>
                  <a:pt x="508901" y="803823"/>
                  <a:pt x="507659" y="800576"/>
                  <a:pt x="524786" y="780023"/>
                </a:cubicBezTo>
                <a:cubicBezTo>
                  <a:pt x="531985" y="771384"/>
                  <a:pt x="541736" y="765045"/>
                  <a:pt x="548640" y="756169"/>
                </a:cubicBezTo>
                <a:cubicBezTo>
                  <a:pt x="560374" y="741082"/>
                  <a:pt x="566930" y="721976"/>
                  <a:pt x="580445" y="708461"/>
                </a:cubicBezTo>
                <a:cubicBezTo>
                  <a:pt x="596348" y="692558"/>
                  <a:pt x="614659" y="678745"/>
                  <a:pt x="628153" y="660753"/>
                </a:cubicBezTo>
                <a:cubicBezTo>
                  <a:pt x="636104" y="650151"/>
                  <a:pt x="643383" y="639010"/>
                  <a:pt x="652007" y="628948"/>
                </a:cubicBezTo>
                <a:cubicBezTo>
                  <a:pt x="665196" y="613561"/>
                  <a:pt x="681310" y="598394"/>
                  <a:pt x="699714" y="589192"/>
                </a:cubicBezTo>
                <a:cubicBezTo>
                  <a:pt x="707211" y="585444"/>
                  <a:pt x="715617" y="583891"/>
                  <a:pt x="723568" y="581240"/>
                </a:cubicBezTo>
                <a:cubicBezTo>
                  <a:pt x="747422" y="562687"/>
                  <a:pt x="778367" y="550725"/>
                  <a:pt x="795130" y="525581"/>
                </a:cubicBezTo>
                <a:cubicBezTo>
                  <a:pt x="810766" y="502127"/>
                  <a:pt x="811929" y="497004"/>
                  <a:pt x="834887" y="477873"/>
                </a:cubicBezTo>
                <a:cubicBezTo>
                  <a:pt x="842228" y="471755"/>
                  <a:pt x="851400" y="468089"/>
                  <a:pt x="858741" y="461971"/>
                </a:cubicBezTo>
                <a:cubicBezTo>
                  <a:pt x="907889" y="421014"/>
                  <a:pt x="854831" y="453976"/>
                  <a:pt x="914400" y="414263"/>
                </a:cubicBezTo>
                <a:cubicBezTo>
                  <a:pt x="970074" y="377147"/>
                  <a:pt x="936521" y="404142"/>
                  <a:pt x="978010" y="374507"/>
                </a:cubicBezTo>
                <a:cubicBezTo>
                  <a:pt x="988794" y="366804"/>
                  <a:pt x="999753" y="359277"/>
                  <a:pt x="1009815" y="350653"/>
                </a:cubicBezTo>
                <a:cubicBezTo>
                  <a:pt x="1018353" y="343335"/>
                  <a:pt x="1024519" y="333335"/>
                  <a:pt x="1033669" y="326799"/>
                </a:cubicBezTo>
                <a:cubicBezTo>
                  <a:pt x="1043314" y="319909"/>
                  <a:pt x="1054872" y="316197"/>
                  <a:pt x="1065474" y="310896"/>
                </a:cubicBezTo>
                <a:cubicBezTo>
                  <a:pt x="1093982" y="268135"/>
                  <a:pt x="1068248" y="301512"/>
                  <a:pt x="1121134" y="255237"/>
                </a:cubicBezTo>
                <a:cubicBezTo>
                  <a:pt x="1129597" y="247832"/>
                  <a:pt x="1136350" y="238582"/>
                  <a:pt x="1144988" y="231383"/>
                </a:cubicBezTo>
                <a:cubicBezTo>
                  <a:pt x="1211416" y="176025"/>
                  <a:pt x="1122995" y="261324"/>
                  <a:pt x="1192695" y="191627"/>
                </a:cubicBezTo>
                <a:cubicBezTo>
                  <a:pt x="1197996" y="181025"/>
                  <a:pt x="1202316" y="169873"/>
                  <a:pt x="1208598" y="159821"/>
                </a:cubicBezTo>
                <a:cubicBezTo>
                  <a:pt x="1215622" y="148583"/>
                  <a:pt x="1225877" y="139522"/>
                  <a:pt x="1232452" y="128016"/>
                </a:cubicBezTo>
                <a:cubicBezTo>
                  <a:pt x="1236610" y="120739"/>
                  <a:pt x="1236655" y="111659"/>
                  <a:pt x="1240403" y="104162"/>
                </a:cubicBezTo>
                <a:cubicBezTo>
                  <a:pt x="1251473" y="82023"/>
                  <a:pt x="1262576" y="74038"/>
                  <a:pt x="1280160" y="56454"/>
                </a:cubicBezTo>
                <a:cubicBezTo>
                  <a:pt x="1282437" y="47345"/>
                  <a:pt x="1289038" y="5787"/>
                  <a:pt x="1304014" y="795"/>
                </a:cubicBezTo>
                <a:cubicBezTo>
                  <a:pt x="1314381" y="-2661"/>
                  <a:pt x="1325217" y="6096"/>
                  <a:pt x="1335819" y="8747"/>
                </a:cubicBezTo>
                <a:cubicBezTo>
                  <a:pt x="1343770" y="16698"/>
                  <a:pt x="1353436" y="23244"/>
                  <a:pt x="1359673" y="32600"/>
                </a:cubicBezTo>
                <a:cubicBezTo>
                  <a:pt x="1364322" y="39574"/>
                  <a:pt x="1362388" y="49909"/>
                  <a:pt x="1367624" y="56454"/>
                </a:cubicBezTo>
                <a:cubicBezTo>
                  <a:pt x="1373594" y="63916"/>
                  <a:pt x="1383833" y="66623"/>
                  <a:pt x="1391478" y="72357"/>
                </a:cubicBezTo>
                <a:cubicBezTo>
                  <a:pt x="1405055" y="82540"/>
                  <a:pt x="1416682" y="95431"/>
                  <a:pt x="1431234" y="104162"/>
                </a:cubicBezTo>
                <a:cubicBezTo>
                  <a:pt x="1443473" y="111506"/>
                  <a:pt x="1457627" y="115053"/>
                  <a:pt x="1470991" y="120065"/>
                </a:cubicBezTo>
                <a:cubicBezTo>
                  <a:pt x="1498931" y="130543"/>
                  <a:pt x="1500710" y="129189"/>
                  <a:pt x="1534601" y="135967"/>
                </a:cubicBezTo>
                <a:cubicBezTo>
                  <a:pt x="1603355" y="163469"/>
                  <a:pt x="1544434" y="143185"/>
                  <a:pt x="1622066" y="159821"/>
                </a:cubicBezTo>
                <a:cubicBezTo>
                  <a:pt x="1643437" y="164400"/>
                  <a:pt x="1664942" y="168813"/>
                  <a:pt x="1685676" y="175724"/>
                </a:cubicBezTo>
                <a:cubicBezTo>
                  <a:pt x="1693627" y="178374"/>
                  <a:pt x="1701348" y="181857"/>
                  <a:pt x="1709530" y="183675"/>
                </a:cubicBezTo>
                <a:cubicBezTo>
                  <a:pt x="1725268" y="187172"/>
                  <a:pt x="1741429" y="188465"/>
                  <a:pt x="1757238" y="191627"/>
                </a:cubicBezTo>
                <a:cubicBezTo>
                  <a:pt x="1843304" y="208841"/>
                  <a:pt x="1710149" y="190812"/>
                  <a:pt x="1860605" y="207529"/>
                </a:cubicBezTo>
                <a:lnTo>
                  <a:pt x="2154803" y="199578"/>
                </a:lnTo>
                <a:cubicBezTo>
                  <a:pt x="2170908" y="198829"/>
                  <a:pt x="2186551" y="193907"/>
                  <a:pt x="2202511" y="191627"/>
                </a:cubicBezTo>
                <a:cubicBezTo>
                  <a:pt x="2223665" y="188605"/>
                  <a:pt x="2244918" y="186326"/>
                  <a:pt x="2266121" y="183675"/>
                </a:cubicBezTo>
                <a:cubicBezTo>
                  <a:pt x="2274072" y="181025"/>
                  <a:pt x="2282127" y="178667"/>
                  <a:pt x="2289975" y="175724"/>
                </a:cubicBezTo>
                <a:cubicBezTo>
                  <a:pt x="2303339" y="170712"/>
                  <a:pt x="2316965" y="153438"/>
                  <a:pt x="2329732" y="159821"/>
                </a:cubicBezTo>
                <a:cubicBezTo>
                  <a:pt x="2339790" y="164850"/>
                  <a:pt x="2314517" y="176476"/>
                  <a:pt x="2305878" y="183675"/>
                </a:cubicBezTo>
                <a:cubicBezTo>
                  <a:pt x="2298537" y="189793"/>
                  <a:pt x="2288781" y="192821"/>
                  <a:pt x="2282024" y="199578"/>
                </a:cubicBezTo>
                <a:cubicBezTo>
                  <a:pt x="2222848" y="258754"/>
                  <a:pt x="2290533" y="209807"/>
                  <a:pt x="2234316" y="247286"/>
                </a:cubicBezTo>
                <a:cubicBezTo>
                  <a:pt x="2205938" y="289854"/>
                  <a:pt x="2225174" y="264379"/>
                  <a:pt x="2170706" y="318847"/>
                </a:cubicBezTo>
                <a:lnTo>
                  <a:pt x="2138901" y="350653"/>
                </a:lnTo>
                <a:cubicBezTo>
                  <a:pt x="2130950" y="358604"/>
                  <a:pt x="2124403" y="368270"/>
                  <a:pt x="2115047" y="374507"/>
                </a:cubicBezTo>
                <a:cubicBezTo>
                  <a:pt x="2101500" y="383538"/>
                  <a:pt x="2069254" y="404397"/>
                  <a:pt x="2059388" y="414263"/>
                </a:cubicBezTo>
                <a:cubicBezTo>
                  <a:pt x="2050017" y="423634"/>
                  <a:pt x="2044905" y="436697"/>
                  <a:pt x="2035534" y="446068"/>
                </a:cubicBezTo>
                <a:cubicBezTo>
                  <a:pt x="2026163" y="455439"/>
                  <a:pt x="2014076" y="461643"/>
                  <a:pt x="2003728" y="469922"/>
                </a:cubicBezTo>
                <a:cubicBezTo>
                  <a:pt x="1987564" y="482854"/>
                  <a:pt x="1972185" y="496747"/>
                  <a:pt x="1956021" y="509679"/>
                </a:cubicBezTo>
                <a:cubicBezTo>
                  <a:pt x="1945673" y="517958"/>
                  <a:pt x="1933586" y="524162"/>
                  <a:pt x="1924215" y="533533"/>
                </a:cubicBezTo>
                <a:cubicBezTo>
                  <a:pt x="1914844" y="542904"/>
                  <a:pt x="1910130" y="556383"/>
                  <a:pt x="1900361" y="565338"/>
                </a:cubicBezTo>
                <a:cubicBezTo>
                  <a:pt x="1878085" y="585758"/>
                  <a:pt x="1845563" y="595853"/>
                  <a:pt x="1828800" y="620997"/>
                </a:cubicBezTo>
                <a:cubicBezTo>
                  <a:pt x="1792847" y="674925"/>
                  <a:pt x="1839247" y="610550"/>
                  <a:pt x="1773141" y="676656"/>
                </a:cubicBezTo>
                <a:cubicBezTo>
                  <a:pt x="1766384" y="683413"/>
                  <a:pt x="1763995" y="693753"/>
                  <a:pt x="1757238" y="700510"/>
                </a:cubicBezTo>
                <a:cubicBezTo>
                  <a:pt x="1750481" y="707267"/>
                  <a:pt x="1740141" y="709656"/>
                  <a:pt x="1733384" y="716413"/>
                </a:cubicBezTo>
                <a:cubicBezTo>
                  <a:pt x="1708043" y="741754"/>
                  <a:pt x="1710425" y="750628"/>
                  <a:pt x="1693628" y="780023"/>
                </a:cubicBezTo>
                <a:cubicBezTo>
                  <a:pt x="1688887" y="788320"/>
                  <a:pt x="1683026" y="795926"/>
                  <a:pt x="1677725" y="803877"/>
                </a:cubicBezTo>
                <a:cubicBezTo>
                  <a:pt x="1675075" y="811828"/>
                  <a:pt x="1672717" y="819883"/>
                  <a:pt x="1669774" y="827731"/>
                </a:cubicBezTo>
                <a:cubicBezTo>
                  <a:pt x="1664762" y="841095"/>
                  <a:pt x="1658384" y="853947"/>
                  <a:pt x="1653871" y="867487"/>
                </a:cubicBezTo>
                <a:cubicBezTo>
                  <a:pt x="1650415" y="877854"/>
                  <a:pt x="1650807" y="889518"/>
                  <a:pt x="1645920" y="899293"/>
                </a:cubicBezTo>
                <a:cubicBezTo>
                  <a:pt x="1639994" y="911146"/>
                  <a:pt x="1628502" y="919514"/>
                  <a:pt x="1622066" y="931098"/>
                </a:cubicBezTo>
                <a:cubicBezTo>
                  <a:pt x="1590450" y="988006"/>
                  <a:pt x="1621819" y="955449"/>
                  <a:pt x="1590261" y="1018562"/>
                </a:cubicBezTo>
                <a:cubicBezTo>
                  <a:pt x="1584960" y="1029164"/>
                  <a:pt x="1579027" y="1039472"/>
                  <a:pt x="1574358" y="1050367"/>
                </a:cubicBezTo>
                <a:cubicBezTo>
                  <a:pt x="1539254" y="1132275"/>
                  <a:pt x="1603255" y="1000525"/>
                  <a:pt x="1550504" y="1106027"/>
                </a:cubicBezTo>
                <a:cubicBezTo>
                  <a:pt x="1530095" y="1187665"/>
                  <a:pt x="1557835" y="1086479"/>
                  <a:pt x="1526650" y="1169637"/>
                </a:cubicBezTo>
                <a:cubicBezTo>
                  <a:pt x="1522813" y="1179869"/>
                  <a:pt x="1522536" y="1191210"/>
                  <a:pt x="1518699" y="1201442"/>
                </a:cubicBezTo>
                <a:cubicBezTo>
                  <a:pt x="1514537" y="1212540"/>
                  <a:pt x="1507465" y="1222352"/>
                  <a:pt x="1502796" y="1233247"/>
                </a:cubicBezTo>
                <a:cubicBezTo>
                  <a:pt x="1499494" y="1240951"/>
                  <a:pt x="1498147" y="1249397"/>
                  <a:pt x="1494845" y="1257101"/>
                </a:cubicBezTo>
                <a:cubicBezTo>
                  <a:pt x="1488887" y="1271002"/>
                  <a:pt x="1474054" y="1300369"/>
                  <a:pt x="1463040" y="1312760"/>
                </a:cubicBezTo>
                <a:cubicBezTo>
                  <a:pt x="1448099" y="1329569"/>
                  <a:pt x="1431235" y="1344565"/>
                  <a:pt x="1415332" y="1360468"/>
                </a:cubicBezTo>
                <a:cubicBezTo>
                  <a:pt x="1407381" y="1368419"/>
                  <a:pt x="1400834" y="1378084"/>
                  <a:pt x="1391478" y="1384322"/>
                </a:cubicBezTo>
                <a:cubicBezTo>
                  <a:pt x="1383527" y="1389623"/>
                  <a:pt x="1374727" y="1393832"/>
                  <a:pt x="1367624" y="1400225"/>
                </a:cubicBezTo>
                <a:cubicBezTo>
                  <a:pt x="1348122" y="1417777"/>
                  <a:pt x="1332955" y="1440141"/>
                  <a:pt x="1311965" y="1455884"/>
                </a:cubicBezTo>
                <a:cubicBezTo>
                  <a:pt x="1301363" y="1463835"/>
                  <a:pt x="1290944" y="1472035"/>
                  <a:pt x="1280160" y="1479738"/>
                </a:cubicBezTo>
                <a:cubicBezTo>
                  <a:pt x="1272384" y="1485292"/>
                  <a:pt x="1263647" y="1489522"/>
                  <a:pt x="1256306" y="1495640"/>
                </a:cubicBezTo>
                <a:cubicBezTo>
                  <a:pt x="1178160" y="1560761"/>
                  <a:pt x="1279087" y="1480810"/>
                  <a:pt x="1216549" y="1543348"/>
                </a:cubicBezTo>
                <a:cubicBezTo>
                  <a:pt x="1192479" y="1567418"/>
                  <a:pt x="1188183" y="1566056"/>
                  <a:pt x="1160890" y="1575153"/>
                </a:cubicBezTo>
                <a:cubicBezTo>
                  <a:pt x="1113802" y="1610470"/>
                  <a:pt x="1140102" y="1591663"/>
                  <a:pt x="1081377" y="1630813"/>
                </a:cubicBezTo>
                <a:lnTo>
                  <a:pt x="1057523" y="1646715"/>
                </a:lnTo>
                <a:cubicBezTo>
                  <a:pt x="1052222" y="1638764"/>
                  <a:pt x="1045895" y="1631408"/>
                  <a:pt x="1041621" y="1622861"/>
                </a:cubicBezTo>
                <a:cubicBezTo>
                  <a:pt x="1037873" y="1615364"/>
                  <a:pt x="1038815" y="1605623"/>
                  <a:pt x="1033669" y="1599007"/>
                </a:cubicBezTo>
                <a:cubicBezTo>
                  <a:pt x="1019862" y="1581255"/>
                  <a:pt x="998436" y="1570013"/>
                  <a:pt x="985961" y="1551300"/>
                </a:cubicBezTo>
                <a:cubicBezTo>
                  <a:pt x="980660" y="1543349"/>
                  <a:pt x="976452" y="1534549"/>
                  <a:pt x="970059" y="1527446"/>
                </a:cubicBezTo>
                <a:cubicBezTo>
                  <a:pt x="952507" y="1507943"/>
                  <a:pt x="914400" y="1471787"/>
                  <a:pt x="914400" y="1471787"/>
                </a:cubicBezTo>
                <a:cubicBezTo>
                  <a:pt x="907912" y="1452323"/>
                  <a:pt x="902825" y="1433318"/>
                  <a:pt x="890546" y="1416127"/>
                </a:cubicBezTo>
                <a:cubicBezTo>
                  <a:pt x="877767" y="1398236"/>
                  <a:pt x="851593" y="1380949"/>
                  <a:pt x="834887" y="1368420"/>
                </a:cubicBezTo>
                <a:cubicBezTo>
                  <a:pt x="829586" y="1360469"/>
                  <a:pt x="825741" y="1351323"/>
                  <a:pt x="818984" y="1344566"/>
                </a:cubicBezTo>
                <a:cubicBezTo>
                  <a:pt x="803569" y="1329151"/>
                  <a:pt x="790678" y="1327179"/>
                  <a:pt x="771276" y="1320712"/>
                </a:cubicBezTo>
                <a:cubicBezTo>
                  <a:pt x="711389" y="1280786"/>
                  <a:pt x="787500" y="1327665"/>
                  <a:pt x="715617" y="1296858"/>
                </a:cubicBezTo>
                <a:cubicBezTo>
                  <a:pt x="706833" y="1293094"/>
                  <a:pt x="700496" y="1284836"/>
                  <a:pt x="691763" y="1280955"/>
                </a:cubicBezTo>
                <a:cubicBezTo>
                  <a:pt x="636482" y="1256386"/>
                  <a:pt x="658496" y="1272516"/>
                  <a:pt x="612250" y="1257101"/>
                </a:cubicBezTo>
                <a:cubicBezTo>
                  <a:pt x="598710" y="1252587"/>
                  <a:pt x="586034" y="1245712"/>
                  <a:pt x="572494" y="1241199"/>
                </a:cubicBezTo>
                <a:cubicBezTo>
                  <a:pt x="544785" y="1231963"/>
                  <a:pt x="522351" y="1231170"/>
                  <a:pt x="492981" y="1225296"/>
                </a:cubicBezTo>
                <a:cubicBezTo>
                  <a:pt x="482265" y="1223153"/>
                  <a:pt x="471542" y="1220801"/>
                  <a:pt x="461175" y="1217345"/>
                </a:cubicBezTo>
                <a:cubicBezTo>
                  <a:pt x="456391" y="1215750"/>
                  <a:pt x="409853" y="1195725"/>
                  <a:pt x="397565" y="1193491"/>
                </a:cubicBezTo>
                <a:cubicBezTo>
                  <a:pt x="376541" y="1189669"/>
                  <a:pt x="355158" y="1188190"/>
                  <a:pt x="333954" y="1185540"/>
                </a:cubicBezTo>
                <a:cubicBezTo>
                  <a:pt x="312751" y="1174938"/>
                  <a:pt x="293342" y="1159483"/>
                  <a:pt x="270344" y="1153734"/>
                </a:cubicBezTo>
                <a:cubicBezTo>
                  <a:pt x="232812" y="1144351"/>
                  <a:pt x="191303" y="1135496"/>
                  <a:pt x="159026" y="1113978"/>
                </a:cubicBezTo>
                <a:cubicBezTo>
                  <a:pt x="103761" y="1077134"/>
                  <a:pt x="173223" y="1121076"/>
                  <a:pt x="95415" y="1082173"/>
                </a:cubicBezTo>
                <a:cubicBezTo>
                  <a:pt x="67038" y="1067985"/>
                  <a:pt x="44925" y="1039633"/>
                  <a:pt x="23854" y="1018562"/>
                </a:cubicBezTo>
                <a:lnTo>
                  <a:pt x="0" y="994708"/>
                </a:lnTo>
                <a:cubicBezTo>
                  <a:pt x="2650" y="984106"/>
                  <a:pt x="-2556" y="965905"/>
                  <a:pt x="7951" y="962903"/>
                </a:cubicBezTo>
                <a:cubicBezTo>
                  <a:pt x="24069" y="958298"/>
                  <a:pt x="55659" y="978806"/>
                  <a:pt x="55659" y="978806"/>
                </a:cubicBezTo>
                <a:cubicBezTo>
                  <a:pt x="149025" y="970317"/>
                  <a:pt x="116938" y="983945"/>
                  <a:pt x="151074" y="947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953A7F9-AE0C-49D7-A3F1-6AD4D5C6C34B}"/>
              </a:ext>
            </a:extLst>
          </p:cNvPr>
          <p:cNvGrpSpPr/>
          <p:nvPr/>
        </p:nvGrpSpPr>
        <p:grpSpPr>
          <a:xfrm>
            <a:off x="4229899" y="1482662"/>
            <a:ext cx="814765" cy="608006"/>
            <a:chOff x="1224306" y="1943837"/>
            <a:chExt cx="814765" cy="60800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33DE1C9-B025-43B0-888C-0FEC27F9980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1F67F63-227C-4532-B18A-09651A9E1FC7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5F3D3158-87C0-4EB6-B509-F88335CE425C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B3176A1-6B77-44F0-B003-0618F6A26512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D7C32B-7469-42A1-97B8-5253C276A4E1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E11044D-2F98-4F5E-9554-7AE2C75E1B80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0052E4-2F1D-4710-965D-C4EE75E8DB5E}"/>
              </a:ext>
            </a:extLst>
          </p:cNvPr>
          <p:cNvGrpSpPr/>
          <p:nvPr/>
        </p:nvGrpSpPr>
        <p:grpSpPr>
          <a:xfrm>
            <a:off x="4159080" y="5231419"/>
            <a:ext cx="814765" cy="608006"/>
            <a:chOff x="1224306" y="1943837"/>
            <a:chExt cx="814765" cy="60800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44E2AE0-E1D0-450F-BEAD-6691ACDCE9C2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D6C8A918-76E7-486F-BB01-BA5E8F586050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D70BB66-FBFB-4C10-8468-EE2F3180537C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4A80585-20DC-486A-BD7C-24479BB2D7D4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455B04C-9616-4FB8-9D29-A96DC1B8225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7252E11-F01F-4D8C-A83A-1E3C960E8C7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DACC6C-66F4-45CC-A691-4502C90EE1C2}"/>
              </a:ext>
            </a:extLst>
          </p:cNvPr>
          <p:cNvGrpSpPr/>
          <p:nvPr/>
        </p:nvGrpSpPr>
        <p:grpSpPr>
          <a:xfrm>
            <a:off x="4538904" y="5639510"/>
            <a:ext cx="814765" cy="608006"/>
            <a:chOff x="1224306" y="1943837"/>
            <a:chExt cx="814765" cy="60800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A63025B-9957-4CAE-928F-A61759CC030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121C800-DE29-4867-950E-B766389D642F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88372BF-25A7-4870-BFBB-4185362ECC66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2A69512-D8CE-4592-BCDB-5E0BC2386F8F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CE1A4CE-34B2-4F00-935A-F3BDE732F1A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C492157-EBB0-4A34-95D3-9E57C9AA7C1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8FE84D2-030E-4A69-BA0D-F7EC9D1C3201}"/>
              </a:ext>
            </a:extLst>
          </p:cNvPr>
          <p:cNvGrpSpPr/>
          <p:nvPr/>
        </p:nvGrpSpPr>
        <p:grpSpPr>
          <a:xfrm>
            <a:off x="4984163" y="5231283"/>
            <a:ext cx="814765" cy="608006"/>
            <a:chOff x="1224306" y="1943837"/>
            <a:chExt cx="814765" cy="60800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88D5BB2-F517-4000-9882-9555D7132F2D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F39AFA5-8623-41A8-BB78-3947C05B2BB6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D0ECADC-87BB-42A1-8224-FB16C4793457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83A09B6-D2CA-44A5-A436-B48520828CE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C7E66C6-C8D4-421E-AB2B-23499C55AD0E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F64DD3C-8E60-4EF6-B842-CCBD449C70F5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D7C0599-7EAF-4483-8EBA-EF36CEA2CAA8}"/>
              </a:ext>
            </a:extLst>
          </p:cNvPr>
          <p:cNvGrpSpPr/>
          <p:nvPr/>
        </p:nvGrpSpPr>
        <p:grpSpPr>
          <a:xfrm>
            <a:off x="4602396" y="5009466"/>
            <a:ext cx="814765" cy="608006"/>
            <a:chOff x="1224306" y="1943837"/>
            <a:chExt cx="814765" cy="60800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FAD07B2-65E0-4D37-A6B1-9A7C9228C1E0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33D002D-1D9D-46F4-B012-3DF79F10E04C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61BAAE3-6F76-4118-85E6-B66E25E6E83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C1B6B78-E564-4EAD-BBD7-D2C9451A1BC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08B7A5C-D0CE-4424-BEDB-5A094DD4CF6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1549782-639B-4694-9724-0336C29A5B43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47AA40-A4E9-4CFE-90CD-E5B44781B70C}"/>
              </a:ext>
            </a:extLst>
          </p:cNvPr>
          <p:cNvGrpSpPr/>
          <p:nvPr/>
        </p:nvGrpSpPr>
        <p:grpSpPr>
          <a:xfrm>
            <a:off x="3991924" y="5376099"/>
            <a:ext cx="814765" cy="608006"/>
            <a:chOff x="1224306" y="1943837"/>
            <a:chExt cx="814765" cy="60800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6F2C9CF-3A33-47F2-8F28-4828C07E64D9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F57107B-88AB-414D-972A-274689A976F4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DE81145-A871-4583-A968-EBD08B629092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F834994-2F26-49CA-B6EA-B1B30D1E401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B9BC832-8FDB-48A6-813A-718FE08BA3A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18CA139-1F17-46B4-85AB-0DEA24CAAE8B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94AA27B-0AAF-43F9-900C-13CA4388491A}"/>
              </a:ext>
            </a:extLst>
          </p:cNvPr>
          <p:cNvGrpSpPr/>
          <p:nvPr/>
        </p:nvGrpSpPr>
        <p:grpSpPr>
          <a:xfrm>
            <a:off x="4436879" y="5811538"/>
            <a:ext cx="814765" cy="608006"/>
            <a:chOff x="1224306" y="1943837"/>
            <a:chExt cx="814765" cy="60800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B76A0AE-8BD7-48BE-8649-ACDEEE634514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1BB8EAD-CF3D-4655-B311-98F8DFDB4BA9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008544D-588F-447A-B319-04BFEE5E246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7A0B01C-490E-4589-A043-815C4BA5E13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A0170E1-5DD8-4FC3-A6AA-92F06912A720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33E8F13-A317-4F0B-BC39-BDBD9FECA2B7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C85D110-B4AB-43AE-9092-D48594418302}"/>
              </a:ext>
            </a:extLst>
          </p:cNvPr>
          <p:cNvGrpSpPr/>
          <p:nvPr/>
        </p:nvGrpSpPr>
        <p:grpSpPr>
          <a:xfrm>
            <a:off x="4421057" y="5326545"/>
            <a:ext cx="814765" cy="608006"/>
            <a:chOff x="1224306" y="1943837"/>
            <a:chExt cx="814765" cy="60800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2D43699-4138-49C4-AB59-C320C3C747E8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FB638A77-8295-448F-B6CC-60514BC5CCF5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79C756A-72A0-4926-8FC4-62E841EA0F3D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1268C9-D456-44F4-A752-CEB689EF014C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344A0A4-29EA-412A-9E98-394F2D1615D6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6C2B232-56ED-4151-982E-CC91C963C5A6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005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2" y="664533"/>
            <a:ext cx="6534553" cy="61934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B766AD-8631-4106-89BA-9342C9F287A6}"/>
              </a:ext>
            </a:extLst>
          </p:cNvPr>
          <p:cNvSpPr/>
          <p:nvPr/>
        </p:nvSpPr>
        <p:spPr>
          <a:xfrm>
            <a:off x="4025220" y="1105949"/>
            <a:ext cx="1379895" cy="13798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6BF02BB5-B912-4C6D-B6B3-710957E32E33}"/>
              </a:ext>
            </a:extLst>
          </p:cNvPr>
          <p:cNvSpPr/>
          <p:nvPr/>
        </p:nvSpPr>
        <p:spPr>
          <a:xfrm>
            <a:off x="3705971" y="4556098"/>
            <a:ext cx="2535749" cy="2081585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6F87A6EE-5E46-451F-9328-3011D66893D4}"/>
              </a:ext>
            </a:extLst>
          </p:cNvPr>
          <p:cNvSpPr/>
          <p:nvPr/>
        </p:nvSpPr>
        <p:spPr>
          <a:xfrm rot="20422387" flipH="1">
            <a:off x="5410240" y="546492"/>
            <a:ext cx="3665011" cy="3853414"/>
          </a:xfrm>
          <a:prstGeom prst="bentArrow">
            <a:avLst>
              <a:gd name="adj1" fmla="val 10898"/>
              <a:gd name="adj2" fmla="val 11440"/>
              <a:gd name="adj3" fmla="val 13502"/>
              <a:gd name="adj4" fmla="val 43750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0AABBF-0AFE-4073-BEEB-3048FE72C1B9}"/>
              </a:ext>
            </a:extLst>
          </p:cNvPr>
          <p:cNvSpPr/>
          <p:nvPr/>
        </p:nvSpPr>
        <p:spPr>
          <a:xfrm>
            <a:off x="1159297" y="1845205"/>
            <a:ext cx="1259493" cy="889354"/>
          </a:xfrm>
          <a:custGeom>
            <a:avLst/>
            <a:gdLst>
              <a:gd name="connsiteX0" fmla="*/ 151074 w 2332059"/>
              <a:gd name="connsiteY0" fmla="*/ 947000 h 1646715"/>
              <a:gd name="connsiteX1" fmla="*/ 151074 w 2332059"/>
              <a:gd name="connsiteY1" fmla="*/ 947000 h 1646715"/>
              <a:gd name="connsiteX2" fmla="*/ 262393 w 2332059"/>
              <a:gd name="connsiteY2" fmla="*/ 931098 h 1646715"/>
              <a:gd name="connsiteX3" fmla="*/ 389614 w 2332059"/>
              <a:gd name="connsiteY3" fmla="*/ 915195 h 1646715"/>
              <a:gd name="connsiteX4" fmla="*/ 421419 w 2332059"/>
              <a:gd name="connsiteY4" fmla="*/ 899293 h 1646715"/>
              <a:gd name="connsiteX5" fmla="*/ 445273 w 2332059"/>
              <a:gd name="connsiteY5" fmla="*/ 891341 h 1646715"/>
              <a:gd name="connsiteX6" fmla="*/ 477078 w 2332059"/>
              <a:gd name="connsiteY6" fmla="*/ 851585 h 1646715"/>
              <a:gd name="connsiteX7" fmla="*/ 500932 w 2332059"/>
              <a:gd name="connsiteY7" fmla="*/ 827731 h 1646715"/>
              <a:gd name="connsiteX8" fmla="*/ 524786 w 2332059"/>
              <a:gd name="connsiteY8" fmla="*/ 780023 h 1646715"/>
              <a:gd name="connsiteX9" fmla="*/ 548640 w 2332059"/>
              <a:gd name="connsiteY9" fmla="*/ 756169 h 1646715"/>
              <a:gd name="connsiteX10" fmla="*/ 580445 w 2332059"/>
              <a:gd name="connsiteY10" fmla="*/ 708461 h 1646715"/>
              <a:gd name="connsiteX11" fmla="*/ 628153 w 2332059"/>
              <a:gd name="connsiteY11" fmla="*/ 660753 h 1646715"/>
              <a:gd name="connsiteX12" fmla="*/ 652007 w 2332059"/>
              <a:gd name="connsiteY12" fmla="*/ 628948 h 1646715"/>
              <a:gd name="connsiteX13" fmla="*/ 699714 w 2332059"/>
              <a:gd name="connsiteY13" fmla="*/ 589192 h 1646715"/>
              <a:gd name="connsiteX14" fmla="*/ 723568 w 2332059"/>
              <a:gd name="connsiteY14" fmla="*/ 581240 h 1646715"/>
              <a:gd name="connsiteX15" fmla="*/ 795130 w 2332059"/>
              <a:gd name="connsiteY15" fmla="*/ 525581 h 1646715"/>
              <a:gd name="connsiteX16" fmla="*/ 834887 w 2332059"/>
              <a:gd name="connsiteY16" fmla="*/ 477873 h 1646715"/>
              <a:gd name="connsiteX17" fmla="*/ 858741 w 2332059"/>
              <a:gd name="connsiteY17" fmla="*/ 461971 h 1646715"/>
              <a:gd name="connsiteX18" fmla="*/ 914400 w 2332059"/>
              <a:gd name="connsiteY18" fmla="*/ 414263 h 1646715"/>
              <a:gd name="connsiteX19" fmla="*/ 978010 w 2332059"/>
              <a:gd name="connsiteY19" fmla="*/ 374507 h 1646715"/>
              <a:gd name="connsiteX20" fmla="*/ 1009815 w 2332059"/>
              <a:gd name="connsiteY20" fmla="*/ 350653 h 1646715"/>
              <a:gd name="connsiteX21" fmla="*/ 1033669 w 2332059"/>
              <a:gd name="connsiteY21" fmla="*/ 326799 h 1646715"/>
              <a:gd name="connsiteX22" fmla="*/ 1065474 w 2332059"/>
              <a:gd name="connsiteY22" fmla="*/ 310896 h 1646715"/>
              <a:gd name="connsiteX23" fmla="*/ 1121134 w 2332059"/>
              <a:gd name="connsiteY23" fmla="*/ 255237 h 1646715"/>
              <a:gd name="connsiteX24" fmla="*/ 1144988 w 2332059"/>
              <a:gd name="connsiteY24" fmla="*/ 231383 h 1646715"/>
              <a:gd name="connsiteX25" fmla="*/ 1192695 w 2332059"/>
              <a:gd name="connsiteY25" fmla="*/ 191627 h 1646715"/>
              <a:gd name="connsiteX26" fmla="*/ 1208598 w 2332059"/>
              <a:gd name="connsiteY26" fmla="*/ 159821 h 1646715"/>
              <a:gd name="connsiteX27" fmla="*/ 1232452 w 2332059"/>
              <a:gd name="connsiteY27" fmla="*/ 128016 h 1646715"/>
              <a:gd name="connsiteX28" fmla="*/ 1240403 w 2332059"/>
              <a:gd name="connsiteY28" fmla="*/ 104162 h 1646715"/>
              <a:gd name="connsiteX29" fmla="*/ 1280160 w 2332059"/>
              <a:gd name="connsiteY29" fmla="*/ 56454 h 1646715"/>
              <a:gd name="connsiteX30" fmla="*/ 1304014 w 2332059"/>
              <a:gd name="connsiteY30" fmla="*/ 795 h 1646715"/>
              <a:gd name="connsiteX31" fmla="*/ 1335819 w 2332059"/>
              <a:gd name="connsiteY31" fmla="*/ 8747 h 1646715"/>
              <a:gd name="connsiteX32" fmla="*/ 1359673 w 2332059"/>
              <a:gd name="connsiteY32" fmla="*/ 32600 h 1646715"/>
              <a:gd name="connsiteX33" fmla="*/ 1367624 w 2332059"/>
              <a:gd name="connsiteY33" fmla="*/ 56454 h 1646715"/>
              <a:gd name="connsiteX34" fmla="*/ 1391478 w 2332059"/>
              <a:gd name="connsiteY34" fmla="*/ 72357 h 1646715"/>
              <a:gd name="connsiteX35" fmla="*/ 1431234 w 2332059"/>
              <a:gd name="connsiteY35" fmla="*/ 104162 h 1646715"/>
              <a:gd name="connsiteX36" fmla="*/ 1470991 w 2332059"/>
              <a:gd name="connsiteY36" fmla="*/ 120065 h 1646715"/>
              <a:gd name="connsiteX37" fmla="*/ 1534601 w 2332059"/>
              <a:gd name="connsiteY37" fmla="*/ 135967 h 1646715"/>
              <a:gd name="connsiteX38" fmla="*/ 1622066 w 2332059"/>
              <a:gd name="connsiteY38" fmla="*/ 159821 h 1646715"/>
              <a:gd name="connsiteX39" fmla="*/ 1685676 w 2332059"/>
              <a:gd name="connsiteY39" fmla="*/ 175724 h 1646715"/>
              <a:gd name="connsiteX40" fmla="*/ 1709530 w 2332059"/>
              <a:gd name="connsiteY40" fmla="*/ 183675 h 1646715"/>
              <a:gd name="connsiteX41" fmla="*/ 1757238 w 2332059"/>
              <a:gd name="connsiteY41" fmla="*/ 191627 h 1646715"/>
              <a:gd name="connsiteX42" fmla="*/ 1860605 w 2332059"/>
              <a:gd name="connsiteY42" fmla="*/ 207529 h 1646715"/>
              <a:gd name="connsiteX43" fmla="*/ 2154803 w 2332059"/>
              <a:gd name="connsiteY43" fmla="*/ 199578 h 1646715"/>
              <a:gd name="connsiteX44" fmla="*/ 2202511 w 2332059"/>
              <a:gd name="connsiteY44" fmla="*/ 191627 h 1646715"/>
              <a:gd name="connsiteX45" fmla="*/ 2266121 w 2332059"/>
              <a:gd name="connsiteY45" fmla="*/ 183675 h 1646715"/>
              <a:gd name="connsiteX46" fmla="*/ 2289975 w 2332059"/>
              <a:gd name="connsiteY46" fmla="*/ 175724 h 1646715"/>
              <a:gd name="connsiteX47" fmla="*/ 2329732 w 2332059"/>
              <a:gd name="connsiteY47" fmla="*/ 159821 h 1646715"/>
              <a:gd name="connsiteX48" fmla="*/ 2305878 w 2332059"/>
              <a:gd name="connsiteY48" fmla="*/ 183675 h 1646715"/>
              <a:gd name="connsiteX49" fmla="*/ 2282024 w 2332059"/>
              <a:gd name="connsiteY49" fmla="*/ 199578 h 1646715"/>
              <a:gd name="connsiteX50" fmla="*/ 2234316 w 2332059"/>
              <a:gd name="connsiteY50" fmla="*/ 247286 h 1646715"/>
              <a:gd name="connsiteX51" fmla="*/ 2170706 w 2332059"/>
              <a:gd name="connsiteY51" fmla="*/ 318847 h 1646715"/>
              <a:gd name="connsiteX52" fmla="*/ 2138901 w 2332059"/>
              <a:gd name="connsiteY52" fmla="*/ 350653 h 1646715"/>
              <a:gd name="connsiteX53" fmla="*/ 2115047 w 2332059"/>
              <a:gd name="connsiteY53" fmla="*/ 374507 h 1646715"/>
              <a:gd name="connsiteX54" fmla="*/ 2059388 w 2332059"/>
              <a:gd name="connsiteY54" fmla="*/ 414263 h 1646715"/>
              <a:gd name="connsiteX55" fmla="*/ 2035534 w 2332059"/>
              <a:gd name="connsiteY55" fmla="*/ 446068 h 1646715"/>
              <a:gd name="connsiteX56" fmla="*/ 2003728 w 2332059"/>
              <a:gd name="connsiteY56" fmla="*/ 469922 h 1646715"/>
              <a:gd name="connsiteX57" fmla="*/ 1956021 w 2332059"/>
              <a:gd name="connsiteY57" fmla="*/ 509679 h 1646715"/>
              <a:gd name="connsiteX58" fmla="*/ 1924215 w 2332059"/>
              <a:gd name="connsiteY58" fmla="*/ 533533 h 1646715"/>
              <a:gd name="connsiteX59" fmla="*/ 1900361 w 2332059"/>
              <a:gd name="connsiteY59" fmla="*/ 565338 h 1646715"/>
              <a:gd name="connsiteX60" fmla="*/ 1828800 w 2332059"/>
              <a:gd name="connsiteY60" fmla="*/ 620997 h 1646715"/>
              <a:gd name="connsiteX61" fmla="*/ 1773141 w 2332059"/>
              <a:gd name="connsiteY61" fmla="*/ 676656 h 1646715"/>
              <a:gd name="connsiteX62" fmla="*/ 1757238 w 2332059"/>
              <a:gd name="connsiteY62" fmla="*/ 700510 h 1646715"/>
              <a:gd name="connsiteX63" fmla="*/ 1733384 w 2332059"/>
              <a:gd name="connsiteY63" fmla="*/ 716413 h 1646715"/>
              <a:gd name="connsiteX64" fmla="*/ 1693628 w 2332059"/>
              <a:gd name="connsiteY64" fmla="*/ 780023 h 1646715"/>
              <a:gd name="connsiteX65" fmla="*/ 1677725 w 2332059"/>
              <a:gd name="connsiteY65" fmla="*/ 803877 h 1646715"/>
              <a:gd name="connsiteX66" fmla="*/ 1669774 w 2332059"/>
              <a:gd name="connsiteY66" fmla="*/ 827731 h 1646715"/>
              <a:gd name="connsiteX67" fmla="*/ 1653871 w 2332059"/>
              <a:gd name="connsiteY67" fmla="*/ 867487 h 1646715"/>
              <a:gd name="connsiteX68" fmla="*/ 1645920 w 2332059"/>
              <a:gd name="connsiteY68" fmla="*/ 899293 h 1646715"/>
              <a:gd name="connsiteX69" fmla="*/ 1622066 w 2332059"/>
              <a:gd name="connsiteY69" fmla="*/ 931098 h 1646715"/>
              <a:gd name="connsiteX70" fmla="*/ 1590261 w 2332059"/>
              <a:gd name="connsiteY70" fmla="*/ 1018562 h 1646715"/>
              <a:gd name="connsiteX71" fmla="*/ 1574358 w 2332059"/>
              <a:gd name="connsiteY71" fmla="*/ 1050367 h 1646715"/>
              <a:gd name="connsiteX72" fmla="*/ 1550504 w 2332059"/>
              <a:gd name="connsiteY72" fmla="*/ 1106027 h 1646715"/>
              <a:gd name="connsiteX73" fmla="*/ 1526650 w 2332059"/>
              <a:gd name="connsiteY73" fmla="*/ 1169637 h 1646715"/>
              <a:gd name="connsiteX74" fmla="*/ 1518699 w 2332059"/>
              <a:gd name="connsiteY74" fmla="*/ 1201442 h 1646715"/>
              <a:gd name="connsiteX75" fmla="*/ 1502796 w 2332059"/>
              <a:gd name="connsiteY75" fmla="*/ 1233247 h 1646715"/>
              <a:gd name="connsiteX76" fmla="*/ 1494845 w 2332059"/>
              <a:gd name="connsiteY76" fmla="*/ 1257101 h 1646715"/>
              <a:gd name="connsiteX77" fmla="*/ 1463040 w 2332059"/>
              <a:gd name="connsiteY77" fmla="*/ 1312760 h 1646715"/>
              <a:gd name="connsiteX78" fmla="*/ 1415332 w 2332059"/>
              <a:gd name="connsiteY78" fmla="*/ 1360468 h 1646715"/>
              <a:gd name="connsiteX79" fmla="*/ 1391478 w 2332059"/>
              <a:gd name="connsiteY79" fmla="*/ 1384322 h 1646715"/>
              <a:gd name="connsiteX80" fmla="*/ 1367624 w 2332059"/>
              <a:gd name="connsiteY80" fmla="*/ 1400225 h 1646715"/>
              <a:gd name="connsiteX81" fmla="*/ 1311965 w 2332059"/>
              <a:gd name="connsiteY81" fmla="*/ 1455884 h 1646715"/>
              <a:gd name="connsiteX82" fmla="*/ 1280160 w 2332059"/>
              <a:gd name="connsiteY82" fmla="*/ 1479738 h 1646715"/>
              <a:gd name="connsiteX83" fmla="*/ 1256306 w 2332059"/>
              <a:gd name="connsiteY83" fmla="*/ 1495640 h 1646715"/>
              <a:gd name="connsiteX84" fmla="*/ 1216549 w 2332059"/>
              <a:gd name="connsiteY84" fmla="*/ 1543348 h 1646715"/>
              <a:gd name="connsiteX85" fmla="*/ 1160890 w 2332059"/>
              <a:gd name="connsiteY85" fmla="*/ 1575153 h 1646715"/>
              <a:gd name="connsiteX86" fmla="*/ 1081377 w 2332059"/>
              <a:gd name="connsiteY86" fmla="*/ 1630813 h 1646715"/>
              <a:gd name="connsiteX87" fmla="*/ 1057523 w 2332059"/>
              <a:gd name="connsiteY87" fmla="*/ 1646715 h 1646715"/>
              <a:gd name="connsiteX88" fmla="*/ 1041621 w 2332059"/>
              <a:gd name="connsiteY88" fmla="*/ 1622861 h 1646715"/>
              <a:gd name="connsiteX89" fmla="*/ 1033669 w 2332059"/>
              <a:gd name="connsiteY89" fmla="*/ 1599007 h 1646715"/>
              <a:gd name="connsiteX90" fmla="*/ 985961 w 2332059"/>
              <a:gd name="connsiteY90" fmla="*/ 1551300 h 1646715"/>
              <a:gd name="connsiteX91" fmla="*/ 970059 w 2332059"/>
              <a:gd name="connsiteY91" fmla="*/ 1527446 h 1646715"/>
              <a:gd name="connsiteX92" fmla="*/ 914400 w 2332059"/>
              <a:gd name="connsiteY92" fmla="*/ 1471787 h 1646715"/>
              <a:gd name="connsiteX93" fmla="*/ 890546 w 2332059"/>
              <a:gd name="connsiteY93" fmla="*/ 1416127 h 1646715"/>
              <a:gd name="connsiteX94" fmla="*/ 834887 w 2332059"/>
              <a:gd name="connsiteY94" fmla="*/ 1368420 h 1646715"/>
              <a:gd name="connsiteX95" fmla="*/ 818984 w 2332059"/>
              <a:gd name="connsiteY95" fmla="*/ 1344566 h 1646715"/>
              <a:gd name="connsiteX96" fmla="*/ 771276 w 2332059"/>
              <a:gd name="connsiteY96" fmla="*/ 1320712 h 1646715"/>
              <a:gd name="connsiteX97" fmla="*/ 715617 w 2332059"/>
              <a:gd name="connsiteY97" fmla="*/ 1296858 h 1646715"/>
              <a:gd name="connsiteX98" fmla="*/ 691763 w 2332059"/>
              <a:gd name="connsiteY98" fmla="*/ 1280955 h 1646715"/>
              <a:gd name="connsiteX99" fmla="*/ 612250 w 2332059"/>
              <a:gd name="connsiteY99" fmla="*/ 1257101 h 1646715"/>
              <a:gd name="connsiteX100" fmla="*/ 572494 w 2332059"/>
              <a:gd name="connsiteY100" fmla="*/ 1241199 h 1646715"/>
              <a:gd name="connsiteX101" fmla="*/ 492981 w 2332059"/>
              <a:gd name="connsiteY101" fmla="*/ 1225296 h 1646715"/>
              <a:gd name="connsiteX102" fmla="*/ 461175 w 2332059"/>
              <a:gd name="connsiteY102" fmla="*/ 1217345 h 1646715"/>
              <a:gd name="connsiteX103" fmla="*/ 397565 w 2332059"/>
              <a:gd name="connsiteY103" fmla="*/ 1193491 h 1646715"/>
              <a:gd name="connsiteX104" fmla="*/ 333954 w 2332059"/>
              <a:gd name="connsiteY104" fmla="*/ 1185540 h 1646715"/>
              <a:gd name="connsiteX105" fmla="*/ 270344 w 2332059"/>
              <a:gd name="connsiteY105" fmla="*/ 1153734 h 1646715"/>
              <a:gd name="connsiteX106" fmla="*/ 159026 w 2332059"/>
              <a:gd name="connsiteY106" fmla="*/ 1113978 h 1646715"/>
              <a:gd name="connsiteX107" fmla="*/ 95415 w 2332059"/>
              <a:gd name="connsiteY107" fmla="*/ 1082173 h 1646715"/>
              <a:gd name="connsiteX108" fmla="*/ 23854 w 2332059"/>
              <a:gd name="connsiteY108" fmla="*/ 1018562 h 1646715"/>
              <a:gd name="connsiteX109" fmla="*/ 0 w 2332059"/>
              <a:gd name="connsiteY109" fmla="*/ 994708 h 1646715"/>
              <a:gd name="connsiteX110" fmla="*/ 7951 w 2332059"/>
              <a:gd name="connsiteY110" fmla="*/ 962903 h 1646715"/>
              <a:gd name="connsiteX111" fmla="*/ 55659 w 2332059"/>
              <a:gd name="connsiteY111" fmla="*/ 978806 h 1646715"/>
              <a:gd name="connsiteX112" fmla="*/ 151074 w 2332059"/>
              <a:gd name="connsiteY112" fmla="*/ 947000 h 16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332059" h="1646715">
                <a:moveTo>
                  <a:pt x="151074" y="947000"/>
                </a:moveTo>
                <a:lnTo>
                  <a:pt x="151074" y="947000"/>
                </a:lnTo>
                <a:lnTo>
                  <a:pt x="262393" y="931098"/>
                </a:lnTo>
                <a:lnTo>
                  <a:pt x="389614" y="915195"/>
                </a:lnTo>
                <a:cubicBezTo>
                  <a:pt x="400216" y="909894"/>
                  <a:pt x="410524" y="903962"/>
                  <a:pt x="421419" y="899293"/>
                </a:cubicBezTo>
                <a:cubicBezTo>
                  <a:pt x="429123" y="895991"/>
                  <a:pt x="438909" y="896796"/>
                  <a:pt x="445273" y="891341"/>
                </a:cubicBezTo>
                <a:cubicBezTo>
                  <a:pt x="458158" y="880296"/>
                  <a:pt x="465903" y="864357"/>
                  <a:pt x="477078" y="851585"/>
                </a:cubicBezTo>
                <a:cubicBezTo>
                  <a:pt x="484483" y="843122"/>
                  <a:pt x="492981" y="835682"/>
                  <a:pt x="500932" y="827731"/>
                </a:cubicBezTo>
                <a:cubicBezTo>
                  <a:pt x="508901" y="803823"/>
                  <a:pt x="507659" y="800576"/>
                  <a:pt x="524786" y="780023"/>
                </a:cubicBezTo>
                <a:cubicBezTo>
                  <a:pt x="531985" y="771384"/>
                  <a:pt x="541736" y="765045"/>
                  <a:pt x="548640" y="756169"/>
                </a:cubicBezTo>
                <a:cubicBezTo>
                  <a:pt x="560374" y="741082"/>
                  <a:pt x="566930" y="721976"/>
                  <a:pt x="580445" y="708461"/>
                </a:cubicBezTo>
                <a:cubicBezTo>
                  <a:pt x="596348" y="692558"/>
                  <a:pt x="614659" y="678745"/>
                  <a:pt x="628153" y="660753"/>
                </a:cubicBezTo>
                <a:cubicBezTo>
                  <a:pt x="636104" y="650151"/>
                  <a:pt x="643383" y="639010"/>
                  <a:pt x="652007" y="628948"/>
                </a:cubicBezTo>
                <a:cubicBezTo>
                  <a:pt x="665196" y="613561"/>
                  <a:pt x="681310" y="598394"/>
                  <a:pt x="699714" y="589192"/>
                </a:cubicBezTo>
                <a:cubicBezTo>
                  <a:pt x="707211" y="585444"/>
                  <a:pt x="715617" y="583891"/>
                  <a:pt x="723568" y="581240"/>
                </a:cubicBezTo>
                <a:cubicBezTo>
                  <a:pt x="747422" y="562687"/>
                  <a:pt x="778367" y="550725"/>
                  <a:pt x="795130" y="525581"/>
                </a:cubicBezTo>
                <a:cubicBezTo>
                  <a:pt x="810766" y="502127"/>
                  <a:pt x="811929" y="497004"/>
                  <a:pt x="834887" y="477873"/>
                </a:cubicBezTo>
                <a:cubicBezTo>
                  <a:pt x="842228" y="471755"/>
                  <a:pt x="851400" y="468089"/>
                  <a:pt x="858741" y="461971"/>
                </a:cubicBezTo>
                <a:cubicBezTo>
                  <a:pt x="907889" y="421014"/>
                  <a:pt x="854831" y="453976"/>
                  <a:pt x="914400" y="414263"/>
                </a:cubicBezTo>
                <a:cubicBezTo>
                  <a:pt x="970074" y="377147"/>
                  <a:pt x="936521" y="404142"/>
                  <a:pt x="978010" y="374507"/>
                </a:cubicBezTo>
                <a:cubicBezTo>
                  <a:pt x="988794" y="366804"/>
                  <a:pt x="999753" y="359277"/>
                  <a:pt x="1009815" y="350653"/>
                </a:cubicBezTo>
                <a:cubicBezTo>
                  <a:pt x="1018353" y="343335"/>
                  <a:pt x="1024519" y="333335"/>
                  <a:pt x="1033669" y="326799"/>
                </a:cubicBezTo>
                <a:cubicBezTo>
                  <a:pt x="1043314" y="319909"/>
                  <a:pt x="1054872" y="316197"/>
                  <a:pt x="1065474" y="310896"/>
                </a:cubicBezTo>
                <a:cubicBezTo>
                  <a:pt x="1093982" y="268135"/>
                  <a:pt x="1068248" y="301512"/>
                  <a:pt x="1121134" y="255237"/>
                </a:cubicBezTo>
                <a:cubicBezTo>
                  <a:pt x="1129597" y="247832"/>
                  <a:pt x="1136350" y="238582"/>
                  <a:pt x="1144988" y="231383"/>
                </a:cubicBezTo>
                <a:cubicBezTo>
                  <a:pt x="1211416" y="176025"/>
                  <a:pt x="1122995" y="261324"/>
                  <a:pt x="1192695" y="191627"/>
                </a:cubicBezTo>
                <a:cubicBezTo>
                  <a:pt x="1197996" y="181025"/>
                  <a:pt x="1202316" y="169873"/>
                  <a:pt x="1208598" y="159821"/>
                </a:cubicBezTo>
                <a:cubicBezTo>
                  <a:pt x="1215622" y="148583"/>
                  <a:pt x="1225877" y="139522"/>
                  <a:pt x="1232452" y="128016"/>
                </a:cubicBezTo>
                <a:cubicBezTo>
                  <a:pt x="1236610" y="120739"/>
                  <a:pt x="1236655" y="111659"/>
                  <a:pt x="1240403" y="104162"/>
                </a:cubicBezTo>
                <a:cubicBezTo>
                  <a:pt x="1251473" y="82023"/>
                  <a:pt x="1262576" y="74038"/>
                  <a:pt x="1280160" y="56454"/>
                </a:cubicBezTo>
                <a:cubicBezTo>
                  <a:pt x="1282437" y="47345"/>
                  <a:pt x="1289038" y="5787"/>
                  <a:pt x="1304014" y="795"/>
                </a:cubicBezTo>
                <a:cubicBezTo>
                  <a:pt x="1314381" y="-2661"/>
                  <a:pt x="1325217" y="6096"/>
                  <a:pt x="1335819" y="8747"/>
                </a:cubicBezTo>
                <a:cubicBezTo>
                  <a:pt x="1343770" y="16698"/>
                  <a:pt x="1353436" y="23244"/>
                  <a:pt x="1359673" y="32600"/>
                </a:cubicBezTo>
                <a:cubicBezTo>
                  <a:pt x="1364322" y="39574"/>
                  <a:pt x="1362388" y="49909"/>
                  <a:pt x="1367624" y="56454"/>
                </a:cubicBezTo>
                <a:cubicBezTo>
                  <a:pt x="1373594" y="63916"/>
                  <a:pt x="1383833" y="66623"/>
                  <a:pt x="1391478" y="72357"/>
                </a:cubicBezTo>
                <a:cubicBezTo>
                  <a:pt x="1405055" y="82540"/>
                  <a:pt x="1416682" y="95431"/>
                  <a:pt x="1431234" y="104162"/>
                </a:cubicBezTo>
                <a:cubicBezTo>
                  <a:pt x="1443473" y="111506"/>
                  <a:pt x="1457627" y="115053"/>
                  <a:pt x="1470991" y="120065"/>
                </a:cubicBezTo>
                <a:cubicBezTo>
                  <a:pt x="1498931" y="130543"/>
                  <a:pt x="1500710" y="129189"/>
                  <a:pt x="1534601" y="135967"/>
                </a:cubicBezTo>
                <a:cubicBezTo>
                  <a:pt x="1603355" y="163469"/>
                  <a:pt x="1544434" y="143185"/>
                  <a:pt x="1622066" y="159821"/>
                </a:cubicBezTo>
                <a:cubicBezTo>
                  <a:pt x="1643437" y="164400"/>
                  <a:pt x="1664942" y="168813"/>
                  <a:pt x="1685676" y="175724"/>
                </a:cubicBezTo>
                <a:cubicBezTo>
                  <a:pt x="1693627" y="178374"/>
                  <a:pt x="1701348" y="181857"/>
                  <a:pt x="1709530" y="183675"/>
                </a:cubicBezTo>
                <a:cubicBezTo>
                  <a:pt x="1725268" y="187172"/>
                  <a:pt x="1741429" y="188465"/>
                  <a:pt x="1757238" y="191627"/>
                </a:cubicBezTo>
                <a:cubicBezTo>
                  <a:pt x="1843304" y="208841"/>
                  <a:pt x="1710149" y="190812"/>
                  <a:pt x="1860605" y="207529"/>
                </a:cubicBezTo>
                <a:lnTo>
                  <a:pt x="2154803" y="199578"/>
                </a:lnTo>
                <a:cubicBezTo>
                  <a:pt x="2170908" y="198829"/>
                  <a:pt x="2186551" y="193907"/>
                  <a:pt x="2202511" y="191627"/>
                </a:cubicBezTo>
                <a:cubicBezTo>
                  <a:pt x="2223665" y="188605"/>
                  <a:pt x="2244918" y="186326"/>
                  <a:pt x="2266121" y="183675"/>
                </a:cubicBezTo>
                <a:cubicBezTo>
                  <a:pt x="2274072" y="181025"/>
                  <a:pt x="2282127" y="178667"/>
                  <a:pt x="2289975" y="175724"/>
                </a:cubicBezTo>
                <a:cubicBezTo>
                  <a:pt x="2303339" y="170712"/>
                  <a:pt x="2316965" y="153438"/>
                  <a:pt x="2329732" y="159821"/>
                </a:cubicBezTo>
                <a:cubicBezTo>
                  <a:pt x="2339790" y="164850"/>
                  <a:pt x="2314517" y="176476"/>
                  <a:pt x="2305878" y="183675"/>
                </a:cubicBezTo>
                <a:cubicBezTo>
                  <a:pt x="2298537" y="189793"/>
                  <a:pt x="2288781" y="192821"/>
                  <a:pt x="2282024" y="199578"/>
                </a:cubicBezTo>
                <a:cubicBezTo>
                  <a:pt x="2222848" y="258754"/>
                  <a:pt x="2290533" y="209807"/>
                  <a:pt x="2234316" y="247286"/>
                </a:cubicBezTo>
                <a:cubicBezTo>
                  <a:pt x="2205938" y="289854"/>
                  <a:pt x="2225174" y="264379"/>
                  <a:pt x="2170706" y="318847"/>
                </a:cubicBezTo>
                <a:lnTo>
                  <a:pt x="2138901" y="350653"/>
                </a:lnTo>
                <a:cubicBezTo>
                  <a:pt x="2130950" y="358604"/>
                  <a:pt x="2124403" y="368270"/>
                  <a:pt x="2115047" y="374507"/>
                </a:cubicBezTo>
                <a:cubicBezTo>
                  <a:pt x="2101500" y="383538"/>
                  <a:pt x="2069254" y="404397"/>
                  <a:pt x="2059388" y="414263"/>
                </a:cubicBezTo>
                <a:cubicBezTo>
                  <a:pt x="2050017" y="423634"/>
                  <a:pt x="2044905" y="436697"/>
                  <a:pt x="2035534" y="446068"/>
                </a:cubicBezTo>
                <a:cubicBezTo>
                  <a:pt x="2026163" y="455439"/>
                  <a:pt x="2014076" y="461643"/>
                  <a:pt x="2003728" y="469922"/>
                </a:cubicBezTo>
                <a:cubicBezTo>
                  <a:pt x="1987564" y="482854"/>
                  <a:pt x="1972185" y="496747"/>
                  <a:pt x="1956021" y="509679"/>
                </a:cubicBezTo>
                <a:cubicBezTo>
                  <a:pt x="1945673" y="517958"/>
                  <a:pt x="1933586" y="524162"/>
                  <a:pt x="1924215" y="533533"/>
                </a:cubicBezTo>
                <a:cubicBezTo>
                  <a:pt x="1914844" y="542904"/>
                  <a:pt x="1910130" y="556383"/>
                  <a:pt x="1900361" y="565338"/>
                </a:cubicBezTo>
                <a:cubicBezTo>
                  <a:pt x="1878085" y="585758"/>
                  <a:pt x="1845563" y="595853"/>
                  <a:pt x="1828800" y="620997"/>
                </a:cubicBezTo>
                <a:cubicBezTo>
                  <a:pt x="1792847" y="674925"/>
                  <a:pt x="1839247" y="610550"/>
                  <a:pt x="1773141" y="676656"/>
                </a:cubicBezTo>
                <a:cubicBezTo>
                  <a:pt x="1766384" y="683413"/>
                  <a:pt x="1763995" y="693753"/>
                  <a:pt x="1757238" y="700510"/>
                </a:cubicBezTo>
                <a:cubicBezTo>
                  <a:pt x="1750481" y="707267"/>
                  <a:pt x="1740141" y="709656"/>
                  <a:pt x="1733384" y="716413"/>
                </a:cubicBezTo>
                <a:cubicBezTo>
                  <a:pt x="1708043" y="741754"/>
                  <a:pt x="1710425" y="750628"/>
                  <a:pt x="1693628" y="780023"/>
                </a:cubicBezTo>
                <a:cubicBezTo>
                  <a:pt x="1688887" y="788320"/>
                  <a:pt x="1683026" y="795926"/>
                  <a:pt x="1677725" y="803877"/>
                </a:cubicBezTo>
                <a:cubicBezTo>
                  <a:pt x="1675075" y="811828"/>
                  <a:pt x="1672717" y="819883"/>
                  <a:pt x="1669774" y="827731"/>
                </a:cubicBezTo>
                <a:cubicBezTo>
                  <a:pt x="1664762" y="841095"/>
                  <a:pt x="1658384" y="853947"/>
                  <a:pt x="1653871" y="867487"/>
                </a:cubicBezTo>
                <a:cubicBezTo>
                  <a:pt x="1650415" y="877854"/>
                  <a:pt x="1650807" y="889518"/>
                  <a:pt x="1645920" y="899293"/>
                </a:cubicBezTo>
                <a:cubicBezTo>
                  <a:pt x="1639994" y="911146"/>
                  <a:pt x="1628502" y="919514"/>
                  <a:pt x="1622066" y="931098"/>
                </a:cubicBezTo>
                <a:cubicBezTo>
                  <a:pt x="1590450" y="988006"/>
                  <a:pt x="1621819" y="955449"/>
                  <a:pt x="1590261" y="1018562"/>
                </a:cubicBezTo>
                <a:cubicBezTo>
                  <a:pt x="1584960" y="1029164"/>
                  <a:pt x="1579027" y="1039472"/>
                  <a:pt x="1574358" y="1050367"/>
                </a:cubicBezTo>
                <a:cubicBezTo>
                  <a:pt x="1539254" y="1132275"/>
                  <a:pt x="1603255" y="1000525"/>
                  <a:pt x="1550504" y="1106027"/>
                </a:cubicBezTo>
                <a:cubicBezTo>
                  <a:pt x="1530095" y="1187665"/>
                  <a:pt x="1557835" y="1086479"/>
                  <a:pt x="1526650" y="1169637"/>
                </a:cubicBezTo>
                <a:cubicBezTo>
                  <a:pt x="1522813" y="1179869"/>
                  <a:pt x="1522536" y="1191210"/>
                  <a:pt x="1518699" y="1201442"/>
                </a:cubicBezTo>
                <a:cubicBezTo>
                  <a:pt x="1514537" y="1212540"/>
                  <a:pt x="1507465" y="1222352"/>
                  <a:pt x="1502796" y="1233247"/>
                </a:cubicBezTo>
                <a:cubicBezTo>
                  <a:pt x="1499494" y="1240951"/>
                  <a:pt x="1498147" y="1249397"/>
                  <a:pt x="1494845" y="1257101"/>
                </a:cubicBezTo>
                <a:cubicBezTo>
                  <a:pt x="1488887" y="1271002"/>
                  <a:pt x="1474054" y="1300369"/>
                  <a:pt x="1463040" y="1312760"/>
                </a:cubicBezTo>
                <a:cubicBezTo>
                  <a:pt x="1448099" y="1329569"/>
                  <a:pt x="1431235" y="1344565"/>
                  <a:pt x="1415332" y="1360468"/>
                </a:cubicBezTo>
                <a:cubicBezTo>
                  <a:pt x="1407381" y="1368419"/>
                  <a:pt x="1400834" y="1378084"/>
                  <a:pt x="1391478" y="1384322"/>
                </a:cubicBezTo>
                <a:cubicBezTo>
                  <a:pt x="1383527" y="1389623"/>
                  <a:pt x="1374727" y="1393832"/>
                  <a:pt x="1367624" y="1400225"/>
                </a:cubicBezTo>
                <a:cubicBezTo>
                  <a:pt x="1348122" y="1417777"/>
                  <a:pt x="1332955" y="1440141"/>
                  <a:pt x="1311965" y="1455884"/>
                </a:cubicBezTo>
                <a:cubicBezTo>
                  <a:pt x="1301363" y="1463835"/>
                  <a:pt x="1290944" y="1472035"/>
                  <a:pt x="1280160" y="1479738"/>
                </a:cubicBezTo>
                <a:cubicBezTo>
                  <a:pt x="1272384" y="1485292"/>
                  <a:pt x="1263647" y="1489522"/>
                  <a:pt x="1256306" y="1495640"/>
                </a:cubicBezTo>
                <a:cubicBezTo>
                  <a:pt x="1178160" y="1560761"/>
                  <a:pt x="1279087" y="1480810"/>
                  <a:pt x="1216549" y="1543348"/>
                </a:cubicBezTo>
                <a:cubicBezTo>
                  <a:pt x="1192479" y="1567418"/>
                  <a:pt x="1188183" y="1566056"/>
                  <a:pt x="1160890" y="1575153"/>
                </a:cubicBezTo>
                <a:cubicBezTo>
                  <a:pt x="1113802" y="1610470"/>
                  <a:pt x="1140102" y="1591663"/>
                  <a:pt x="1081377" y="1630813"/>
                </a:cubicBezTo>
                <a:lnTo>
                  <a:pt x="1057523" y="1646715"/>
                </a:lnTo>
                <a:cubicBezTo>
                  <a:pt x="1052222" y="1638764"/>
                  <a:pt x="1045895" y="1631408"/>
                  <a:pt x="1041621" y="1622861"/>
                </a:cubicBezTo>
                <a:cubicBezTo>
                  <a:pt x="1037873" y="1615364"/>
                  <a:pt x="1038815" y="1605623"/>
                  <a:pt x="1033669" y="1599007"/>
                </a:cubicBezTo>
                <a:cubicBezTo>
                  <a:pt x="1019862" y="1581255"/>
                  <a:pt x="998436" y="1570013"/>
                  <a:pt x="985961" y="1551300"/>
                </a:cubicBezTo>
                <a:cubicBezTo>
                  <a:pt x="980660" y="1543349"/>
                  <a:pt x="976452" y="1534549"/>
                  <a:pt x="970059" y="1527446"/>
                </a:cubicBezTo>
                <a:cubicBezTo>
                  <a:pt x="952507" y="1507943"/>
                  <a:pt x="914400" y="1471787"/>
                  <a:pt x="914400" y="1471787"/>
                </a:cubicBezTo>
                <a:cubicBezTo>
                  <a:pt x="907912" y="1452323"/>
                  <a:pt x="902825" y="1433318"/>
                  <a:pt x="890546" y="1416127"/>
                </a:cubicBezTo>
                <a:cubicBezTo>
                  <a:pt x="877767" y="1398236"/>
                  <a:pt x="851593" y="1380949"/>
                  <a:pt x="834887" y="1368420"/>
                </a:cubicBezTo>
                <a:cubicBezTo>
                  <a:pt x="829586" y="1360469"/>
                  <a:pt x="825741" y="1351323"/>
                  <a:pt x="818984" y="1344566"/>
                </a:cubicBezTo>
                <a:cubicBezTo>
                  <a:pt x="803569" y="1329151"/>
                  <a:pt x="790678" y="1327179"/>
                  <a:pt x="771276" y="1320712"/>
                </a:cubicBezTo>
                <a:cubicBezTo>
                  <a:pt x="711389" y="1280786"/>
                  <a:pt x="787500" y="1327665"/>
                  <a:pt x="715617" y="1296858"/>
                </a:cubicBezTo>
                <a:cubicBezTo>
                  <a:pt x="706833" y="1293094"/>
                  <a:pt x="700496" y="1284836"/>
                  <a:pt x="691763" y="1280955"/>
                </a:cubicBezTo>
                <a:cubicBezTo>
                  <a:pt x="636482" y="1256386"/>
                  <a:pt x="658496" y="1272516"/>
                  <a:pt x="612250" y="1257101"/>
                </a:cubicBezTo>
                <a:cubicBezTo>
                  <a:pt x="598710" y="1252587"/>
                  <a:pt x="586034" y="1245712"/>
                  <a:pt x="572494" y="1241199"/>
                </a:cubicBezTo>
                <a:cubicBezTo>
                  <a:pt x="544785" y="1231963"/>
                  <a:pt x="522351" y="1231170"/>
                  <a:pt x="492981" y="1225296"/>
                </a:cubicBezTo>
                <a:cubicBezTo>
                  <a:pt x="482265" y="1223153"/>
                  <a:pt x="471542" y="1220801"/>
                  <a:pt x="461175" y="1217345"/>
                </a:cubicBezTo>
                <a:cubicBezTo>
                  <a:pt x="456391" y="1215750"/>
                  <a:pt x="409853" y="1195725"/>
                  <a:pt x="397565" y="1193491"/>
                </a:cubicBezTo>
                <a:cubicBezTo>
                  <a:pt x="376541" y="1189669"/>
                  <a:pt x="355158" y="1188190"/>
                  <a:pt x="333954" y="1185540"/>
                </a:cubicBezTo>
                <a:cubicBezTo>
                  <a:pt x="312751" y="1174938"/>
                  <a:pt x="293342" y="1159483"/>
                  <a:pt x="270344" y="1153734"/>
                </a:cubicBezTo>
                <a:cubicBezTo>
                  <a:pt x="232812" y="1144351"/>
                  <a:pt x="191303" y="1135496"/>
                  <a:pt x="159026" y="1113978"/>
                </a:cubicBezTo>
                <a:cubicBezTo>
                  <a:pt x="103761" y="1077134"/>
                  <a:pt x="173223" y="1121076"/>
                  <a:pt x="95415" y="1082173"/>
                </a:cubicBezTo>
                <a:cubicBezTo>
                  <a:pt x="67038" y="1067985"/>
                  <a:pt x="44925" y="1039633"/>
                  <a:pt x="23854" y="1018562"/>
                </a:cubicBezTo>
                <a:lnTo>
                  <a:pt x="0" y="994708"/>
                </a:lnTo>
                <a:cubicBezTo>
                  <a:pt x="2650" y="984106"/>
                  <a:pt x="-2556" y="965905"/>
                  <a:pt x="7951" y="962903"/>
                </a:cubicBezTo>
                <a:cubicBezTo>
                  <a:pt x="24069" y="958298"/>
                  <a:pt x="55659" y="978806"/>
                  <a:pt x="55659" y="978806"/>
                </a:cubicBezTo>
                <a:cubicBezTo>
                  <a:pt x="149025" y="970317"/>
                  <a:pt x="116938" y="983945"/>
                  <a:pt x="151074" y="947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953A7F9-AE0C-49D7-A3F1-6AD4D5C6C34B}"/>
              </a:ext>
            </a:extLst>
          </p:cNvPr>
          <p:cNvGrpSpPr/>
          <p:nvPr/>
        </p:nvGrpSpPr>
        <p:grpSpPr>
          <a:xfrm>
            <a:off x="4306696" y="1541202"/>
            <a:ext cx="814765" cy="608006"/>
            <a:chOff x="1224306" y="1943837"/>
            <a:chExt cx="814765" cy="60800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33DE1C9-B025-43B0-888C-0FEC27F9980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1F67F63-227C-4532-B18A-09651A9E1FC7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5F3D3158-87C0-4EB6-B509-F88335CE425C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B3176A1-6B77-44F0-B003-0618F6A26512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D7C32B-7469-42A1-97B8-5253C276A4E1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E11044D-2F98-4F5E-9554-7AE2C75E1B80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0052E4-2F1D-4710-965D-C4EE75E8DB5E}"/>
              </a:ext>
            </a:extLst>
          </p:cNvPr>
          <p:cNvGrpSpPr/>
          <p:nvPr/>
        </p:nvGrpSpPr>
        <p:grpSpPr>
          <a:xfrm>
            <a:off x="4533150" y="5390062"/>
            <a:ext cx="814765" cy="608006"/>
            <a:chOff x="1224306" y="1943837"/>
            <a:chExt cx="814765" cy="60800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44E2AE0-E1D0-450F-BEAD-6691ACDCE9C2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D6C8A918-76E7-486F-BB01-BA5E8F586050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D70BB66-FBFB-4C10-8468-EE2F3180537C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4A80585-20DC-486A-BD7C-24479BB2D7D4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455B04C-9616-4FB8-9D29-A96DC1B8225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7252E11-F01F-4D8C-A83A-1E3C960E8C7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DACC6C-66F4-45CC-A691-4502C90EE1C2}"/>
              </a:ext>
            </a:extLst>
          </p:cNvPr>
          <p:cNvGrpSpPr/>
          <p:nvPr/>
        </p:nvGrpSpPr>
        <p:grpSpPr>
          <a:xfrm>
            <a:off x="4538904" y="5639510"/>
            <a:ext cx="814765" cy="608006"/>
            <a:chOff x="1224306" y="1943837"/>
            <a:chExt cx="814765" cy="60800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A63025B-9957-4CAE-928F-A61759CC030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121C800-DE29-4867-950E-B766389D642F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88372BF-25A7-4870-BFBB-4185362ECC66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2A69512-D8CE-4592-BCDB-5E0BC2386F8F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CE1A4CE-34B2-4F00-935A-F3BDE732F1A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C492157-EBB0-4A34-95D3-9E57C9AA7C1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8FE84D2-030E-4A69-BA0D-F7EC9D1C3201}"/>
              </a:ext>
            </a:extLst>
          </p:cNvPr>
          <p:cNvGrpSpPr/>
          <p:nvPr/>
        </p:nvGrpSpPr>
        <p:grpSpPr>
          <a:xfrm>
            <a:off x="4770680" y="5915930"/>
            <a:ext cx="814765" cy="608006"/>
            <a:chOff x="1224306" y="1943837"/>
            <a:chExt cx="814765" cy="60800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88D5BB2-F517-4000-9882-9555D7132F2D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F39AFA5-8623-41A8-BB78-3947C05B2BB6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D0ECADC-87BB-42A1-8224-FB16C4793457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83A09B6-D2CA-44A5-A436-B48520828CE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C7E66C6-C8D4-421E-AB2B-23499C55AD0E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F64DD3C-8E60-4EF6-B842-CCBD449C70F5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D7C0599-7EAF-4483-8EBA-EF36CEA2CAA8}"/>
              </a:ext>
            </a:extLst>
          </p:cNvPr>
          <p:cNvGrpSpPr/>
          <p:nvPr/>
        </p:nvGrpSpPr>
        <p:grpSpPr>
          <a:xfrm>
            <a:off x="5144335" y="5484696"/>
            <a:ext cx="814765" cy="608006"/>
            <a:chOff x="1224306" y="1943837"/>
            <a:chExt cx="814765" cy="60800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FAD07B2-65E0-4D37-A6B1-9A7C9228C1E0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33D002D-1D9D-46F4-B012-3DF79F10E04C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61BAAE3-6F76-4118-85E6-B66E25E6E83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C1B6B78-E564-4EAD-BBD7-D2C9451A1BC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08B7A5C-D0CE-4424-BEDB-5A094DD4CF6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1549782-639B-4694-9724-0336C29A5B43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47AA40-A4E9-4CFE-90CD-E5B44781B70C}"/>
              </a:ext>
            </a:extLst>
          </p:cNvPr>
          <p:cNvGrpSpPr/>
          <p:nvPr/>
        </p:nvGrpSpPr>
        <p:grpSpPr>
          <a:xfrm>
            <a:off x="3991924" y="5376099"/>
            <a:ext cx="814765" cy="608006"/>
            <a:chOff x="1224306" y="1943837"/>
            <a:chExt cx="814765" cy="60800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6F2C9CF-3A33-47F2-8F28-4828C07E64D9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F57107B-88AB-414D-972A-274689A976F4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DE81145-A871-4583-A968-EBD08B629092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F834994-2F26-49CA-B6EA-B1B30D1E401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B9BC832-8FDB-48A6-813A-718FE08BA3A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18CA139-1F17-46B4-85AB-0DEA24CAAE8B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94AA27B-0AAF-43F9-900C-13CA4388491A}"/>
              </a:ext>
            </a:extLst>
          </p:cNvPr>
          <p:cNvGrpSpPr/>
          <p:nvPr/>
        </p:nvGrpSpPr>
        <p:grpSpPr>
          <a:xfrm>
            <a:off x="4436879" y="5811538"/>
            <a:ext cx="814765" cy="608006"/>
            <a:chOff x="1224306" y="1943837"/>
            <a:chExt cx="814765" cy="60800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B76A0AE-8BD7-48BE-8649-ACDEEE634514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1BB8EAD-CF3D-4655-B311-98F8DFDB4BA9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008544D-588F-447A-B319-04BFEE5E246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7A0B01C-490E-4589-A043-815C4BA5E13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A0170E1-5DD8-4FC3-A6AA-92F06912A720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33E8F13-A317-4F0B-BC39-BDBD9FECA2B7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C85D110-B4AB-43AE-9092-D48594418302}"/>
              </a:ext>
            </a:extLst>
          </p:cNvPr>
          <p:cNvGrpSpPr/>
          <p:nvPr/>
        </p:nvGrpSpPr>
        <p:grpSpPr>
          <a:xfrm>
            <a:off x="4388385" y="5557437"/>
            <a:ext cx="814765" cy="608006"/>
            <a:chOff x="1224306" y="1943837"/>
            <a:chExt cx="814765" cy="60800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2D43699-4138-49C4-AB59-C320C3C747E8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FB638A77-8295-448F-B6CC-60514BC5CCF5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79C756A-72A0-4926-8FC4-62E841EA0F3D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1268C9-D456-44F4-A752-CEB689EF014C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344A0A4-29EA-412A-9E98-394F2D1615D6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6C2B232-56ED-4151-982E-CC91C963C5A6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077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2" y="664533"/>
            <a:ext cx="6534553" cy="61934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B766AD-8631-4106-89BA-9342C9F287A6}"/>
              </a:ext>
            </a:extLst>
          </p:cNvPr>
          <p:cNvSpPr/>
          <p:nvPr/>
        </p:nvSpPr>
        <p:spPr>
          <a:xfrm>
            <a:off x="4025220" y="1105949"/>
            <a:ext cx="1379895" cy="13798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6BF02BB5-B912-4C6D-B6B3-710957E32E33}"/>
              </a:ext>
            </a:extLst>
          </p:cNvPr>
          <p:cNvSpPr/>
          <p:nvPr/>
        </p:nvSpPr>
        <p:spPr>
          <a:xfrm>
            <a:off x="3705971" y="4556098"/>
            <a:ext cx="2535749" cy="2081585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0AABBF-0AFE-4073-BEEB-3048FE72C1B9}"/>
              </a:ext>
            </a:extLst>
          </p:cNvPr>
          <p:cNvSpPr/>
          <p:nvPr/>
        </p:nvSpPr>
        <p:spPr>
          <a:xfrm>
            <a:off x="1159297" y="1845205"/>
            <a:ext cx="1259493" cy="889354"/>
          </a:xfrm>
          <a:custGeom>
            <a:avLst/>
            <a:gdLst>
              <a:gd name="connsiteX0" fmla="*/ 151074 w 2332059"/>
              <a:gd name="connsiteY0" fmla="*/ 947000 h 1646715"/>
              <a:gd name="connsiteX1" fmla="*/ 151074 w 2332059"/>
              <a:gd name="connsiteY1" fmla="*/ 947000 h 1646715"/>
              <a:gd name="connsiteX2" fmla="*/ 262393 w 2332059"/>
              <a:gd name="connsiteY2" fmla="*/ 931098 h 1646715"/>
              <a:gd name="connsiteX3" fmla="*/ 389614 w 2332059"/>
              <a:gd name="connsiteY3" fmla="*/ 915195 h 1646715"/>
              <a:gd name="connsiteX4" fmla="*/ 421419 w 2332059"/>
              <a:gd name="connsiteY4" fmla="*/ 899293 h 1646715"/>
              <a:gd name="connsiteX5" fmla="*/ 445273 w 2332059"/>
              <a:gd name="connsiteY5" fmla="*/ 891341 h 1646715"/>
              <a:gd name="connsiteX6" fmla="*/ 477078 w 2332059"/>
              <a:gd name="connsiteY6" fmla="*/ 851585 h 1646715"/>
              <a:gd name="connsiteX7" fmla="*/ 500932 w 2332059"/>
              <a:gd name="connsiteY7" fmla="*/ 827731 h 1646715"/>
              <a:gd name="connsiteX8" fmla="*/ 524786 w 2332059"/>
              <a:gd name="connsiteY8" fmla="*/ 780023 h 1646715"/>
              <a:gd name="connsiteX9" fmla="*/ 548640 w 2332059"/>
              <a:gd name="connsiteY9" fmla="*/ 756169 h 1646715"/>
              <a:gd name="connsiteX10" fmla="*/ 580445 w 2332059"/>
              <a:gd name="connsiteY10" fmla="*/ 708461 h 1646715"/>
              <a:gd name="connsiteX11" fmla="*/ 628153 w 2332059"/>
              <a:gd name="connsiteY11" fmla="*/ 660753 h 1646715"/>
              <a:gd name="connsiteX12" fmla="*/ 652007 w 2332059"/>
              <a:gd name="connsiteY12" fmla="*/ 628948 h 1646715"/>
              <a:gd name="connsiteX13" fmla="*/ 699714 w 2332059"/>
              <a:gd name="connsiteY13" fmla="*/ 589192 h 1646715"/>
              <a:gd name="connsiteX14" fmla="*/ 723568 w 2332059"/>
              <a:gd name="connsiteY14" fmla="*/ 581240 h 1646715"/>
              <a:gd name="connsiteX15" fmla="*/ 795130 w 2332059"/>
              <a:gd name="connsiteY15" fmla="*/ 525581 h 1646715"/>
              <a:gd name="connsiteX16" fmla="*/ 834887 w 2332059"/>
              <a:gd name="connsiteY16" fmla="*/ 477873 h 1646715"/>
              <a:gd name="connsiteX17" fmla="*/ 858741 w 2332059"/>
              <a:gd name="connsiteY17" fmla="*/ 461971 h 1646715"/>
              <a:gd name="connsiteX18" fmla="*/ 914400 w 2332059"/>
              <a:gd name="connsiteY18" fmla="*/ 414263 h 1646715"/>
              <a:gd name="connsiteX19" fmla="*/ 978010 w 2332059"/>
              <a:gd name="connsiteY19" fmla="*/ 374507 h 1646715"/>
              <a:gd name="connsiteX20" fmla="*/ 1009815 w 2332059"/>
              <a:gd name="connsiteY20" fmla="*/ 350653 h 1646715"/>
              <a:gd name="connsiteX21" fmla="*/ 1033669 w 2332059"/>
              <a:gd name="connsiteY21" fmla="*/ 326799 h 1646715"/>
              <a:gd name="connsiteX22" fmla="*/ 1065474 w 2332059"/>
              <a:gd name="connsiteY22" fmla="*/ 310896 h 1646715"/>
              <a:gd name="connsiteX23" fmla="*/ 1121134 w 2332059"/>
              <a:gd name="connsiteY23" fmla="*/ 255237 h 1646715"/>
              <a:gd name="connsiteX24" fmla="*/ 1144988 w 2332059"/>
              <a:gd name="connsiteY24" fmla="*/ 231383 h 1646715"/>
              <a:gd name="connsiteX25" fmla="*/ 1192695 w 2332059"/>
              <a:gd name="connsiteY25" fmla="*/ 191627 h 1646715"/>
              <a:gd name="connsiteX26" fmla="*/ 1208598 w 2332059"/>
              <a:gd name="connsiteY26" fmla="*/ 159821 h 1646715"/>
              <a:gd name="connsiteX27" fmla="*/ 1232452 w 2332059"/>
              <a:gd name="connsiteY27" fmla="*/ 128016 h 1646715"/>
              <a:gd name="connsiteX28" fmla="*/ 1240403 w 2332059"/>
              <a:gd name="connsiteY28" fmla="*/ 104162 h 1646715"/>
              <a:gd name="connsiteX29" fmla="*/ 1280160 w 2332059"/>
              <a:gd name="connsiteY29" fmla="*/ 56454 h 1646715"/>
              <a:gd name="connsiteX30" fmla="*/ 1304014 w 2332059"/>
              <a:gd name="connsiteY30" fmla="*/ 795 h 1646715"/>
              <a:gd name="connsiteX31" fmla="*/ 1335819 w 2332059"/>
              <a:gd name="connsiteY31" fmla="*/ 8747 h 1646715"/>
              <a:gd name="connsiteX32" fmla="*/ 1359673 w 2332059"/>
              <a:gd name="connsiteY32" fmla="*/ 32600 h 1646715"/>
              <a:gd name="connsiteX33" fmla="*/ 1367624 w 2332059"/>
              <a:gd name="connsiteY33" fmla="*/ 56454 h 1646715"/>
              <a:gd name="connsiteX34" fmla="*/ 1391478 w 2332059"/>
              <a:gd name="connsiteY34" fmla="*/ 72357 h 1646715"/>
              <a:gd name="connsiteX35" fmla="*/ 1431234 w 2332059"/>
              <a:gd name="connsiteY35" fmla="*/ 104162 h 1646715"/>
              <a:gd name="connsiteX36" fmla="*/ 1470991 w 2332059"/>
              <a:gd name="connsiteY36" fmla="*/ 120065 h 1646715"/>
              <a:gd name="connsiteX37" fmla="*/ 1534601 w 2332059"/>
              <a:gd name="connsiteY37" fmla="*/ 135967 h 1646715"/>
              <a:gd name="connsiteX38" fmla="*/ 1622066 w 2332059"/>
              <a:gd name="connsiteY38" fmla="*/ 159821 h 1646715"/>
              <a:gd name="connsiteX39" fmla="*/ 1685676 w 2332059"/>
              <a:gd name="connsiteY39" fmla="*/ 175724 h 1646715"/>
              <a:gd name="connsiteX40" fmla="*/ 1709530 w 2332059"/>
              <a:gd name="connsiteY40" fmla="*/ 183675 h 1646715"/>
              <a:gd name="connsiteX41" fmla="*/ 1757238 w 2332059"/>
              <a:gd name="connsiteY41" fmla="*/ 191627 h 1646715"/>
              <a:gd name="connsiteX42" fmla="*/ 1860605 w 2332059"/>
              <a:gd name="connsiteY42" fmla="*/ 207529 h 1646715"/>
              <a:gd name="connsiteX43" fmla="*/ 2154803 w 2332059"/>
              <a:gd name="connsiteY43" fmla="*/ 199578 h 1646715"/>
              <a:gd name="connsiteX44" fmla="*/ 2202511 w 2332059"/>
              <a:gd name="connsiteY44" fmla="*/ 191627 h 1646715"/>
              <a:gd name="connsiteX45" fmla="*/ 2266121 w 2332059"/>
              <a:gd name="connsiteY45" fmla="*/ 183675 h 1646715"/>
              <a:gd name="connsiteX46" fmla="*/ 2289975 w 2332059"/>
              <a:gd name="connsiteY46" fmla="*/ 175724 h 1646715"/>
              <a:gd name="connsiteX47" fmla="*/ 2329732 w 2332059"/>
              <a:gd name="connsiteY47" fmla="*/ 159821 h 1646715"/>
              <a:gd name="connsiteX48" fmla="*/ 2305878 w 2332059"/>
              <a:gd name="connsiteY48" fmla="*/ 183675 h 1646715"/>
              <a:gd name="connsiteX49" fmla="*/ 2282024 w 2332059"/>
              <a:gd name="connsiteY49" fmla="*/ 199578 h 1646715"/>
              <a:gd name="connsiteX50" fmla="*/ 2234316 w 2332059"/>
              <a:gd name="connsiteY50" fmla="*/ 247286 h 1646715"/>
              <a:gd name="connsiteX51" fmla="*/ 2170706 w 2332059"/>
              <a:gd name="connsiteY51" fmla="*/ 318847 h 1646715"/>
              <a:gd name="connsiteX52" fmla="*/ 2138901 w 2332059"/>
              <a:gd name="connsiteY52" fmla="*/ 350653 h 1646715"/>
              <a:gd name="connsiteX53" fmla="*/ 2115047 w 2332059"/>
              <a:gd name="connsiteY53" fmla="*/ 374507 h 1646715"/>
              <a:gd name="connsiteX54" fmla="*/ 2059388 w 2332059"/>
              <a:gd name="connsiteY54" fmla="*/ 414263 h 1646715"/>
              <a:gd name="connsiteX55" fmla="*/ 2035534 w 2332059"/>
              <a:gd name="connsiteY55" fmla="*/ 446068 h 1646715"/>
              <a:gd name="connsiteX56" fmla="*/ 2003728 w 2332059"/>
              <a:gd name="connsiteY56" fmla="*/ 469922 h 1646715"/>
              <a:gd name="connsiteX57" fmla="*/ 1956021 w 2332059"/>
              <a:gd name="connsiteY57" fmla="*/ 509679 h 1646715"/>
              <a:gd name="connsiteX58" fmla="*/ 1924215 w 2332059"/>
              <a:gd name="connsiteY58" fmla="*/ 533533 h 1646715"/>
              <a:gd name="connsiteX59" fmla="*/ 1900361 w 2332059"/>
              <a:gd name="connsiteY59" fmla="*/ 565338 h 1646715"/>
              <a:gd name="connsiteX60" fmla="*/ 1828800 w 2332059"/>
              <a:gd name="connsiteY60" fmla="*/ 620997 h 1646715"/>
              <a:gd name="connsiteX61" fmla="*/ 1773141 w 2332059"/>
              <a:gd name="connsiteY61" fmla="*/ 676656 h 1646715"/>
              <a:gd name="connsiteX62" fmla="*/ 1757238 w 2332059"/>
              <a:gd name="connsiteY62" fmla="*/ 700510 h 1646715"/>
              <a:gd name="connsiteX63" fmla="*/ 1733384 w 2332059"/>
              <a:gd name="connsiteY63" fmla="*/ 716413 h 1646715"/>
              <a:gd name="connsiteX64" fmla="*/ 1693628 w 2332059"/>
              <a:gd name="connsiteY64" fmla="*/ 780023 h 1646715"/>
              <a:gd name="connsiteX65" fmla="*/ 1677725 w 2332059"/>
              <a:gd name="connsiteY65" fmla="*/ 803877 h 1646715"/>
              <a:gd name="connsiteX66" fmla="*/ 1669774 w 2332059"/>
              <a:gd name="connsiteY66" fmla="*/ 827731 h 1646715"/>
              <a:gd name="connsiteX67" fmla="*/ 1653871 w 2332059"/>
              <a:gd name="connsiteY67" fmla="*/ 867487 h 1646715"/>
              <a:gd name="connsiteX68" fmla="*/ 1645920 w 2332059"/>
              <a:gd name="connsiteY68" fmla="*/ 899293 h 1646715"/>
              <a:gd name="connsiteX69" fmla="*/ 1622066 w 2332059"/>
              <a:gd name="connsiteY69" fmla="*/ 931098 h 1646715"/>
              <a:gd name="connsiteX70" fmla="*/ 1590261 w 2332059"/>
              <a:gd name="connsiteY70" fmla="*/ 1018562 h 1646715"/>
              <a:gd name="connsiteX71" fmla="*/ 1574358 w 2332059"/>
              <a:gd name="connsiteY71" fmla="*/ 1050367 h 1646715"/>
              <a:gd name="connsiteX72" fmla="*/ 1550504 w 2332059"/>
              <a:gd name="connsiteY72" fmla="*/ 1106027 h 1646715"/>
              <a:gd name="connsiteX73" fmla="*/ 1526650 w 2332059"/>
              <a:gd name="connsiteY73" fmla="*/ 1169637 h 1646715"/>
              <a:gd name="connsiteX74" fmla="*/ 1518699 w 2332059"/>
              <a:gd name="connsiteY74" fmla="*/ 1201442 h 1646715"/>
              <a:gd name="connsiteX75" fmla="*/ 1502796 w 2332059"/>
              <a:gd name="connsiteY75" fmla="*/ 1233247 h 1646715"/>
              <a:gd name="connsiteX76" fmla="*/ 1494845 w 2332059"/>
              <a:gd name="connsiteY76" fmla="*/ 1257101 h 1646715"/>
              <a:gd name="connsiteX77" fmla="*/ 1463040 w 2332059"/>
              <a:gd name="connsiteY77" fmla="*/ 1312760 h 1646715"/>
              <a:gd name="connsiteX78" fmla="*/ 1415332 w 2332059"/>
              <a:gd name="connsiteY78" fmla="*/ 1360468 h 1646715"/>
              <a:gd name="connsiteX79" fmla="*/ 1391478 w 2332059"/>
              <a:gd name="connsiteY79" fmla="*/ 1384322 h 1646715"/>
              <a:gd name="connsiteX80" fmla="*/ 1367624 w 2332059"/>
              <a:gd name="connsiteY80" fmla="*/ 1400225 h 1646715"/>
              <a:gd name="connsiteX81" fmla="*/ 1311965 w 2332059"/>
              <a:gd name="connsiteY81" fmla="*/ 1455884 h 1646715"/>
              <a:gd name="connsiteX82" fmla="*/ 1280160 w 2332059"/>
              <a:gd name="connsiteY82" fmla="*/ 1479738 h 1646715"/>
              <a:gd name="connsiteX83" fmla="*/ 1256306 w 2332059"/>
              <a:gd name="connsiteY83" fmla="*/ 1495640 h 1646715"/>
              <a:gd name="connsiteX84" fmla="*/ 1216549 w 2332059"/>
              <a:gd name="connsiteY84" fmla="*/ 1543348 h 1646715"/>
              <a:gd name="connsiteX85" fmla="*/ 1160890 w 2332059"/>
              <a:gd name="connsiteY85" fmla="*/ 1575153 h 1646715"/>
              <a:gd name="connsiteX86" fmla="*/ 1081377 w 2332059"/>
              <a:gd name="connsiteY86" fmla="*/ 1630813 h 1646715"/>
              <a:gd name="connsiteX87" fmla="*/ 1057523 w 2332059"/>
              <a:gd name="connsiteY87" fmla="*/ 1646715 h 1646715"/>
              <a:gd name="connsiteX88" fmla="*/ 1041621 w 2332059"/>
              <a:gd name="connsiteY88" fmla="*/ 1622861 h 1646715"/>
              <a:gd name="connsiteX89" fmla="*/ 1033669 w 2332059"/>
              <a:gd name="connsiteY89" fmla="*/ 1599007 h 1646715"/>
              <a:gd name="connsiteX90" fmla="*/ 985961 w 2332059"/>
              <a:gd name="connsiteY90" fmla="*/ 1551300 h 1646715"/>
              <a:gd name="connsiteX91" fmla="*/ 970059 w 2332059"/>
              <a:gd name="connsiteY91" fmla="*/ 1527446 h 1646715"/>
              <a:gd name="connsiteX92" fmla="*/ 914400 w 2332059"/>
              <a:gd name="connsiteY92" fmla="*/ 1471787 h 1646715"/>
              <a:gd name="connsiteX93" fmla="*/ 890546 w 2332059"/>
              <a:gd name="connsiteY93" fmla="*/ 1416127 h 1646715"/>
              <a:gd name="connsiteX94" fmla="*/ 834887 w 2332059"/>
              <a:gd name="connsiteY94" fmla="*/ 1368420 h 1646715"/>
              <a:gd name="connsiteX95" fmla="*/ 818984 w 2332059"/>
              <a:gd name="connsiteY95" fmla="*/ 1344566 h 1646715"/>
              <a:gd name="connsiteX96" fmla="*/ 771276 w 2332059"/>
              <a:gd name="connsiteY96" fmla="*/ 1320712 h 1646715"/>
              <a:gd name="connsiteX97" fmla="*/ 715617 w 2332059"/>
              <a:gd name="connsiteY97" fmla="*/ 1296858 h 1646715"/>
              <a:gd name="connsiteX98" fmla="*/ 691763 w 2332059"/>
              <a:gd name="connsiteY98" fmla="*/ 1280955 h 1646715"/>
              <a:gd name="connsiteX99" fmla="*/ 612250 w 2332059"/>
              <a:gd name="connsiteY99" fmla="*/ 1257101 h 1646715"/>
              <a:gd name="connsiteX100" fmla="*/ 572494 w 2332059"/>
              <a:gd name="connsiteY100" fmla="*/ 1241199 h 1646715"/>
              <a:gd name="connsiteX101" fmla="*/ 492981 w 2332059"/>
              <a:gd name="connsiteY101" fmla="*/ 1225296 h 1646715"/>
              <a:gd name="connsiteX102" fmla="*/ 461175 w 2332059"/>
              <a:gd name="connsiteY102" fmla="*/ 1217345 h 1646715"/>
              <a:gd name="connsiteX103" fmla="*/ 397565 w 2332059"/>
              <a:gd name="connsiteY103" fmla="*/ 1193491 h 1646715"/>
              <a:gd name="connsiteX104" fmla="*/ 333954 w 2332059"/>
              <a:gd name="connsiteY104" fmla="*/ 1185540 h 1646715"/>
              <a:gd name="connsiteX105" fmla="*/ 270344 w 2332059"/>
              <a:gd name="connsiteY105" fmla="*/ 1153734 h 1646715"/>
              <a:gd name="connsiteX106" fmla="*/ 159026 w 2332059"/>
              <a:gd name="connsiteY106" fmla="*/ 1113978 h 1646715"/>
              <a:gd name="connsiteX107" fmla="*/ 95415 w 2332059"/>
              <a:gd name="connsiteY107" fmla="*/ 1082173 h 1646715"/>
              <a:gd name="connsiteX108" fmla="*/ 23854 w 2332059"/>
              <a:gd name="connsiteY108" fmla="*/ 1018562 h 1646715"/>
              <a:gd name="connsiteX109" fmla="*/ 0 w 2332059"/>
              <a:gd name="connsiteY109" fmla="*/ 994708 h 1646715"/>
              <a:gd name="connsiteX110" fmla="*/ 7951 w 2332059"/>
              <a:gd name="connsiteY110" fmla="*/ 962903 h 1646715"/>
              <a:gd name="connsiteX111" fmla="*/ 55659 w 2332059"/>
              <a:gd name="connsiteY111" fmla="*/ 978806 h 1646715"/>
              <a:gd name="connsiteX112" fmla="*/ 151074 w 2332059"/>
              <a:gd name="connsiteY112" fmla="*/ 947000 h 16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332059" h="1646715">
                <a:moveTo>
                  <a:pt x="151074" y="947000"/>
                </a:moveTo>
                <a:lnTo>
                  <a:pt x="151074" y="947000"/>
                </a:lnTo>
                <a:lnTo>
                  <a:pt x="262393" y="931098"/>
                </a:lnTo>
                <a:lnTo>
                  <a:pt x="389614" y="915195"/>
                </a:lnTo>
                <a:cubicBezTo>
                  <a:pt x="400216" y="909894"/>
                  <a:pt x="410524" y="903962"/>
                  <a:pt x="421419" y="899293"/>
                </a:cubicBezTo>
                <a:cubicBezTo>
                  <a:pt x="429123" y="895991"/>
                  <a:pt x="438909" y="896796"/>
                  <a:pt x="445273" y="891341"/>
                </a:cubicBezTo>
                <a:cubicBezTo>
                  <a:pt x="458158" y="880296"/>
                  <a:pt x="465903" y="864357"/>
                  <a:pt x="477078" y="851585"/>
                </a:cubicBezTo>
                <a:cubicBezTo>
                  <a:pt x="484483" y="843122"/>
                  <a:pt x="492981" y="835682"/>
                  <a:pt x="500932" y="827731"/>
                </a:cubicBezTo>
                <a:cubicBezTo>
                  <a:pt x="508901" y="803823"/>
                  <a:pt x="507659" y="800576"/>
                  <a:pt x="524786" y="780023"/>
                </a:cubicBezTo>
                <a:cubicBezTo>
                  <a:pt x="531985" y="771384"/>
                  <a:pt x="541736" y="765045"/>
                  <a:pt x="548640" y="756169"/>
                </a:cubicBezTo>
                <a:cubicBezTo>
                  <a:pt x="560374" y="741082"/>
                  <a:pt x="566930" y="721976"/>
                  <a:pt x="580445" y="708461"/>
                </a:cubicBezTo>
                <a:cubicBezTo>
                  <a:pt x="596348" y="692558"/>
                  <a:pt x="614659" y="678745"/>
                  <a:pt x="628153" y="660753"/>
                </a:cubicBezTo>
                <a:cubicBezTo>
                  <a:pt x="636104" y="650151"/>
                  <a:pt x="643383" y="639010"/>
                  <a:pt x="652007" y="628948"/>
                </a:cubicBezTo>
                <a:cubicBezTo>
                  <a:pt x="665196" y="613561"/>
                  <a:pt x="681310" y="598394"/>
                  <a:pt x="699714" y="589192"/>
                </a:cubicBezTo>
                <a:cubicBezTo>
                  <a:pt x="707211" y="585444"/>
                  <a:pt x="715617" y="583891"/>
                  <a:pt x="723568" y="581240"/>
                </a:cubicBezTo>
                <a:cubicBezTo>
                  <a:pt x="747422" y="562687"/>
                  <a:pt x="778367" y="550725"/>
                  <a:pt x="795130" y="525581"/>
                </a:cubicBezTo>
                <a:cubicBezTo>
                  <a:pt x="810766" y="502127"/>
                  <a:pt x="811929" y="497004"/>
                  <a:pt x="834887" y="477873"/>
                </a:cubicBezTo>
                <a:cubicBezTo>
                  <a:pt x="842228" y="471755"/>
                  <a:pt x="851400" y="468089"/>
                  <a:pt x="858741" y="461971"/>
                </a:cubicBezTo>
                <a:cubicBezTo>
                  <a:pt x="907889" y="421014"/>
                  <a:pt x="854831" y="453976"/>
                  <a:pt x="914400" y="414263"/>
                </a:cubicBezTo>
                <a:cubicBezTo>
                  <a:pt x="970074" y="377147"/>
                  <a:pt x="936521" y="404142"/>
                  <a:pt x="978010" y="374507"/>
                </a:cubicBezTo>
                <a:cubicBezTo>
                  <a:pt x="988794" y="366804"/>
                  <a:pt x="999753" y="359277"/>
                  <a:pt x="1009815" y="350653"/>
                </a:cubicBezTo>
                <a:cubicBezTo>
                  <a:pt x="1018353" y="343335"/>
                  <a:pt x="1024519" y="333335"/>
                  <a:pt x="1033669" y="326799"/>
                </a:cubicBezTo>
                <a:cubicBezTo>
                  <a:pt x="1043314" y="319909"/>
                  <a:pt x="1054872" y="316197"/>
                  <a:pt x="1065474" y="310896"/>
                </a:cubicBezTo>
                <a:cubicBezTo>
                  <a:pt x="1093982" y="268135"/>
                  <a:pt x="1068248" y="301512"/>
                  <a:pt x="1121134" y="255237"/>
                </a:cubicBezTo>
                <a:cubicBezTo>
                  <a:pt x="1129597" y="247832"/>
                  <a:pt x="1136350" y="238582"/>
                  <a:pt x="1144988" y="231383"/>
                </a:cubicBezTo>
                <a:cubicBezTo>
                  <a:pt x="1211416" y="176025"/>
                  <a:pt x="1122995" y="261324"/>
                  <a:pt x="1192695" y="191627"/>
                </a:cubicBezTo>
                <a:cubicBezTo>
                  <a:pt x="1197996" y="181025"/>
                  <a:pt x="1202316" y="169873"/>
                  <a:pt x="1208598" y="159821"/>
                </a:cubicBezTo>
                <a:cubicBezTo>
                  <a:pt x="1215622" y="148583"/>
                  <a:pt x="1225877" y="139522"/>
                  <a:pt x="1232452" y="128016"/>
                </a:cubicBezTo>
                <a:cubicBezTo>
                  <a:pt x="1236610" y="120739"/>
                  <a:pt x="1236655" y="111659"/>
                  <a:pt x="1240403" y="104162"/>
                </a:cubicBezTo>
                <a:cubicBezTo>
                  <a:pt x="1251473" y="82023"/>
                  <a:pt x="1262576" y="74038"/>
                  <a:pt x="1280160" y="56454"/>
                </a:cubicBezTo>
                <a:cubicBezTo>
                  <a:pt x="1282437" y="47345"/>
                  <a:pt x="1289038" y="5787"/>
                  <a:pt x="1304014" y="795"/>
                </a:cubicBezTo>
                <a:cubicBezTo>
                  <a:pt x="1314381" y="-2661"/>
                  <a:pt x="1325217" y="6096"/>
                  <a:pt x="1335819" y="8747"/>
                </a:cubicBezTo>
                <a:cubicBezTo>
                  <a:pt x="1343770" y="16698"/>
                  <a:pt x="1353436" y="23244"/>
                  <a:pt x="1359673" y="32600"/>
                </a:cubicBezTo>
                <a:cubicBezTo>
                  <a:pt x="1364322" y="39574"/>
                  <a:pt x="1362388" y="49909"/>
                  <a:pt x="1367624" y="56454"/>
                </a:cubicBezTo>
                <a:cubicBezTo>
                  <a:pt x="1373594" y="63916"/>
                  <a:pt x="1383833" y="66623"/>
                  <a:pt x="1391478" y="72357"/>
                </a:cubicBezTo>
                <a:cubicBezTo>
                  <a:pt x="1405055" y="82540"/>
                  <a:pt x="1416682" y="95431"/>
                  <a:pt x="1431234" y="104162"/>
                </a:cubicBezTo>
                <a:cubicBezTo>
                  <a:pt x="1443473" y="111506"/>
                  <a:pt x="1457627" y="115053"/>
                  <a:pt x="1470991" y="120065"/>
                </a:cubicBezTo>
                <a:cubicBezTo>
                  <a:pt x="1498931" y="130543"/>
                  <a:pt x="1500710" y="129189"/>
                  <a:pt x="1534601" y="135967"/>
                </a:cubicBezTo>
                <a:cubicBezTo>
                  <a:pt x="1603355" y="163469"/>
                  <a:pt x="1544434" y="143185"/>
                  <a:pt x="1622066" y="159821"/>
                </a:cubicBezTo>
                <a:cubicBezTo>
                  <a:pt x="1643437" y="164400"/>
                  <a:pt x="1664942" y="168813"/>
                  <a:pt x="1685676" y="175724"/>
                </a:cubicBezTo>
                <a:cubicBezTo>
                  <a:pt x="1693627" y="178374"/>
                  <a:pt x="1701348" y="181857"/>
                  <a:pt x="1709530" y="183675"/>
                </a:cubicBezTo>
                <a:cubicBezTo>
                  <a:pt x="1725268" y="187172"/>
                  <a:pt x="1741429" y="188465"/>
                  <a:pt x="1757238" y="191627"/>
                </a:cubicBezTo>
                <a:cubicBezTo>
                  <a:pt x="1843304" y="208841"/>
                  <a:pt x="1710149" y="190812"/>
                  <a:pt x="1860605" y="207529"/>
                </a:cubicBezTo>
                <a:lnTo>
                  <a:pt x="2154803" y="199578"/>
                </a:lnTo>
                <a:cubicBezTo>
                  <a:pt x="2170908" y="198829"/>
                  <a:pt x="2186551" y="193907"/>
                  <a:pt x="2202511" y="191627"/>
                </a:cubicBezTo>
                <a:cubicBezTo>
                  <a:pt x="2223665" y="188605"/>
                  <a:pt x="2244918" y="186326"/>
                  <a:pt x="2266121" y="183675"/>
                </a:cubicBezTo>
                <a:cubicBezTo>
                  <a:pt x="2274072" y="181025"/>
                  <a:pt x="2282127" y="178667"/>
                  <a:pt x="2289975" y="175724"/>
                </a:cubicBezTo>
                <a:cubicBezTo>
                  <a:pt x="2303339" y="170712"/>
                  <a:pt x="2316965" y="153438"/>
                  <a:pt x="2329732" y="159821"/>
                </a:cubicBezTo>
                <a:cubicBezTo>
                  <a:pt x="2339790" y="164850"/>
                  <a:pt x="2314517" y="176476"/>
                  <a:pt x="2305878" y="183675"/>
                </a:cubicBezTo>
                <a:cubicBezTo>
                  <a:pt x="2298537" y="189793"/>
                  <a:pt x="2288781" y="192821"/>
                  <a:pt x="2282024" y="199578"/>
                </a:cubicBezTo>
                <a:cubicBezTo>
                  <a:pt x="2222848" y="258754"/>
                  <a:pt x="2290533" y="209807"/>
                  <a:pt x="2234316" y="247286"/>
                </a:cubicBezTo>
                <a:cubicBezTo>
                  <a:pt x="2205938" y="289854"/>
                  <a:pt x="2225174" y="264379"/>
                  <a:pt x="2170706" y="318847"/>
                </a:cubicBezTo>
                <a:lnTo>
                  <a:pt x="2138901" y="350653"/>
                </a:lnTo>
                <a:cubicBezTo>
                  <a:pt x="2130950" y="358604"/>
                  <a:pt x="2124403" y="368270"/>
                  <a:pt x="2115047" y="374507"/>
                </a:cubicBezTo>
                <a:cubicBezTo>
                  <a:pt x="2101500" y="383538"/>
                  <a:pt x="2069254" y="404397"/>
                  <a:pt x="2059388" y="414263"/>
                </a:cubicBezTo>
                <a:cubicBezTo>
                  <a:pt x="2050017" y="423634"/>
                  <a:pt x="2044905" y="436697"/>
                  <a:pt x="2035534" y="446068"/>
                </a:cubicBezTo>
                <a:cubicBezTo>
                  <a:pt x="2026163" y="455439"/>
                  <a:pt x="2014076" y="461643"/>
                  <a:pt x="2003728" y="469922"/>
                </a:cubicBezTo>
                <a:cubicBezTo>
                  <a:pt x="1987564" y="482854"/>
                  <a:pt x="1972185" y="496747"/>
                  <a:pt x="1956021" y="509679"/>
                </a:cubicBezTo>
                <a:cubicBezTo>
                  <a:pt x="1945673" y="517958"/>
                  <a:pt x="1933586" y="524162"/>
                  <a:pt x="1924215" y="533533"/>
                </a:cubicBezTo>
                <a:cubicBezTo>
                  <a:pt x="1914844" y="542904"/>
                  <a:pt x="1910130" y="556383"/>
                  <a:pt x="1900361" y="565338"/>
                </a:cubicBezTo>
                <a:cubicBezTo>
                  <a:pt x="1878085" y="585758"/>
                  <a:pt x="1845563" y="595853"/>
                  <a:pt x="1828800" y="620997"/>
                </a:cubicBezTo>
                <a:cubicBezTo>
                  <a:pt x="1792847" y="674925"/>
                  <a:pt x="1839247" y="610550"/>
                  <a:pt x="1773141" y="676656"/>
                </a:cubicBezTo>
                <a:cubicBezTo>
                  <a:pt x="1766384" y="683413"/>
                  <a:pt x="1763995" y="693753"/>
                  <a:pt x="1757238" y="700510"/>
                </a:cubicBezTo>
                <a:cubicBezTo>
                  <a:pt x="1750481" y="707267"/>
                  <a:pt x="1740141" y="709656"/>
                  <a:pt x="1733384" y="716413"/>
                </a:cubicBezTo>
                <a:cubicBezTo>
                  <a:pt x="1708043" y="741754"/>
                  <a:pt x="1710425" y="750628"/>
                  <a:pt x="1693628" y="780023"/>
                </a:cubicBezTo>
                <a:cubicBezTo>
                  <a:pt x="1688887" y="788320"/>
                  <a:pt x="1683026" y="795926"/>
                  <a:pt x="1677725" y="803877"/>
                </a:cubicBezTo>
                <a:cubicBezTo>
                  <a:pt x="1675075" y="811828"/>
                  <a:pt x="1672717" y="819883"/>
                  <a:pt x="1669774" y="827731"/>
                </a:cubicBezTo>
                <a:cubicBezTo>
                  <a:pt x="1664762" y="841095"/>
                  <a:pt x="1658384" y="853947"/>
                  <a:pt x="1653871" y="867487"/>
                </a:cubicBezTo>
                <a:cubicBezTo>
                  <a:pt x="1650415" y="877854"/>
                  <a:pt x="1650807" y="889518"/>
                  <a:pt x="1645920" y="899293"/>
                </a:cubicBezTo>
                <a:cubicBezTo>
                  <a:pt x="1639994" y="911146"/>
                  <a:pt x="1628502" y="919514"/>
                  <a:pt x="1622066" y="931098"/>
                </a:cubicBezTo>
                <a:cubicBezTo>
                  <a:pt x="1590450" y="988006"/>
                  <a:pt x="1621819" y="955449"/>
                  <a:pt x="1590261" y="1018562"/>
                </a:cubicBezTo>
                <a:cubicBezTo>
                  <a:pt x="1584960" y="1029164"/>
                  <a:pt x="1579027" y="1039472"/>
                  <a:pt x="1574358" y="1050367"/>
                </a:cubicBezTo>
                <a:cubicBezTo>
                  <a:pt x="1539254" y="1132275"/>
                  <a:pt x="1603255" y="1000525"/>
                  <a:pt x="1550504" y="1106027"/>
                </a:cubicBezTo>
                <a:cubicBezTo>
                  <a:pt x="1530095" y="1187665"/>
                  <a:pt x="1557835" y="1086479"/>
                  <a:pt x="1526650" y="1169637"/>
                </a:cubicBezTo>
                <a:cubicBezTo>
                  <a:pt x="1522813" y="1179869"/>
                  <a:pt x="1522536" y="1191210"/>
                  <a:pt x="1518699" y="1201442"/>
                </a:cubicBezTo>
                <a:cubicBezTo>
                  <a:pt x="1514537" y="1212540"/>
                  <a:pt x="1507465" y="1222352"/>
                  <a:pt x="1502796" y="1233247"/>
                </a:cubicBezTo>
                <a:cubicBezTo>
                  <a:pt x="1499494" y="1240951"/>
                  <a:pt x="1498147" y="1249397"/>
                  <a:pt x="1494845" y="1257101"/>
                </a:cubicBezTo>
                <a:cubicBezTo>
                  <a:pt x="1488887" y="1271002"/>
                  <a:pt x="1474054" y="1300369"/>
                  <a:pt x="1463040" y="1312760"/>
                </a:cubicBezTo>
                <a:cubicBezTo>
                  <a:pt x="1448099" y="1329569"/>
                  <a:pt x="1431235" y="1344565"/>
                  <a:pt x="1415332" y="1360468"/>
                </a:cubicBezTo>
                <a:cubicBezTo>
                  <a:pt x="1407381" y="1368419"/>
                  <a:pt x="1400834" y="1378084"/>
                  <a:pt x="1391478" y="1384322"/>
                </a:cubicBezTo>
                <a:cubicBezTo>
                  <a:pt x="1383527" y="1389623"/>
                  <a:pt x="1374727" y="1393832"/>
                  <a:pt x="1367624" y="1400225"/>
                </a:cubicBezTo>
                <a:cubicBezTo>
                  <a:pt x="1348122" y="1417777"/>
                  <a:pt x="1332955" y="1440141"/>
                  <a:pt x="1311965" y="1455884"/>
                </a:cubicBezTo>
                <a:cubicBezTo>
                  <a:pt x="1301363" y="1463835"/>
                  <a:pt x="1290944" y="1472035"/>
                  <a:pt x="1280160" y="1479738"/>
                </a:cubicBezTo>
                <a:cubicBezTo>
                  <a:pt x="1272384" y="1485292"/>
                  <a:pt x="1263647" y="1489522"/>
                  <a:pt x="1256306" y="1495640"/>
                </a:cubicBezTo>
                <a:cubicBezTo>
                  <a:pt x="1178160" y="1560761"/>
                  <a:pt x="1279087" y="1480810"/>
                  <a:pt x="1216549" y="1543348"/>
                </a:cubicBezTo>
                <a:cubicBezTo>
                  <a:pt x="1192479" y="1567418"/>
                  <a:pt x="1188183" y="1566056"/>
                  <a:pt x="1160890" y="1575153"/>
                </a:cubicBezTo>
                <a:cubicBezTo>
                  <a:pt x="1113802" y="1610470"/>
                  <a:pt x="1140102" y="1591663"/>
                  <a:pt x="1081377" y="1630813"/>
                </a:cubicBezTo>
                <a:lnTo>
                  <a:pt x="1057523" y="1646715"/>
                </a:lnTo>
                <a:cubicBezTo>
                  <a:pt x="1052222" y="1638764"/>
                  <a:pt x="1045895" y="1631408"/>
                  <a:pt x="1041621" y="1622861"/>
                </a:cubicBezTo>
                <a:cubicBezTo>
                  <a:pt x="1037873" y="1615364"/>
                  <a:pt x="1038815" y="1605623"/>
                  <a:pt x="1033669" y="1599007"/>
                </a:cubicBezTo>
                <a:cubicBezTo>
                  <a:pt x="1019862" y="1581255"/>
                  <a:pt x="998436" y="1570013"/>
                  <a:pt x="985961" y="1551300"/>
                </a:cubicBezTo>
                <a:cubicBezTo>
                  <a:pt x="980660" y="1543349"/>
                  <a:pt x="976452" y="1534549"/>
                  <a:pt x="970059" y="1527446"/>
                </a:cubicBezTo>
                <a:cubicBezTo>
                  <a:pt x="952507" y="1507943"/>
                  <a:pt x="914400" y="1471787"/>
                  <a:pt x="914400" y="1471787"/>
                </a:cubicBezTo>
                <a:cubicBezTo>
                  <a:pt x="907912" y="1452323"/>
                  <a:pt x="902825" y="1433318"/>
                  <a:pt x="890546" y="1416127"/>
                </a:cubicBezTo>
                <a:cubicBezTo>
                  <a:pt x="877767" y="1398236"/>
                  <a:pt x="851593" y="1380949"/>
                  <a:pt x="834887" y="1368420"/>
                </a:cubicBezTo>
                <a:cubicBezTo>
                  <a:pt x="829586" y="1360469"/>
                  <a:pt x="825741" y="1351323"/>
                  <a:pt x="818984" y="1344566"/>
                </a:cubicBezTo>
                <a:cubicBezTo>
                  <a:pt x="803569" y="1329151"/>
                  <a:pt x="790678" y="1327179"/>
                  <a:pt x="771276" y="1320712"/>
                </a:cubicBezTo>
                <a:cubicBezTo>
                  <a:pt x="711389" y="1280786"/>
                  <a:pt x="787500" y="1327665"/>
                  <a:pt x="715617" y="1296858"/>
                </a:cubicBezTo>
                <a:cubicBezTo>
                  <a:pt x="706833" y="1293094"/>
                  <a:pt x="700496" y="1284836"/>
                  <a:pt x="691763" y="1280955"/>
                </a:cubicBezTo>
                <a:cubicBezTo>
                  <a:pt x="636482" y="1256386"/>
                  <a:pt x="658496" y="1272516"/>
                  <a:pt x="612250" y="1257101"/>
                </a:cubicBezTo>
                <a:cubicBezTo>
                  <a:pt x="598710" y="1252587"/>
                  <a:pt x="586034" y="1245712"/>
                  <a:pt x="572494" y="1241199"/>
                </a:cubicBezTo>
                <a:cubicBezTo>
                  <a:pt x="544785" y="1231963"/>
                  <a:pt x="522351" y="1231170"/>
                  <a:pt x="492981" y="1225296"/>
                </a:cubicBezTo>
                <a:cubicBezTo>
                  <a:pt x="482265" y="1223153"/>
                  <a:pt x="471542" y="1220801"/>
                  <a:pt x="461175" y="1217345"/>
                </a:cubicBezTo>
                <a:cubicBezTo>
                  <a:pt x="456391" y="1215750"/>
                  <a:pt x="409853" y="1195725"/>
                  <a:pt x="397565" y="1193491"/>
                </a:cubicBezTo>
                <a:cubicBezTo>
                  <a:pt x="376541" y="1189669"/>
                  <a:pt x="355158" y="1188190"/>
                  <a:pt x="333954" y="1185540"/>
                </a:cubicBezTo>
                <a:cubicBezTo>
                  <a:pt x="312751" y="1174938"/>
                  <a:pt x="293342" y="1159483"/>
                  <a:pt x="270344" y="1153734"/>
                </a:cubicBezTo>
                <a:cubicBezTo>
                  <a:pt x="232812" y="1144351"/>
                  <a:pt x="191303" y="1135496"/>
                  <a:pt x="159026" y="1113978"/>
                </a:cubicBezTo>
                <a:cubicBezTo>
                  <a:pt x="103761" y="1077134"/>
                  <a:pt x="173223" y="1121076"/>
                  <a:pt x="95415" y="1082173"/>
                </a:cubicBezTo>
                <a:cubicBezTo>
                  <a:pt x="67038" y="1067985"/>
                  <a:pt x="44925" y="1039633"/>
                  <a:pt x="23854" y="1018562"/>
                </a:cubicBezTo>
                <a:lnTo>
                  <a:pt x="0" y="994708"/>
                </a:lnTo>
                <a:cubicBezTo>
                  <a:pt x="2650" y="984106"/>
                  <a:pt x="-2556" y="965905"/>
                  <a:pt x="7951" y="962903"/>
                </a:cubicBezTo>
                <a:cubicBezTo>
                  <a:pt x="24069" y="958298"/>
                  <a:pt x="55659" y="978806"/>
                  <a:pt x="55659" y="978806"/>
                </a:cubicBezTo>
                <a:cubicBezTo>
                  <a:pt x="149025" y="970317"/>
                  <a:pt x="116938" y="983945"/>
                  <a:pt x="151074" y="947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953A7F9-AE0C-49D7-A3F1-6AD4D5C6C34B}"/>
              </a:ext>
            </a:extLst>
          </p:cNvPr>
          <p:cNvGrpSpPr/>
          <p:nvPr/>
        </p:nvGrpSpPr>
        <p:grpSpPr>
          <a:xfrm>
            <a:off x="4306696" y="1541202"/>
            <a:ext cx="814765" cy="608006"/>
            <a:chOff x="1224306" y="1943837"/>
            <a:chExt cx="814765" cy="60800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33DE1C9-B025-43B0-888C-0FEC27F9980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1F67F63-227C-4532-B18A-09651A9E1FC7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5F3D3158-87C0-4EB6-B509-F88335CE425C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B3176A1-6B77-44F0-B003-0618F6A26512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D7C32B-7469-42A1-97B8-5253C276A4E1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E11044D-2F98-4F5E-9554-7AE2C75E1B80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0052E4-2F1D-4710-965D-C4EE75E8DB5E}"/>
              </a:ext>
            </a:extLst>
          </p:cNvPr>
          <p:cNvGrpSpPr/>
          <p:nvPr/>
        </p:nvGrpSpPr>
        <p:grpSpPr>
          <a:xfrm>
            <a:off x="4533150" y="5390062"/>
            <a:ext cx="814765" cy="608006"/>
            <a:chOff x="1224306" y="1943837"/>
            <a:chExt cx="814765" cy="60800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44E2AE0-E1D0-450F-BEAD-6691ACDCE9C2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D6C8A918-76E7-486F-BB01-BA5E8F586050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D70BB66-FBFB-4C10-8468-EE2F3180537C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4A80585-20DC-486A-BD7C-24479BB2D7D4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455B04C-9616-4FB8-9D29-A96DC1B8225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7252E11-F01F-4D8C-A83A-1E3C960E8C7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DACC6C-66F4-45CC-A691-4502C90EE1C2}"/>
              </a:ext>
            </a:extLst>
          </p:cNvPr>
          <p:cNvGrpSpPr/>
          <p:nvPr/>
        </p:nvGrpSpPr>
        <p:grpSpPr>
          <a:xfrm>
            <a:off x="4538904" y="5639510"/>
            <a:ext cx="814765" cy="608006"/>
            <a:chOff x="1224306" y="1943837"/>
            <a:chExt cx="814765" cy="60800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A63025B-9957-4CAE-928F-A61759CC030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121C800-DE29-4867-950E-B766389D642F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88372BF-25A7-4870-BFBB-4185362ECC66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2A69512-D8CE-4592-BCDB-5E0BC2386F8F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CE1A4CE-34B2-4F00-935A-F3BDE732F1A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C492157-EBB0-4A34-95D3-9E57C9AA7C1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8FE84D2-030E-4A69-BA0D-F7EC9D1C3201}"/>
              </a:ext>
            </a:extLst>
          </p:cNvPr>
          <p:cNvGrpSpPr/>
          <p:nvPr/>
        </p:nvGrpSpPr>
        <p:grpSpPr>
          <a:xfrm>
            <a:off x="4770680" y="5915930"/>
            <a:ext cx="814765" cy="608006"/>
            <a:chOff x="1224306" y="1943837"/>
            <a:chExt cx="814765" cy="60800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88D5BB2-F517-4000-9882-9555D7132F2D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F39AFA5-8623-41A8-BB78-3947C05B2BB6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D0ECADC-87BB-42A1-8224-FB16C4793457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83A09B6-D2CA-44A5-A436-B48520828CE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C7E66C6-C8D4-421E-AB2B-23499C55AD0E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F64DD3C-8E60-4EF6-B842-CCBD449C70F5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D7C0599-7EAF-4483-8EBA-EF36CEA2CAA8}"/>
              </a:ext>
            </a:extLst>
          </p:cNvPr>
          <p:cNvGrpSpPr/>
          <p:nvPr/>
        </p:nvGrpSpPr>
        <p:grpSpPr>
          <a:xfrm>
            <a:off x="5144335" y="5484696"/>
            <a:ext cx="814765" cy="608006"/>
            <a:chOff x="1224306" y="1943837"/>
            <a:chExt cx="814765" cy="60800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FAD07B2-65E0-4D37-A6B1-9A7C9228C1E0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33D002D-1D9D-46F4-B012-3DF79F10E04C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61BAAE3-6F76-4118-85E6-B66E25E6E83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C1B6B78-E564-4EAD-BBD7-D2C9451A1BC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08B7A5C-D0CE-4424-BEDB-5A094DD4CF6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1549782-639B-4694-9724-0336C29A5B43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47AA40-A4E9-4CFE-90CD-E5B44781B70C}"/>
              </a:ext>
            </a:extLst>
          </p:cNvPr>
          <p:cNvGrpSpPr/>
          <p:nvPr/>
        </p:nvGrpSpPr>
        <p:grpSpPr>
          <a:xfrm>
            <a:off x="3991924" y="5376099"/>
            <a:ext cx="814765" cy="608006"/>
            <a:chOff x="1224306" y="1943837"/>
            <a:chExt cx="814765" cy="60800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6F2C9CF-3A33-47F2-8F28-4828C07E64D9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F57107B-88AB-414D-972A-274689A976F4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DE81145-A871-4583-A968-EBD08B629092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F834994-2F26-49CA-B6EA-B1B30D1E401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B9BC832-8FDB-48A6-813A-718FE08BA3A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18CA139-1F17-46B4-85AB-0DEA24CAAE8B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94AA27B-0AAF-43F9-900C-13CA4388491A}"/>
              </a:ext>
            </a:extLst>
          </p:cNvPr>
          <p:cNvGrpSpPr/>
          <p:nvPr/>
        </p:nvGrpSpPr>
        <p:grpSpPr>
          <a:xfrm>
            <a:off x="4436879" y="5811538"/>
            <a:ext cx="814765" cy="608006"/>
            <a:chOff x="1224306" y="1943837"/>
            <a:chExt cx="814765" cy="60800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B76A0AE-8BD7-48BE-8649-ACDEEE634514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1BB8EAD-CF3D-4655-B311-98F8DFDB4BA9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008544D-588F-447A-B319-04BFEE5E246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7A0B01C-490E-4589-A043-815C4BA5E13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A0170E1-5DD8-4FC3-A6AA-92F06912A720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33E8F13-A317-4F0B-BC39-BDBD9FECA2B7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C85D110-B4AB-43AE-9092-D48594418302}"/>
              </a:ext>
            </a:extLst>
          </p:cNvPr>
          <p:cNvGrpSpPr/>
          <p:nvPr/>
        </p:nvGrpSpPr>
        <p:grpSpPr>
          <a:xfrm>
            <a:off x="4388385" y="5557437"/>
            <a:ext cx="814765" cy="608006"/>
            <a:chOff x="1224306" y="1943837"/>
            <a:chExt cx="814765" cy="60800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2D43699-4138-49C4-AB59-C320C3C747E8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FB638A77-8295-448F-B6CC-60514BC5CCF5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79C756A-72A0-4926-8FC4-62E841EA0F3D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1268C9-D456-44F4-A752-CEB689EF014C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344A0A4-29EA-412A-9E98-394F2D1615D6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6C2B232-56ED-4151-982E-CC91C963C5A6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3BC0F12D-6F9C-4F1D-A788-BB8540CDFFAC}"/>
              </a:ext>
            </a:extLst>
          </p:cNvPr>
          <p:cNvSpPr/>
          <p:nvPr/>
        </p:nvSpPr>
        <p:spPr>
          <a:xfrm>
            <a:off x="6229728" y="265947"/>
            <a:ext cx="2727842" cy="2170016"/>
          </a:xfrm>
          <a:prstGeom prst="wedgeEllipseCallout">
            <a:avLst>
              <a:gd name="adj1" fmla="val -45318"/>
              <a:gd name="adj2" fmla="val 4967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9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2" y="664533"/>
            <a:ext cx="6534553" cy="61934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B766AD-8631-4106-89BA-9342C9F287A6}"/>
              </a:ext>
            </a:extLst>
          </p:cNvPr>
          <p:cNvSpPr/>
          <p:nvPr/>
        </p:nvSpPr>
        <p:spPr>
          <a:xfrm>
            <a:off x="4025220" y="1105949"/>
            <a:ext cx="1379895" cy="13798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0AABBF-0AFE-4073-BEEB-3048FE72C1B9}"/>
              </a:ext>
            </a:extLst>
          </p:cNvPr>
          <p:cNvSpPr/>
          <p:nvPr/>
        </p:nvSpPr>
        <p:spPr>
          <a:xfrm>
            <a:off x="1159297" y="1845205"/>
            <a:ext cx="1259493" cy="889354"/>
          </a:xfrm>
          <a:custGeom>
            <a:avLst/>
            <a:gdLst>
              <a:gd name="connsiteX0" fmla="*/ 151074 w 2332059"/>
              <a:gd name="connsiteY0" fmla="*/ 947000 h 1646715"/>
              <a:gd name="connsiteX1" fmla="*/ 151074 w 2332059"/>
              <a:gd name="connsiteY1" fmla="*/ 947000 h 1646715"/>
              <a:gd name="connsiteX2" fmla="*/ 262393 w 2332059"/>
              <a:gd name="connsiteY2" fmla="*/ 931098 h 1646715"/>
              <a:gd name="connsiteX3" fmla="*/ 389614 w 2332059"/>
              <a:gd name="connsiteY3" fmla="*/ 915195 h 1646715"/>
              <a:gd name="connsiteX4" fmla="*/ 421419 w 2332059"/>
              <a:gd name="connsiteY4" fmla="*/ 899293 h 1646715"/>
              <a:gd name="connsiteX5" fmla="*/ 445273 w 2332059"/>
              <a:gd name="connsiteY5" fmla="*/ 891341 h 1646715"/>
              <a:gd name="connsiteX6" fmla="*/ 477078 w 2332059"/>
              <a:gd name="connsiteY6" fmla="*/ 851585 h 1646715"/>
              <a:gd name="connsiteX7" fmla="*/ 500932 w 2332059"/>
              <a:gd name="connsiteY7" fmla="*/ 827731 h 1646715"/>
              <a:gd name="connsiteX8" fmla="*/ 524786 w 2332059"/>
              <a:gd name="connsiteY8" fmla="*/ 780023 h 1646715"/>
              <a:gd name="connsiteX9" fmla="*/ 548640 w 2332059"/>
              <a:gd name="connsiteY9" fmla="*/ 756169 h 1646715"/>
              <a:gd name="connsiteX10" fmla="*/ 580445 w 2332059"/>
              <a:gd name="connsiteY10" fmla="*/ 708461 h 1646715"/>
              <a:gd name="connsiteX11" fmla="*/ 628153 w 2332059"/>
              <a:gd name="connsiteY11" fmla="*/ 660753 h 1646715"/>
              <a:gd name="connsiteX12" fmla="*/ 652007 w 2332059"/>
              <a:gd name="connsiteY12" fmla="*/ 628948 h 1646715"/>
              <a:gd name="connsiteX13" fmla="*/ 699714 w 2332059"/>
              <a:gd name="connsiteY13" fmla="*/ 589192 h 1646715"/>
              <a:gd name="connsiteX14" fmla="*/ 723568 w 2332059"/>
              <a:gd name="connsiteY14" fmla="*/ 581240 h 1646715"/>
              <a:gd name="connsiteX15" fmla="*/ 795130 w 2332059"/>
              <a:gd name="connsiteY15" fmla="*/ 525581 h 1646715"/>
              <a:gd name="connsiteX16" fmla="*/ 834887 w 2332059"/>
              <a:gd name="connsiteY16" fmla="*/ 477873 h 1646715"/>
              <a:gd name="connsiteX17" fmla="*/ 858741 w 2332059"/>
              <a:gd name="connsiteY17" fmla="*/ 461971 h 1646715"/>
              <a:gd name="connsiteX18" fmla="*/ 914400 w 2332059"/>
              <a:gd name="connsiteY18" fmla="*/ 414263 h 1646715"/>
              <a:gd name="connsiteX19" fmla="*/ 978010 w 2332059"/>
              <a:gd name="connsiteY19" fmla="*/ 374507 h 1646715"/>
              <a:gd name="connsiteX20" fmla="*/ 1009815 w 2332059"/>
              <a:gd name="connsiteY20" fmla="*/ 350653 h 1646715"/>
              <a:gd name="connsiteX21" fmla="*/ 1033669 w 2332059"/>
              <a:gd name="connsiteY21" fmla="*/ 326799 h 1646715"/>
              <a:gd name="connsiteX22" fmla="*/ 1065474 w 2332059"/>
              <a:gd name="connsiteY22" fmla="*/ 310896 h 1646715"/>
              <a:gd name="connsiteX23" fmla="*/ 1121134 w 2332059"/>
              <a:gd name="connsiteY23" fmla="*/ 255237 h 1646715"/>
              <a:gd name="connsiteX24" fmla="*/ 1144988 w 2332059"/>
              <a:gd name="connsiteY24" fmla="*/ 231383 h 1646715"/>
              <a:gd name="connsiteX25" fmla="*/ 1192695 w 2332059"/>
              <a:gd name="connsiteY25" fmla="*/ 191627 h 1646715"/>
              <a:gd name="connsiteX26" fmla="*/ 1208598 w 2332059"/>
              <a:gd name="connsiteY26" fmla="*/ 159821 h 1646715"/>
              <a:gd name="connsiteX27" fmla="*/ 1232452 w 2332059"/>
              <a:gd name="connsiteY27" fmla="*/ 128016 h 1646715"/>
              <a:gd name="connsiteX28" fmla="*/ 1240403 w 2332059"/>
              <a:gd name="connsiteY28" fmla="*/ 104162 h 1646715"/>
              <a:gd name="connsiteX29" fmla="*/ 1280160 w 2332059"/>
              <a:gd name="connsiteY29" fmla="*/ 56454 h 1646715"/>
              <a:gd name="connsiteX30" fmla="*/ 1304014 w 2332059"/>
              <a:gd name="connsiteY30" fmla="*/ 795 h 1646715"/>
              <a:gd name="connsiteX31" fmla="*/ 1335819 w 2332059"/>
              <a:gd name="connsiteY31" fmla="*/ 8747 h 1646715"/>
              <a:gd name="connsiteX32" fmla="*/ 1359673 w 2332059"/>
              <a:gd name="connsiteY32" fmla="*/ 32600 h 1646715"/>
              <a:gd name="connsiteX33" fmla="*/ 1367624 w 2332059"/>
              <a:gd name="connsiteY33" fmla="*/ 56454 h 1646715"/>
              <a:gd name="connsiteX34" fmla="*/ 1391478 w 2332059"/>
              <a:gd name="connsiteY34" fmla="*/ 72357 h 1646715"/>
              <a:gd name="connsiteX35" fmla="*/ 1431234 w 2332059"/>
              <a:gd name="connsiteY35" fmla="*/ 104162 h 1646715"/>
              <a:gd name="connsiteX36" fmla="*/ 1470991 w 2332059"/>
              <a:gd name="connsiteY36" fmla="*/ 120065 h 1646715"/>
              <a:gd name="connsiteX37" fmla="*/ 1534601 w 2332059"/>
              <a:gd name="connsiteY37" fmla="*/ 135967 h 1646715"/>
              <a:gd name="connsiteX38" fmla="*/ 1622066 w 2332059"/>
              <a:gd name="connsiteY38" fmla="*/ 159821 h 1646715"/>
              <a:gd name="connsiteX39" fmla="*/ 1685676 w 2332059"/>
              <a:gd name="connsiteY39" fmla="*/ 175724 h 1646715"/>
              <a:gd name="connsiteX40" fmla="*/ 1709530 w 2332059"/>
              <a:gd name="connsiteY40" fmla="*/ 183675 h 1646715"/>
              <a:gd name="connsiteX41" fmla="*/ 1757238 w 2332059"/>
              <a:gd name="connsiteY41" fmla="*/ 191627 h 1646715"/>
              <a:gd name="connsiteX42" fmla="*/ 1860605 w 2332059"/>
              <a:gd name="connsiteY42" fmla="*/ 207529 h 1646715"/>
              <a:gd name="connsiteX43" fmla="*/ 2154803 w 2332059"/>
              <a:gd name="connsiteY43" fmla="*/ 199578 h 1646715"/>
              <a:gd name="connsiteX44" fmla="*/ 2202511 w 2332059"/>
              <a:gd name="connsiteY44" fmla="*/ 191627 h 1646715"/>
              <a:gd name="connsiteX45" fmla="*/ 2266121 w 2332059"/>
              <a:gd name="connsiteY45" fmla="*/ 183675 h 1646715"/>
              <a:gd name="connsiteX46" fmla="*/ 2289975 w 2332059"/>
              <a:gd name="connsiteY46" fmla="*/ 175724 h 1646715"/>
              <a:gd name="connsiteX47" fmla="*/ 2329732 w 2332059"/>
              <a:gd name="connsiteY47" fmla="*/ 159821 h 1646715"/>
              <a:gd name="connsiteX48" fmla="*/ 2305878 w 2332059"/>
              <a:gd name="connsiteY48" fmla="*/ 183675 h 1646715"/>
              <a:gd name="connsiteX49" fmla="*/ 2282024 w 2332059"/>
              <a:gd name="connsiteY49" fmla="*/ 199578 h 1646715"/>
              <a:gd name="connsiteX50" fmla="*/ 2234316 w 2332059"/>
              <a:gd name="connsiteY50" fmla="*/ 247286 h 1646715"/>
              <a:gd name="connsiteX51" fmla="*/ 2170706 w 2332059"/>
              <a:gd name="connsiteY51" fmla="*/ 318847 h 1646715"/>
              <a:gd name="connsiteX52" fmla="*/ 2138901 w 2332059"/>
              <a:gd name="connsiteY52" fmla="*/ 350653 h 1646715"/>
              <a:gd name="connsiteX53" fmla="*/ 2115047 w 2332059"/>
              <a:gd name="connsiteY53" fmla="*/ 374507 h 1646715"/>
              <a:gd name="connsiteX54" fmla="*/ 2059388 w 2332059"/>
              <a:gd name="connsiteY54" fmla="*/ 414263 h 1646715"/>
              <a:gd name="connsiteX55" fmla="*/ 2035534 w 2332059"/>
              <a:gd name="connsiteY55" fmla="*/ 446068 h 1646715"/>
              <a:gd name="connsiteX56" fmla="*/ 2003728 w 2332059"/>
              <a:gd name="connsiteY56" fmla="*/ 469922 h 1646715"/>
              <a:gd name="connsiteX57" fmla="*/ 1956021 w 2332059"/>
              <a:gd name="connsiteY57" fmla="*/ 509679 h 1646715"/>
              <a:gd name="connsiteX58" fmla="*/ 1924215 w 2332059"/>
              <a:gd name="connsiteY58" fmla="*/ 533533 h 1646715"/>
              <a:gd name="connsiteX59" fmla="*/ 1900361 w 2332059"/>
              <a:gd name="connsiteY59" fmla="*/ 565338 h 1646715"/>
              <a:gd name="connsiteX60" fmla="*/ 1828800 w 2332059"/>
              <a:gd name="connsiteY60" fmla="*/ 620997 h 1646715"/>
              <a:gd name="connsiteX61" fmla="*/ 1773141 w 2332059"/>
              <a:gd name="connsiteY61" fmla="*/ 676656 h 1646715"/>
              <a:gd name="connsiteX62" fmla="*/ 1757238 w 2332059"/>
              <a:gd name="connsiteY62" fmla="*/ 700510 h 1646715"/>
              <a:gd name="connsiteX63" fmla="*/ 1733384 w 2332059"/>
              <a:gd name="connsiteY63" fmla="*/ 716413 h 1646715"/>
              <a:gd name="connsiteX64" fmla="*/ 1693628 w 2332059"/>
              <a:gd name="connsiteY64" fmla="*/ 780023 h 1646715"/>
              <a:gd name="connsiteX65" fmla="*/ 1677725 w 2332059"/>
              <a:gd name="connsiteY65" fmla="*/ 803877 h 1646715"/>
              <a:gd name="connsiteX66" fmla="*/ 1669774 w 2332059"/>
              <a:gd name="connsiteY66" fmla="*/ 827731 h 1646715"/>
              <a:gd name="connsiteX67" fmla="*/ 1653871 w 2332059"/>
              <a:gd name="connsiteY67" fmla="*/ 867487 h 1646715"/>
              <a:gd name="connsiteX68" fmla="*/ 1645920 w 2332059"/>
              <a:gd name="connsiteY68" fmla="*/ 899293 h 1646715"/>
              <a:gd name="connsiteX69" fmla="*/ 1622066 w 2332059"/>
              <a:gd name="connsiteY69" fmla="*/ 931098 h 1646715"/>
              <a:gd name="connsiteX70" fmla="*/ 1590261 w 2332059"/>
              <a:gd name="connsiteY70" fmla="*/ 1018562 h 1646715"/>
              <a:gd name="connsiteX71" fmla="*/ 1574358 w 2332059"/>
              <a:gd name="connsiteY71" fmla="*/ 1050367 h 1646715"/>
              <a:gd name="connsiteX72" fmla="*/ 1550504 w 2332059"/>
              <a:gd name="connsiteY72" fmla="*/ 1106027 h 1646715"/>
              <a:gd name="connsiteX73" fmla="*/ 1526650 w 2332059"/>
              <a:gd name="connsiteY73" fmla="*/ 1169637 h 1646715"/>
              <a:gd name="connsiteX74" fmla="*/ 1518699 w 2332059"/>
              <a:gd name="connsiteY74" fmla="*/ 1201442 h 1646715"/>
              <a:gd name="connsiteX75" fmla="*/ 1502796 w 2332059"/>
              <a:gd name="connsiteY75" fmla="*/ 1233247 h 1646715"/>
              <a:gd name="connsiteX76" fmla="*/ 1494845 w 2332059"/>
              <a:gd name="connsiteY76" fmla="*/ 1257101 h 1646715"/>
              <a:gd name="connsiteX77" fmla="*/ 1463040 w 2332059"/>
              <a:gd name="connsiteY77" fmla="*/ 1312760 h 1646715"/>
              <a:gd name="connsiteX78" fmla="*/ 1415332 w 2332059"/>
              <a:gd name="connsiteY78" fmla="*/ 1360468 h 1646715"/>
              <a:gd name="connsiteX79" fmla="*/ 1391478 w 2332059"/>
              <a:gd name="connsiteY79" fmla="*/ 1384322 h 1646715"/>
              <a:gd name="connsiteX80" fmla="*/ 1367624 w 2332059"/>
              <a:gd name="connsiteY80" fmla="*/ 1400225 h 1646715"/>
              <a:gd name="connsiteX81" fmla="*/ 1311965 w 2332059"/>
              <a:gd name="connsiteY81" fmla="*/ 1455884 h 1646715"/>
              <a:gd name="connsiteX82" fmla="*/ 1280160 w 2332059"/>
              <a:gd name="connsiteY82" fmla="*/ 1479738 h 1646715"/>
              <a:gd name="connsiteX83" fmla="*/ 1256306 w 2332059"/>
              <a:gd name="connsiteY83" fmla="*/ 1495640 h 1646715"/>
              <a:gd name="connsiteX84" fmla="*/ 1216549 w 2332059"/>
              <a:gd name="connsiteY84" fmla="*/ 1543348 h 1646715"/>
              <a:gd name="connsiteX85" fmla="*/ 1160890 w 2332059"/>
              <a:gd name="connsiteY85" fmla="*/ 1575153 h 1646715"/>
              <a:gd name="connsiteX86" fmla="*/ 1081377 w 2332059"/>
              <a:gd name="connsiteY86" fmla="*/ 1630813 h 1646715"/>
              <a:gd name="connsiteX87" fmla="*/ 1057523 w 2332059"/>
              <a:gd name="connsiteY87" fmla="*/ 1646715 h 1646715"/>
              <a:gd name="connsiteX88" fmla="*/ 1041621 w 2332059"/>
              <a:gd name="connsiteY88" fmla="*/ 1622861 h 1646715"/>
              <a:gd name="connsiteX89" fmla="*/ 1033669 w 2332059"/>
              <a:gd name="connsiteY89" fmla="*/ 1599007 h 1646715"/>
              <a:gd name="connsiteX90" fmla="*/ 985961 w 2332059"/>
              <a:gd name="connsiteY90" fmla="*/ 1551300 h 1646715"/>
              <a:gd name="connsiteX91" fmla="*/ 970059 w 2332059"/>
              <a:gd name="connsiteY91" fmla="*/ 1527446 h 1646715"/>
              <a:gd name="connsiteX92" fmla="*/ 914400 w 2332059"/>
              <a:gd name="connsiteY92" fmla="*/ 1471787 h 1646715"/>
              <a:gd name="connsiteX93" fmla="*/ 890546 w 2332059"/>
              <a:gd name="connsiteY93" fmla="*/ 1416127 h 1646715"/>
              <a:gd name="connsiteX94" fmla="*/ 834887 w 2332059"/>
              <a:gd name="connsiteY94" fmla="*/ 1368420 h 1646715"/>
              <a:gd name="connsiteX95" fmla="*/ 818984 w 2332059"/>
              <a:gd name="connsiteY95" fmla="*/ 1344566 h 1646715"/>
              <a:gd name="connsiteX96" fmla="*/ 771276 w 2332059"/>
              <a:gd name="connsiteY96" fmla="*/ 1320712 h 1646715"/>
              <a:gd name="connsiteX97" fmla="*/ 715617 w 2332059"/>
              <a:gd name="connsiteY97" fmla="*/ 1296858 h 1646715"/>
              <a:gd name="connsiteX98" fmla="*/ 691763 w 2332059"/>
              <a:gd name="connsiteY98" fmla="*/ 1280955 h 1646715"/>
              <a:gd name="connsiteX99" fmla="*/ 612250 w 2332059"/>
              <a:gd name="connsiteY99" fmla="*/ 1257101 h 1646715"/>
              <a:gd name="connsiteX100" fmla="*/ 572494 w 2332059"/>
              <a:gd name="connsiteY100" fmla="*/ 1241199 h 1646715"/>
              <a:gd name="connsiteX101" fmla="*/ 492981 w 2332059"/>
              <a:gd name="connsiteY101" fmla="*/ 1225296 h 1646715"/>
              <a:gd name="connsiteX102" fmla="*/ 461175 w 2332059"/>
              <a:gd name="connsiteY102" fmla="*/ 1217345 h 1646715"/>
              <a:gd name="connsiteX103" fmla="*/ 397565 w 2332059"/>
              <a:gd name="connsiteY103" fmla="*/ 1193491 h 1646715"/>
              <a:gd name="connsiteX104" fmla="*/ 333954 w 2332059"/>
              <a:gd name="connsiteY104" fmla="*/ 1185540 h 1646715"/>
              <a:gd name="connsiteX105" fmla="*/ 270344 w 2332059"/>
              <a:gd name="connsiteY105" fmla="*/ 1153734 h 1646715"/>
              <a:gd name="connsiteX106" fmla="*/ 159026 w 2332059"/>
              <a:gd name="connsiteY106" fmla="*/ 1113978 h 1646715"/>
              <a:gd name="connsiteX107" fmla="*/ 95415 w 2332059"/>
              <a:gd name="connsiteY107" fmla="*/ 1082173 h 1646715"/>
              <a:gd name="connsiteX108" fmla="*/ 23854 w 2332059"/>
              <a:gd name="connsiteY108" fmla="*/ 1018562 h 1646715"/>
              <a:gd name="connsiteX109" fmla="*/ 0 w 2332059"/>
              <a:gd name="connsiteY109" fmla="*/ 994708 h 1646715"/>
              <a:gd name="connsiteX110" fmla="*/ 7951 w 2332059"/>
              <a:gd name="connsiteY110" fmla="*/ 962903 h 1646715"/>
              <a:gd name="connsiteX111" fmla="*/ 55659 w 2332059"/>
              <a:gd name="connsiteY111" fmla="*/ 978806 h 1646715"/>
              <a:gd name="connsiteX112" fmla="*/ 151074 w 2332059"/>
              <a:gd name="connsiteY112" fmla="*/ 947000 h 16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332059" h="1646715">
                <a:moveTo>
                  <a:pt x="151074" y="947000"/>
                </a:moveTo>
                <a:lnTo>
                  <a:pt x="151074" y="947000"/>
                </a:lnTo>
                <a:lnTo>
                  <a:pt x="262393" y="931098"/>
                </a:lnTo>
                <a:lnTo>
                  <a:pt x="389614" y="915195"/>
                </a:lnTo>
                <a:cubicBezTo>
                  <a:pt x="400216" y="909894"/>
                  <a:pt x="410524" y="903962"/>
                  <a:pt x="421419" y="899293"/>
                </a:cubicBezTo>
                <a:cubicBezTo>
                  <a:pt x="429123" y="895991"/>
                  <a:pt x="438909" y="896796"/>
                  <a:pt x="445273" y="891341"/>
                </a:cubicBezTo>
                <a:cubicBezTo>
                  <a:pt x="458158" y="880296"/>
                  <a:pt x="465903" y="864357"/>
                  <a:pt x="477078" y="851585"/>
                </a:cubicBezTo>
                <a:cubicBezTo>
                  <a:pt x="484483" y="843122"/>
                  <a:pt x="492981" y="835682"/>
                  <a:pt x="500932" y="827731"/>
                </a:cubicBezTo>
                <a:cubicBezTo>
                  <a:pt x="508901" y="803823"/>
                  <a:pt x="507659" y="800576"/>
                  <a:pt x="524786" y="780023"/>
                </a:cubicBezTo>
                <a:cubicBezTo>
                  <a:pt x="531985" y="771384"/>
                  <a:pt x="541736" y="765045"/>
                  <a:pt x="548640" y="756169"/>
                </a:cubicBezTo>
                <a:cubicBezTo>
                  <a:pt x="560374" y="741082"/>
                  <a:pt x="566930" y="721976"/>
                  <a:pt x="580445" y="708461"/>
                </a:cubicBezTo>
                <a:cubicBezTo>
                  <a:pt x="596348" y="692558"/>
                  <a:pt x="614659" y="678745"/>
                  <a:pt x="628153" y="660753"/>
                </a:cubicBezTo>
                <a:cubicBezTo>
                  <a:pt x="636104" y="650151"/>
                  <a:pt x="643383" y="639010"/>
                  <a:pt x="652007" y="628948"/>
                </a:cubicBezTo>
                <a:cubicBezTo>
                  <a:pt x="665196" y="613561"/>
                  <a:pt x="681310" y="598394"/>
                  <a:pt x="699714" y="589192"/>
                </a:cubicBezTo>
                <a:cubicBezTo>
                  <a:pt x="707211" y="585444"/>
                  <a:pt x="715617" y="583891"/>
                  <a:pt x="723568" y="581240"/>
                </a:cubicBezTo>
                <a:cubicBezTo>
                  <a:pt x="747422" y="562687"/>
                  <a:pt x="778367" y="550725"/>
                  <a:pt x="795130" y="525581"/>
                </a:cubicBezTo>
                <a:cubicBezTo>
                  <a:pt x="810766" y="502127"/>
                  <a:pt x="811929" y="497004"/>
                  <a:pt x="834887" y="477873"/>
                </a:cubicBezTo>
                <a:cubicBezTo>
                  <a:pt x="842228" y="471755"/>
                  <a:pt x="851400" y="468089"/>
                  <a:pt x="858741" y="461971"/>
                </a:cubicBezTo>
                <a:cubicBezTo>
                  <a:pt x="907889" y="421014"/>
                  <a:pt x="854831" y="453976"/>
                  <a:pt x="914400" y="414263"/>
                </a:cubicBezTo>
                <a:cubicBezTo>
                  <a:pt x="970074" y="377147"/>
                  <a:pt x="936521" y="404142"/>
                  <a:pt x="978010" y="374507"/>
                </a:cubicBezTo>
                <a:cubicBezTo>
                  <a:pt x="988794" y="366804"/>
                  <a:pt x="999753" y="359277"/>
                  <a:pt x="1009815" y="350653"/>
                </a:cubicBezTo>
                <a:cubicBezTo>
                  <a:pt x="1018353" y="343335"/>
                  <a:pt x="1024519" y="333335"/>
                  <a:pt x="1033669" y="326799"/>
                </a:cubicBezTo>
                <a:cubicBezTo>
                  <a:pt x="1043314" y="319909"/>
                  <a:pt x="1054872" y="316197"/>
                  <a:pt x="1065474" y="310896"/>
                </a:cubicBezTo>
                <a:cubicBezTo>
                  <a:pt x="1093982" y="268135"/>
                  <a:pt x="1068248" y="301512"/>
                  <a:pt x="1121134" y="255237"/>
                </a:cubicBezTo>
                <a:cubicBezTo>
                  <a:pt x="1129597" y="247832"/>
                  <a:pt x="1136350" y="238582"/>
                  <a:pt x="1144988" y="231383"/>
                </a:cubicBezTo>
                <a:cubicBezTo>
                  <a:pt x="1211416" y="176025"/>
                  <a:pt x="1122995" y="261324"/>
                  <a:pt x="1192695" y="191627"/>
                </a:cubicBezTo>
                <a:cubicBezTo>
                  <a:pt x="1197996" y="181025"/>
                  <a:pt x="1202316" y="169873"/>
                  <a:pt x="1208598" y="159821"/>
                </a:cubicBezTo>
                <a:cubicBezTo>
                  <a:pt x="1215622" y="148583"/>
                  <a:pt x="1225877" y="139522"/>
                  <a:pt x="1232452" y="128016"/>
                </a:cubicBezTo>
                <a:cubicBezTo>
                  <a:pt x="1236610" y="120739"/>
                  <a:pt x="1236655" y="111659"/>
                  <a:pt x="1240403" y="104162"/>
                </a:cubicBezTo>
                <a:cubicBezTo>
                  <a:pt x="1251473" y="82023"/>
                  <a:pt x="1262576" y="74038"/>
                  <a:pt x="1280160" y="56454"/>
                </a:cubicBezTo>
                <a:cubicBezTo>
                  <a:pt x="1282437" y="47345"/>
                  <a:pt x="1289038" y="5787"/>
                  <a:pt x="1304014" y="795"/>
                </a:cubicBezTo>
                <a:cubicBezTo>
                  <a:pt x="1314381" y="-2661"/>
                  <a:pt x="1325217" y="6096"/>
                  <a:pt x="1335819" y="8747"/>
                </a:cubicBezTo>
                <a:cubicBezTo>
                  <a:pt x="1343770" y="16698"/>
                  <a:pt x="1353436" y="23244"/>
                  <a:pt x="1359673" y="32600"/>
                </a:cubicBezTo>
                <a:cubicBezTo>
                  <a:pt x="1364322" y="39574"/>
                  <a:pt x="1362388" y="49909"/>
                  <a:pt x="1367624" y="56454"/>
                </a:cubicBezTo>
                <a:cubicBezTo>
                  <a:pt x="1373594" y="63916"/>
                  <a:pt x="1383833" y="66623"/>
                  <a:pt x="1391478" y="72357"/>
                </a:cubicBezTo>
                <a:cubicBezTo>
                  <a:pt x="1405055" y="82540"/>
                  <a:pt x="1416682" y="95431"/>
                  <a:pt x="1431234" y="104162"/>
                </a:cubicBezTo>
                <a:cubicBezTo>
                  <a:pt x="1443473" y="111506"/>
                  <a:pt x="1457627" y="115053"/>
                  <a:pt x="1470991" y="120065"/>
                </a:cubicBezTo>
                <a:cubicBezTo>
                  <a:pt x="1498931" y="130543"/>
                  <a:pt x="1500710" y="129189"/>
                  <a:pt x="1534601" y="135967"/>
                </a:cubicBezTo>
                <a:cubicBezTo>
                  <a:pt x="1603355" y="163469"/>
                  <a:pt x="1544434" y="143185"/>
                  <a:pt x="1622066" y="159821"/>
                </a:cubicBezTo>
                <a:cubicBezTo>
                  <a:pt x="1643437" y="164400"/>
                  <a:pt x="1664942" y="168813"/>
                  <a:pt x="1685676" y="175724"/>
                </a:cubicBezTo>
                <a:cubicBezTo>
                  <a:pt x="1693627" y="178374"/>
                  <a:pt x="1701348" y="181857"/>
                  <a:pt x="1709530" y="183675"/>
                </a:cubicBezTo>
                <a:cubicBezTo>
                  <a:pt x="1725268" y="187172"/>
                  <a:pt x="1741429" y="188465"/>
                  <a:pt x="1757238" y="191627"/>
                </a:cubicBezTo>
                <a:cubicBezTo>
                  <a:pt x="1843304" y="208841"/>
                  <a:pt x="1710149" y="190812"/>
                  <a:pt x="1860605" y="207529"/>
                </a:cubicBezTo>
                <a:lnTo>
                  <a:pt x="2154803" y="199578"/>
                </a:lnTo>
                <a:cubicBezTo>
                  <a:pt x="2170908" y="198829"/>
                  <a:pt x="2186551" y="193907"/>
                  <a:pt x="2202511" y="191627"/>
                </a:cubicBezTo>
                <a:cubicBezTo>
                  <a:pt x="2223665" y="188605"/>
                  <a:pt x="2244918" y="186326"/>
                  <a:pt x="2266121" y="183675"/>
                </a:cubicBezTo>
                <a:cubicBezTo>
                  <a:pt x="2274072" y="181025"/>
                  <a:pt x="2282127" y="178667"/>
                  <a:pt x="2289975" y="175724"/>
                </a:cubicBezTo>
                <a:cubicBezTo>
                  <a:pt x="2303339" y="170712"/>
                  <a:pt x="2316965" y="153438"/>
                  <a:pt x="2329732" y="159821"/>
                </a:cubicBezTo>
                <a:cubicBezTo>
                  <a:pt x="2339790" y="164850"/>
                  <a:pt x="2314517" y="176476"/>
                  <a:pt x="2305878" y="183675"/>
                </a:cubicBezTo>
                <a:cubicBezTo>
                  <a:pt x="2298537" y="189793"/>
                  <a:pt x="2288781" y="192821"/>
                  <a:pt x="2282024" y="199578"/>
                </a:cubicBezTo>
                <a:cubicBezTo>
                  <a:pt x="2222848" y="258754"/>
                  <a:pt x="2290533" y="209807"/>
                  <a:pt x="2234316" y="247286"/>
                </a:cubicBezTo>
                <a:cubicBezTo>
                  <a:pt x="2205938" y="289854"/>
                  <a:pt x="2225174" y="264379"/>
                  <a:pt x="2170706" y="318847"/>
                </a:cubicBezTo>
                <a:lnTo>
                  <a:pt x="2138901" y="350653"/>
                </a:lnTo>
                <a:cubicBezTo>
                  <a:pt x="2130950" y="358604"/>
                  <a:pt x="2124403" y="368270"/>
                  <a:pt x="2115047" y="374507"/>
                </a:cubicBezTo>
                <a:cubicBezTo>
                  <a:pt x="2101500" y="383538"/>
                  <a:pt x="2069254" y="404397"/>
                  <a:pt x="2059388" y="414263"/>
                </a:cubicBezTo>
                <a:cubicBezTo>
                  <a:pt x="2050017" y="423634"/>
                  <a:pt x="2044905" y="436697"/>
                  <a:pt x="2035534" y="446068"/>
                </a:cubicBezTo>
                <a:cubicBezTo>
                  <a:pt x="2026163" y="455439"/>
                  <a:pt x="2014076" y="461643"/>
                  <a:pt x="2003728" y="469922"/>
                </a:cubicBezTo>
                <a:cubicBezTo>
                  <a:pt x="1987564" y="482854"/>
                  <a:pt x="1972185" y="496747"/>
                  <a:pt x="1956021" y="509679"/>
                </a:cubicBezTo>
                <a:cubicBezTo>
                  <a:pt x="1945673" y="517958"/>
                  <a:pt x="1933586" y="524162"/>
                  <a:pt x="1924215" y="533533"/>
                </a:cubicBezTo>
                <a:cubicBezTo>
                  <a:pt x="1914844" y="542904"/>
                  <a:pt x="1910130" y="556383"/>
                  <a:pt x="1900361" y="565338"/>
                </a:cubicBezTo>
                <a:cubicBezTo>
                  <a:pt x="1878085" y="585758"/>
                  <a:pt x="1845563" y="595853"/>
                  <a:pt x="1828800" y="620997"/>
                </a:cubicBezTo>
                <a:cubicBezTo>
                  <a:pt x="1792847" y="674925"/>
                  <a:pt x="1839247" y="610550"/>
                  <a:pt x="1773141" y="676656"/>
                </a:cubicBezTo>
                <a:cubicBezTo>
                  <a:pt x="1766384" y="683413"/>
                  <a:pt x="1763995" y="693753"/>
                  <a:pt x="1757238" y="700510"/>
                </a:cubicBezTo>
                <a:cubicBezTo>
                  <a:pt x="1750481" y="707267"/>
                  <a:pt x="1740141" y="709656"/>
                  <a:pt x="1733384" y="716413"/>
                </a:cubicBezTo>
                <a:cubicBezTo>
                  <a:pt x="1708043" y="741754"/>
                  <a:pt x="1710425" y="750628"/>
                  <a:pt x="1693628" y="780023"/>
                </a:cubicBezTo>
                <a:cubicBezTo>
                  <a:pt x="1688887" y="788320"/>
                  <a:pt x="1683026" y="795926"/>
                  <a:pt x="1677725" y="803877"/>
                </a:cubicBezTo>
                <a:cubicBezTo>
                  <a:pt x="1675075" y="811828"/>
                  <a:pt x="1672717" y="819883"/>
                  <a:pt x="1669774" y="827731"/>
                </a:cubicBezTo>
                <a:cubicBezTo>
                  <a:pt x="1664762" y="841095"/>
                  <a:pt x="1658384" y="853947"/>
                  <a:pt x="1653871" y="867487"/>
                </a:cubicBezTo>
                <a:cubicBezTo>
                  <a:pt x="1650415" y="877854"/>
                  <a:pt x="1650807" y="889518"/>
                  <a:pt x="1645920" y="899293"/>
                </a:cubicBezTo>
                <a:cubicBezTo>
                  <a:pt x="1639994" y="911146"/>
                  <a:pt x="1628502" y="919514"/>
                  <a:pt x="1622066" y="931098"/>
                </a:cubicBezTo>
                <a:cubicBezTo>
                  <a:pt x="1590450" y="988006"/>
                  <a:pt x="1621819" y="955449"/>
                  <a:pt x="1590261" y="1018562"/>
                </a:cubicBezTo>
                <a:cubicBezTo>
                  <a:pt x="1584960" y="1029164"/>
                  <a:pt x="1579027" y="1039472"/>
                  <a:pt x="1574358" y="1050367"/>
                </a:cubicBezTo>
                <a:cubicBezTo>
                  <a:pt x="1539254" y="1132275"/>
                  <a:pt x="1603255" y="1000525"/>
                  <a:pt x="1550504" y="1106027"/>
                </a:cubicBezTo>
                <a:cubicBezTo>
                  <a:pt x="1530095" y="1187665"/>
                  <a:pt x="1557835" y="1086479"/>
                  <a:pt x="1526650" y="1169637"/>
                </a:cubicBezTo>
                <a:cubicBezTo>
                  <a:pt x="1522813" y="1179869"/>
                  <a:pt x="1522536" y="1191210"/>
                  <a:pt x="1518699" y="1201442"/>
                </a:cubicBezTo>
                <a:cubicBezTo>
                  <a:pt x="1514537" y="1212540"/>
                  <a:pt x="1507465" y="1222352"/>
                  <a:pt x="1502796" y="1233247"/>
                </a:cubicBezTo>
                <a:cubicBezTo>
                  <a:pt x="1499494" y="1240951"/>
                  <a:pt x="1498147" y="1249397"/>
                  <a:pt x="1494845" y="1257101"/>
                </a:cubicBezTo>
                <a:cubicBezTo>
                  <a:pt x="1488887" y="1271002"/>
                  <a:pt x="1474054" y="1300369"/>
                  <a:pt x="1463040" y="1312760"/>
                </a:cubicBezTo>
                <a:cubicBezTo>
                  <a:pt x="1448099" y="1329569"/>
                  <a:pt x="1431235" y="1344565"/>
                  <a:pt x="1415332" y="1360468"/>
                </a:cubicBezTo>
                <a:cubicBezTo>
                  <a:pt x="1407381" y="1368419"/>
                  <a:pt x="1400834" y="1378084"/>
                  <a:pt x="1391478" y="1384322"/>
                </a:cubicBezTo>
                <a:cubicBezTo>
                  <a:pt x="1383527" y="1389623"/>
                  <a:pt x="1374727" y="1393832"/>
                  <a:pt x="1367624" y="1400225"/>
                </a:cubicBezTo>
                <a:cubicBezTo>
                  <a:pt x="1348122" y="1417777"/>
                  <a:pt x="1332955" y="1440141"/>
                  <a:pt x="1311965" y="1455884"/>
                </a:cubicBezTo>
                <a:cubicBezTo>
                  <a:pt x="1301363" y="1463835"/>
                  <a:pt x="1290944" y="1472035"/>
                  <a:pt x="1280160" y="1479738"/>
                </a:cubicBezTo>
                <a:cubicBezTo>
                  <a:pt x="1272384" y="1485292"/>
                  <a:pt x="1263647" y="1489522"/>
                  <a:pt x="1256306" y="1495640"/>
                </a:cubicBezTo>
                <a:cubicBezTo>
                  <a:pt x="1178160" y="1560761"/>
                  <a:pt x="1279087" y="1480810"/>
                  <a:pt x="1216549" y="1543348"/>
                </a:cubicBezTo>
                <a:cubicBezTo>
                  <a:pt x="1192479" y="1567418"/>
                  <a:pt x="1188183" y="1566056"/>
                  <a:pt x="1160890" y="1575153"/>
                </a:cubicBezTo>
                <a:cubicBezTo>
                  <a:pt x="1113802" y="1610470"/>
                  <a:pt x="1140102" y="1591663"/>
                  <a:pt x="1081377" y="1630813"/>
                </a:cubicBezTo>
                <a:lnTo>
                  <a:pt x="1057523" y="1646715"/>
                </a:lnTo>
                <a:cubicBezTo>
                  <a:pt x="1052222" y="1638764"/>
                  <a:pt x="1045895" y="1631408"/>
                  <a:pt x="1041621" y="1622861"/>
                </a:cubicBezTo>
                <a:cubicBezTo>
                  <a:pt x="1037873" y="1615364"/>
                  <a:pt x="1038815" y="1605623"/>
                  <a:pt x="1033669" y="1599007"/>
                </a:cubicBezTo>
                <a:cubicBezTo>
                  <a:pt x="1019862" y="1581255"/>
                  <a:pt x="998436" y="1570013"/>
                  <a:pt x="985961" y="1551300"/>
                </a:cubicBezTo>
                <a:cubicBezTo>
                  <a:pt x="980660" y="1543349"/>
                  <a:pt x="976452" y="1534549"/>
                  <a:pt x="970059" y="1527446"/>
                </a:cubicBezTo>
                <a:cubicBezTo>
                  <a:pt x="952507" y="1507943"/>
                  <a:pt x="914400" y="1471787"/>
                  <a:pt x="914400" y="1471787"/>
                </a:cubicBezTo>
                <a:cubicBezTo>
                  <a:pt x="907912" y="1452323"/>
                  <a:pt x="902825" y="1433318"/>
                  <a:pt x="890546" y="1416127"/>
                </a:cubicBezTo>
                <a:cubicBezTo>
                  <a:pt x="877767" y="1398236"/>
                  <a:pt x="851593" y="1380949"/>
                  <a:pt x="834887" y="1368420"/>
                </a:cubicBezTo>
                <a:cubicBezTo>
                  <a:pt x="829586" y="1360469"/>
                  <a:pt x="825741" y="1351323"/>
                  <a:pt x="818984" y="1344566"/>
                </a:cubicBezTo>
                <a:cubicBezTo>
                  <a:pt x="803569" y="1329151"/>
                  <a:pt x="790678" y="1327179"/>
                  <a:pt x="771276" y="1320712"/>
                </a:cubicBezTo>
                <a:cubicBezTo>
                  <a:pt x="711389" y="1280786"/>
                  <a:pt x="787500" y="1327665"/>
                  <a:pt x="715617" y="1296858"/>
                </a:cubicBezTo>
                <a:cubicBezTo>
                  <a:pt x="706833" y="1293094"/>
                  <a:pt x="700496" y="1284836"/>
                  <a:pt x="691763" y="1280955"/>
                </a:cubicBezTo>
                <a:cubicBezTo>
                  <a:pt x="636482" y="1256386"/>
                  <a:pt x="658496" y="1272516"/>
                  <a:pt x="612250" y="1257101"/>
                </a:cubicBezTo>
                <a:cubicBezTo>
                  <a:pt x="598710" y="1252587"/>
                  <a:pt x="586034" y="1245712"/>
                  <a:pt x="572494" y="1241199"/>
                </a:cubicBezTo>
                <a:cubicBezTo>
                  <a:pt x="544785" y="1231963"/>
                  <a:pt x="522351" y="1231170"/>
                  <a:pt x="492981" y="1225296"/>
                </a:cubicBezTo>
                <a:cubicBezTo>
                  <a:pt x="482265" y="1223153"/>
                  <a:pt x="471542" y="1220801"/>
                  <a:pt x="461175" y="1217345"/>
                </a:cubicBezTo>
                <a:cubicBezTo>
                  <a:pt x="456391" y="1215750"/>
                  <a:pt x="409853" y="1195725"/>
                  <a:pt x="397565" y="1193491"/>
                </a:cubicBezTo>
                <a:cubicBezTo>
                  <a:pt x="376541" y="1189669"/>
                  <a:pt x="355158" y="1188190"/>
                  <a:pt x="333954" y="1185540"/>
                </a:cubicBezTo>
                <a:cubicBezTo>
                  <a:pt x="312751" y="1174938"/>
                  <a:pt x="293342" y="1159483"/>
                  <a:pt x="270344" y="1153734"/>
                </a:cubicBezTo>
                <a:cubicBezTo>
                  <a:pt x="232812" y="1144351"/>
                  <a:pt x="191303" y="1135496"/>
                  <a:pt x="159026" y="1113978"/>
                </a:cubicBezTo>
                <a:cubicBezTo>
                  <a:pt x="103761" y="1077134"/>
                  <a:pt x="173223" y="1121076"/>
                  <a:pt x="95415" y="1082173"/>
                </a:cubicBezTo>
                <a:cubicBezTo>
                  <a:pt x="67038" y="1067985"/>
                  <a:pt x="44925" y="1039633"/>
                  <a:pt x="23854" y="1018562"/>
                </a:cubicBezTo>
                <a:lnTo>
                  <a:pt x="0" y="994708"/>
                </a:lnTo>
                <a:cubicBezTo>
                  <a:pt x="2650" y="984106"/>
                  <a:pt x="-2556" y="965905"/>
                  <a:pt x="7951" y="962903"/>
                </a:cubicBezTo>
                <a:cubicBezTo>
                  <a:pt x="24069" y="958298"/>
                  <a:pt x="55659" y="978806"/>
                  <a:pt x="55659" y="978806"/>
                </a:cubicBezTo>
                <a:cubicBezTo>
                  <a:pt x="149025" y="970317"/>
                  <a:pt x="116938" y="983945"/>
                  <a:pt x="151074" y="947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160B631B-FB34-47CC-8D7E-32C7E86756B1}"/>
              </a:ext>
            </a:extLst>
          </p:cNvPr>
          <p:cNvSpPr/>
          <p:nvPr/>
        </p:nvSpPr>
        <p:spPr>
          <a:xfrm>
            <a:off x="4286726" y="1320660"/>
            <a:ext cx="843074" cy="950472"/>
          </a:xfrm>
          <a:custGeom>
            <a:avLst/>
            <a:gdLst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890547 w 1447138"/>
              <a:gd name="connsiteY6" fmla="*/ 365760 h 1367625"/>
              <a:gd name="connsiteX7" fmla="*/ 628154 w 1447138"/>
              <a:gd name="connsiteY7" fmla="*/ 763325 h 1367625"/>
              <a:gd name="connsiteX8" fmla="*/ 453225 w 1447138"/>
              <a:gd name="connsiteY8" fmla="*/ 1057524 h 1367625"/>
              <a:gd name="connsiteX9" fmla="*/ 254442 w 1447138"/>
              <a:gd name="connsiteY9" fmla="*/ 620202 h 1367625"/>
              <a:gd name="connsiteX10" fmla="*/ 0 w 1447138"/>
              <a:gd name="connsiteY10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890547 w 1447138"/>
              <a:gd name="connsiteY6" fmla="*/ 365760 h 1367625"/>
              <a:gd name="connsiteX7" fmla="*/ 628154 w 1447138"/>
              <a:gd name="connsiteY7" fmla="*/ 763325 h 1367625"/>
              <a:gd name="connsiteX8" fmla="*/ 453225 w 1447138"/>
              <a:gd name="connsiteY8" fmla="*/ 1057524 h 1367625"/>
              <a:gd name="connsiteX9" fmla="*/ 254442 w 1447138"/>
              <a:gd name="connsiteY9" fmla="*/ 620202 h 1367625"/>
              <a:gd name="connsiteX10" fmla="*/ 0 w 1447138"/>
              <a:gd name="connsiteY10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628154 w 1447138"/>
              <a:gd name="connsiteY6" fmla="*/ 763325 h 1367625"/>
              <a:gd name="connsiteX7" fmla="*/ 453225 w 1447138"/>
              <a:gd name="connsiteY7" fmla="*/ 1057524 h 1367625"/>
              <a:gd name="connsiteX8" fmla="*/ 254442 w 1447138"/>
              <a:gd name="connsiteY8" fmla="*/ 620202 h 1367625"/>
              <a:gd name="connsiteX9" fmla="*/ 0 w 1447138"/>
              <a:gd name="connsiteY9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628154 w 1447138"/>
              <a:gd name="connsiteY6" fmla="*/ 763325 h 1367625"/>
              <a:gd name="connsiteX7" fmla="*/ 453225 w 1447138"/>
              <a:gd name="connsiteY7" fmla="*/ 1057524 h 1367625"/>
              <a:gd name="connsiteX8" fmla="*/ 254442 w 1447138"/>
              <a:gd name="connsiteY8" fmla="*/ 620202 h 1367625"/>
              <a:gd name="connsiteX9" fmla="*/ 0 w 1447138"/>
              <a:gd name="connsiteY9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447138 w 1447138"/>
              <a:gd name="connsiteY3" fmla="*/ 222637 h 1367625"/>
              <a:gd name="connsiteX4" fmla="*/ 1256307 w 1447138"/>
              <a:gd name="connsiteY4" fmla="*/ 0 h 1367625"/>
              <a:gd name="connsiteX5" fmla="*/ 628154 w 1447138"/>
              <a:gd name="connsiteY5" fmla="*/ 763325 h 1367625"/>
              <a:gd name="connsiteX6" fmla="*/ 453225 w 1447138"/>
              <a:gd name="connsiteY6" fmla="*/ 1057524 h 1367625"/>
              <a:gd name="connsiteX7" fmla="*/ 254442 w 1447138"/>
              <a:gd name="connsiteY7" fmla="*/ 620202 h 1367625"/>
              <a:gd name="connsiteX8" fmla="*/ 0 w 1447138"/>
              <a:gd name="connsiteY8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447138 w 1447138"/>
              <a:gd name="connsiteY3" fmla="*/ 222637 h 1367625"/>
              <a:gd name="connsiteX4" fmla="*/ 1256307 w 1447138"/>
              <a:gd name="connsiteY4" fmla="*/ 0 h 1367625"/>
              <a:gd name="connsiteX5" fmla="*/ 628154 w 1447138"/>
              <a:gd name="connsiteY5" fmla="*/ 763325 h 1367625"/>
              <a:gd name="connsiteX6" fmla="*/ 453225 w 1447138"/>
              <a:gd name="connsiteY6" fmla="*/ 1057524 h 1367625"/>
              <a:gd name="connsiteX7" fmla="*/ 254442 w 1447138"/>
              <a:gd name="connsiteY7" fmla="*/ 620202 h 1367625"/>
              <a:gd name="connsiteX8" fmla="*/ 0 w 1447138"/>
              <a:gd name="connsiteY8" fmla="*/ 739472 h 1367625"/>
              <a:gd name="connsiteX0" fmla="*/ 0 w 1447138"/>
              <a:gd name="connsiteY0" fmla="*/ 543047 h 1171200"/>
              <a:gd name="connsiteX1" fmla="*/ 461176 w 1447138"/>
              <a:gd name="connsiteY1" fmla="*/ 1171200 h 1171200"/>
              <a:gd name="connsiteX2" fmla="*/ 755374 w 1447138"/>
              <a:gd name="connsiteY2" fmla="*/ 710024 h 1171200"/>
              <a:gd name="connsiteX3" fmla="*/ 1447138 w 1447138"/>
              <a:gd name="connsiteY3" fmla="*/ 26212 h 1171200"/>
              <a:gd name="connsiteX4" fmla="*/ 977751 w 1447138"/>
              <a:gd name="connsiteY4" fmla="*/ 0 h 1171200"/>
              <a:gd name="connsiteX5" fmla="*/ 628154 w 1447138"/>
              <a:gd name="connsiteY5" fmla="*/ 566900 h 1171200"/>
              <a:gd name="connsiteX6" fmla="*/ 453225 w 1447138"/>
              <a:gd name="connsiteY6" fmla="*/ 861099 h 1171200"/>
              <a:gd name="connsiteX7" fmla="*/ 254442 w 1447138"/>
              <a:gd name="connsiteY7" fmla="*/ 423777 h 1171200"/>
              <a:gd name="connsiteX8" fmla="*/ 0 w 1447138"/>
              <a:gd name="connsiteY8" fmla="*/ 543047 h 1171200"/>
              <a:gd name="connsiteX0" fmla="*/ 0 w 1217026"/>
              <a:gd name="connsiteY0" fmla="*/ 543047 h 1171200"/>
              <a:gd name="connsiteX1" fmla="*/ 461176 w 1217026"/>
              <a:gd name="connsiteY1" fmla="*/ 1171200 h 1171200"/>
              <a:gd name="connsiteX2" fmla="*/ 755374 w 1217026"/>
              <a:gd name="connsiteY2" fmla="*/ 710024 h 1171200"/>
              <a:gd name="connsiteX3" fmla="*/ 1217026 w 1217026"/>
              <a:gd name="connsiteY3" fmla="*/ 222637 h 1171200"/>
              <a:gd name="connsiteX4" fmla="*/ 977751 w 1217026"/>
              <a:gd name="connsiteY4" fmla="*/ 0 h 1171200"/>
              <a:gd name="connsiteX5" fmla="*/ 628154 w 1217026"/>
              <a:gd name="connsiteY5" fmla="*/ 566900 h 1171200"/>
              <a:gd name="connsiteX6" fmla="*/ 453225 w 1217026"/>
              <a:gd name="connsiteY6" fmla="*/ 861099 h 1171200"/>
              <a:gd name="connsiteX7" fmla="*/ 254442 w 1217026"/>
              <a:gd name="connsiteY7" fmla="*/ 423777 h 1171200"/>
              <a:gd name="connsiteX8" fmla="*/ 0 w 1217026"/>
              <a:gd name="connsiteY8" fmla="*/ 543047 h 117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7026" h="1171200">
                <a:moveTo>
                  <a:pt x="0" y="543047"/>
                </a:moveTo>
                <a:lnTo>
                  <a:pt x="461176" y="1171200"/>
                </a:lnTo>
                <a:lnTo>
                  <a:pt x="755374" y="710024"/>
                </a:lnTo>
                <a:cubicBezTo>
                  <a:pt x="1101846" y="223577"/>
                  <a:pt x="986438" y="450574"/>
                  <a:pt x="1217026" y="222637"/>
                </a:cubicBezTo>
                <a:lnTo>
                  <a:pt x="977751" y="0"/>
                </a:lnTo>
                <a:cubicBezTo>
                  <a:pt x="841254" y="90115"/>
                  <a:pt x="842227" y="87564"/>
                  <a:pt x="628154" y="566900"/>
                </a:cubicBezTo>
                <a:lnTo>
                  <a:pt x="453225" y="861099"/>
                </a:lnTo>
                <a:lnTo>
                  <a:pt x="254442" y="423777"/>
                </a:lnTo>
                <a:lnTo>
                  <a:pt x="0" y="543047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8BAB89-D740-4F69-BF7C-CE59EF020A9F}"/>
              </a:ext>
            </a:extLst>
          </p:cNvPr>
          <p:cNvSpPr/>
          <p:nvPr/>
        </p:nvSpPr>
        <p:spPr>
          <a:xfrm>
            <a:off x="8154" y="4080872"/>
            <a:ext cx="4852248" cy="10043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15ADA7-C48F-43CE-8170-049228041C8D}"/>
              </a:ext>
            </a:extLst>
          </p:cNvPr>
          <p:cNvSpPr txBox="1"/>
          <p:nvPr/>
        </p:nvSpPr>
        <p:spPr>
          <a:xfrm>
            <a:off x="-804217" y="4092461"/>
            <a:ext cx="6476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She Believes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3FDC83E-FD8D-4B6B-9742-F015B8369F03}"/>
              </a:ext>
            </a:extLst>
          </p:cNvPr>
          <p:cNvSpPr/>
          <p:nvPr/>
        </p:nvSpPr>
        <p:spPr>
          <a:xfrm>
            <a:off x="4876388" y="4080872"/>
            <a:ext cx="4852248" cy="10043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782AB64-EE30-40BB-A013-6A96D5B6D030}"/>
              </a:ext>
            </a:extLst>
          </p:cNvPr>
          <p:cNvSpPr txBox="1"/>
          <p:nvPr/>
        </p:nvSpPr>
        <p:spPr>
          <a:xfrm>
            <a:off x="3895730" y="4057945"/>
            <a:ext cx="6476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37904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1" y="678576"/>
            <a:ext cx="6534553" cy="61934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B766AD-8631-4106-89BA-9342C9F287A6}"/>
              </a:ext>
            </a:extLst>
          </p:cNvPr>
          <p:cNvSpPr/>
          <p:nvPr/>
        </p:nvSpPr>
        <p:spPr>
          <a:xfrm>
            <a:off x="4025220" y="1105949"/>
            <a:ext cx="1379895" cy="13798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0AABBF-0AFE-4073-BEEB-3048FE72C1B9}"/>
              </a:ext>
            </a:extLst>
          </p:cNvPr>
          <p:cNvSpPr/>
          <p:nvPr/>
        </p:nvSpPr>
        <p:spPr>
          <a:xfrm>
            <a:off x="1159297" y="1845205"/>
            <a:ext cx="1259493" cy="889354"/>
          </a:xfrm>
          <a:custGeom>
            <a:avLst/>
            <a:gdLst>
              <a:gd name="connsiteX0" fmla="*/ 151074 w 2332059"/>
              <a:gd name="connsiteY0" fmla="*/ 947000 h 1646715"/>
              <a:gd name="connsiteX1" fmla="*/ 151074 w 2332059"/>
              <a:gd name="connsiteY1" fmla="*/ 947000 h 1646715"/>
              <a:gd name="connsiteX2" fmla="*/ 262393 w 2332059"/>
              <a:gd name="connsiteY2" fmla="*/ 931098 h 1646715"/>
              <a:gd name="connsiteX3" fmla="*/ 389614 w 2332059"/>
              <a:gd name="connsiteY3" fmla="*/ 915195 h 1646715"/>
              <a:gd name="connsiteX4" fmla="*/ 421419 w 2332059"/>
              <a:gd name="connsiteY4" fmla="*/ 899293 h 1646715"/>
              <a:gd name="connsiteX5" fmla="*/ 445273 w 2332059"/>
              <a:gd name="connsiteY5" fmla="*/ 891341 h 1646715"/>
              <a:gd name="connsiteX6" fmla="*/ 477078 w 2332059"/>
              <a:gd name="connsiteY6" fmla="*/ 851585 h 1646715"/>
              <a:gd name="connsiteX7" fmla="*/ 500932 w 2332059"/>
              <a:gd name="connsiteY7" fmla="*/ 827731 h 1646715"/>
              <a:gd name="connsiteX8" fmla="*/ 524786 w 2332059"/>
              <a:gd name="connsiteY8" fmla="*/ 780023 h 1646715"/>
              <a:gd name="connsiteX9" fmla="*/ 548640 w 2332059"/>
              <a:gd name="connsiteY9" fmla="*/ 756169 h 1646715"/>
              <a:gd name="connsiteX10" fmla="*/ 580445 w 2332059"/>
              <a:gd name="connsiteY10" fmla="*/ 708461 h 1646715"/>
              <a:gd name="connsiteX11" fmla="*/ 628153 w 2332059"/>
              <a:gd name="connsiteY11" fmla="*/ 660753 h 1646715"/>
              <a:gd name="connsiteX12" fmla="*/ 652007 w 2332059"/>
              <a:gd name="connsiteY12" fmla="*/ 628948 h 1646715"/>
              <a:gd name="connsiteX13" fmla="*/ 699714 w 2332059"/>
              <a:gd name="connsiteY13" fmla="*/ 589192 h 1646715"/>
              <a:gd name="connsiteX14" fmla="*/ 723568 w 2332059"/>
              <a:gd name="connsiteY14" fmla="*/ 581240 h 1646715"/>
              <a:gd name="connsiteX15" fmla="*/ 795130 w 2332059"/>
              <a:gd name="connsiteY15" fmla="*/ 525581 h 1646715"/>
              <a:gd name="connsiteX16" fmla="*/ 834887 w 2332059"/>
              <a:gd name="connsiteY16" fmla="*/ 477873 h 1646715"/>
              <a:gd name="connsiteX17" fmla="*/ 858741 w 2332059"/>
              <a:gd name="connsiteY17" fmla="*/ 461971 h 1646715"/>
              <a:gd name="connsiteX18" fmla="*/ 914400 w 2332059"/>
              <a:gd name="connsiteY18" fmla="*/ 414263 h 1646715"/>
              <a:gd name="connsiteX19" fmla="*/ 978010 w 2332059"/>
              <a:gd name="connsiteY19" fmla="*/ 374507 h 1646715"/>
              <a:gd name="connsiteX20" fmla="*/ 1009815 w 2332059"/>
              <a:gd name="connsiteY20" fmla="*/ 350653 h 1646715"/>
              <a:gd name="connsiteX21" fmla="*/ 1033669 w 2332059"/>
              <a:gd name="connsiteY21" fmla="*/ 326799 h 1646715"/>
              <a:gd name="connsiteX22" fmla="*/ 1065474 w 2332059"/>
              <a:gd name="connsiteY22" fmla="*/ 310896 h 1646715"/>
              <a:gd name="connsiteX23" fmla="*/ 1121134 w 2332059"/>
              <a:gd name="connsiteY23" fmla="*/ 255237 h 1646715"/>
              <a:gd name="connsiteX24" fmla="*/ 1144988 w 2332059"/>
              <a:gd name="connsiteY24" fmla="*/ 231383 h 1646715"/>
              <a:gd name="connsiteX25" fmla="*/ 1192695 w 2332059"/>
              <a:gd name="connsiteY25" fmla="*/ 191627 h 1646715"/>
              <a:gd name="connsiteX26" fmla="*/ 1208598 w 2332059"/>
              <a:gd name="connsiteY26" fmla="*/ 159821 h 1646715"/>
              <a:gd name="connsiteX27" fmla="*/ 1232452 w 2332059"/>
              <a:gd name="connsiteY27" fmla="*/ 128016 h 1646715"/>
              <a:gd name="connsiteX28" fmla="*/ 1240403 w 2332059"/>
              <a:gd name="connsiteY28" fmla="*/ 104162 h 1646715"/>
              <a:gd name="connsiteX29" fmla="*/ 1280160 w 2332059"/>
              <a:gd name="connsiteY29" fmla="*/ 56454 h 1646715"/>
              <a:gd name="connsiteX30" fmla="*/ 1304014 w 2332059"/>
              <a:gd name="connsiteY30" fmla="*/ 795 h 1646715"/>
              <a:gd name="connsiteX31" fmla="*/ 1335819 w 2332059"/>
              <a:gd name="connsiteY31" fmla="*/ 8747 h 1646715"/>
              <a:gd name="connsiteX32" fmla="*/ 1359673 w 2332059"/>
              <a:gd name="connsiteY32" fmla="*/ 32600 h 1646715"/>
              <a:gd name="connsiteX33" fmla="*/ 1367624 w 2332059"/>
              <a:gd name="connsiteY33" fmla="*/ 56454 h 1646715"/>
              <a:gd name="connsiteX34" fmla="*/ 1391478 w 2332059"/>
              <a:gd name="connsiteY34" fmla="*/ 72357 h 1646715"/>
              <a:gd name="connsiteX35" fmla="*/ 1431234 w 2332059"/>
              <a:gd name="connsiteY35" fmla="*/ 104162 h 1646715"/>
              <a:gd name="connsiteX36" fmla="*/ 1470991 w 2332059"/>
              <a:gd name="connsiteY36" fmla="*/ 120065 h 1646715"/>
              <a:gd name="connsiteX37" fmla="*/ 1534601 w 2332059"/>
              <a:gd name="connsiteY37" fmla="*/ 135967 h 1646715"/>
              <a:gd name="connsiteX38" fmla="*/ 1622066 w 2332059"/>
              <a:gd name="connsiteY38" fmla="*/ 159821 h 1646715"/>
              <a:gd name="connsiteX39" fmla="*/ 1685676 w 2332059"/>
              <a:gd name="connsiteY39" fmla="*/ 175724 h 1646715"/>
              <a:gd name="connsiteX40" fmla="*/ 1709530 w 2332059"/>
              <a:gd name="connsiteY40" fmla="*/ 183675 h 1646715"/>
              <a:gd name="connsiteX41" fmla="*/ 1757238 w 2332059"/>
              <a:gd name="connsiteY41" fmla="*/ 191627 h 1646715"/>
              <a:gd name="connsiteX42" fmla="*/ 1860605 w 2332059"/>
              <a:gd name="connsiteY42" fmla="*/ 207529 h 1646715"/>
              <a:gd name="connsiteX43" fmla="*/ 2154803 w 2332059"/>
              <a:gd name="connsiteY43" fmla="*/ 199578 h 1646715"/>
              <a:gd name="connsiteX44" fmla="*/ 2202511 w 2332059"/>
              <a:gd name="connsiteY44" fmla="*/ 191627 h 1646715"/>
              <a:gd name="connsiteX45" fmla="*/ 2266121 w 2332059"/>
              <a:gd name="connsiteY45" fmla="*/ 183675 h 1646715"/>
              <a:gd name="connsiteX46" fmla="*/ 2289975 w 2332059"/>
              <a:gd name="connsiteY46" fmla="*/ 175724 h 1646715"/>
              <a:gd name="connsiteX47" fmla="*/ 2329732 w 2332059"/>
              <a:gd name="connsiteY47" fmla="*/ 159821 h 1646715"/>
              <a:gd name="connsiteX48" fmla="*/ 2305878 w 2332059"/>
              <a:gd name="connsiteY48" fmla="*/ 183675 h 1646715"/>
              <a:gd name="connsiteX49" fmla="*/ 2282024 w 2332059"/>
              <a:gd name="connsiteY49" fmla="*/ 199578 h 1646715"/>
              <a:gd name="connsiteX50" fmla="*/ 2234316 w 2332059"/>
              <a:gd name="connsiteY50" fmla="*/ 247286 h 1646715"/>
              <a:gd name="connsiteX51" fmla="*/ 2170706 w 2332059"/>
              <a:gd name="connsiteY51" fmla="*/ 318847 h 1646715"/>
              <a:gd name="connsiteX52" fmla="*/ 2138901 w 2332059"/>
              <a:gd name="connsiteY52" fmla="*/ 350653 h 1646715"/>
              <a:gd name="connsiteX53" fmla="*/ 2115047 w 2332059"/>
              <a:gd name="connsiteY53" fmla="*/ 374507 h 1646715"/>
              <a:gd name="connsiteX54" fmla="*/ 2059388 w 2332059"/>
              <a:gd name="connsiteY54" fmla="*/ 414263 h 1646715"/>
              <a:gd name="connsiteX55" fmla="*/ 2035534 w 2332059"/>
              <a:gd name="connsiteY55" fmla="*/ 446068 h 1646715"/>
              <a:gd name="connsiteX56" fmla="*/ 2003728 w 2332059"/>
              <a:gd name="connsiteY56" fmla="*/ 469922 h 1646715"/>
              <a:gd name="connsiteX57" fmla="*/ 1956021 w 2332059"/>
              <a:gd name="connsiteY57" fmla="*/ 509679 h 1646715"/>
              <a:gd name="connsiteX58" fmla="*/ 1924215 w 2332059"/>
              <a:gd name="connsiteY58" fmla="*/ 533533 h 1646715"/>
              <a:gd name="connsiteX59" fmla="*/ 1900361 w 2332059"/>
              <a:gd name="connsiteY59" fmla="*/ 565338 h 1646715"/>
              <a:gd name="connsiteX60" fmla="*/ 1828800 w 2332059"/>
              <a:gd name="connsiteY60" fmla="*/ 620997 h 1646715"/>
              <a:gd name="connsiteX61" fmla="*/ 1773141 w 2332059"/>
              <a:gd name="connsiteY61" fmla="*/ 676656 h 1646715"/>
              <a:gd name="connsiteX62" fmla="*/ 1757238 w 2332059"/>
              <a:gd name="connsiteY62" fmla="*/ 700510 h 1646715"/>
              <a:gd name="connsiteX63" fmla="*/ 1733384 w 2332059"/>
              <a:gd name="connsiteY63" fmla="*/ 716413 h 1646715"/>
              <a:gd name="connsiteX64" fmla="*/ 1693628 w 2332059"/>
              <a:gd name="connsiteY64" fmla="*/ 780023 h 1646715"/>
              <a:gd name="connsiteX65" fmla="*/ 1677725 w 2332059"/>
              <a:gd name="connsiteY65" fmla="*/ 803877 h 1646715"/>
              <a:gd name="connsiteX66" fmla="*/ 1669774 w 2332059"/>
              <a:gd name="connsiteY66" fmla="*/ 827731 h 1646715"/>
              <a:gd name="connsiteX67" fmla="*/ 1653871 w 2332059"/>
              <a:gd name="connsiteY67" fmla="*/ 867487 h 1646715"/>
              <a:gd name="connsiteX68" fmla="*/ 1645920 w 2332059"/>
              <a:gd name="connsiteY68" fmla="*/ 899293 h 1646715"/>
              <a:gd name="connsiteX69" fmla="*/ 1622066 w 2332059"/>
              <a:gd name="connsiteY69" fmla="*/ 931098 h 1646715"/>
              <a:gd name="connsiteX70" fmla="*/ 1590261 w 2332059"/>
              <a:gd name="connsiteY70" fmla="*/ 1018562 h 1646715"/>
              <a:gd name="connsiteX71" fmla="*/ 1574358 w 2332059"/>
              <a:gd name="connsiteY71" fmla="*/ 1050367 h 1646715"/>
              <a:gd name="connsiteX72" fmla="*/ 1550504 w 2332059"/>
              <a:gd name="connsiteY72" fmla="*/ 1106027 h 1646715"/>
              <a:gd name="connsiteX73" fmla="*/ 1526650 w 2332059"/>
              <a:gd name="connsiteY73" fmla="*/ 1169637 h 1646715"/>
              <a:gd name="connsiteX74" fmla="*/ 1518699 w 2332059"/>
              <a:gd name="connsiteY74" fmla="*/ 1201442 h 1646715"/>
              <a:gd name="connsiteX75" fmla="*/ 1502796 w 2332059"/>
              <a:gd name="connsiteY75" fmla="*/ 1233247 h 1646715"/>
              <a:gd name="connsiteX76" fmla="*/ 1494845 w 2332059"/>
              <a:gd name="connsiteY76" fmla="*/ 1257101 h 1646715"/>
              <a:gd name="connsiteX77" fmla="*/ 1463040 w 2332059"/>
              <a:gd name="connsiteY77" fmla="*/ 1312760 h 1646715"/>
              <a:gd name="connsiteX78" fmla="*/ 1415332 w 2332059"/>
              <a:gd name="connsiteY78" fmla="*/ 1360468 h 1646715"/>
              <a:gd name="connsiteX79" fmla="*/ 1391478 w 2332059"/>
              <a:gd name="connsiteY79" fmla="*/ 1384322 h 1646715"/>
              <a:gd name="connsiteX80" fmla="*/ 1367624 w 2332059"/>
              <a:gd name="connsiteY80" fmla="*/ 1400225 h 1646715"/>
              <a:gd name="connsiteX81" fmla="*/ 1311965 w 2332059"/>
              <a:gd name="connsiteY81" fmla="*/ 1455884 h 1646715"/>
              <a:gd name="connsiteX82" fmla="*/ 1280160 w 2332059"/>
              <a:gd name="connsiteY82" fmla="*/ 1479738 h 1646715"/>
              <a:gd name="connsiteX83" fmla="*/ 1256306 w 2332059"/>
              <a:gd name="connsiteY83" fmla="*/ 1495640 h 1646715"/>
              <a:gd name="connsiteX84" fmla="*/ 1216549 w 2332059"/>
              <a:gd name="connsiteY84" fmla="*/ 1543348 h 1646715"/>
              <a:gd name="connsiteX85" fmla="*/ 1160890 w 2332059"/>
              <a:gd name="connsiteY85" fmla="*/ 1575153 h 1646715"/>
              <a:gd name="connsiteX86" fmla="*/ 1081377 w 2332059"/>
              <a:gd name="connsiteY86" fmla="*/ 1630813 h 1646715"/>
              <a:gd name="connsiteX87" fmla="*/ 1057523 w 2332059"/>
              <a:gd name="connsiteY87" fmla="*/ 1646715 h 1646715"/>
              <a:gd name="connsiteX88" fmla="*/ 1041621 w 2332059"/>
              <a:gd name="connsiteY88" fmla="*/ 1622861 h 1646715"/>
              <a:gd name="connsiteX89" fmla="*/ 1033669 w 2332059"/>
              <a:gd name="connsiteY89" fmla="*/ 1599007 h 1646715"/>
              <a:gd name="connsiteX90" fmla="*/ 985961 w 2332059"/>
              <a:gd name="connsiteY90" fmla="*/ 1551300 h 1646715"/>
              <a:gd name="connsiteX91" fmla="*/ 970059 w 2332059"/>
              <a:gd name="connsiteY91" fmla="*/ 1527446 h 1646715"/>
              <a:gd name="connsiteX92" fmla="*/ 914400 w 2332059"/>
              <a:gd name="connsiteY92" fmla="*/ 1471787 h 1646715"/>
              <a:gd name="connsiteX93" fmla="*/ 890546 w 2332059"/>
              <a:gd name="connsiteY93" fmla="*/ 1416127 h 1646715"/>
              <a:gd name="connsiteX94" fmla="*/ 834887 w 2332059"/>
              <a:gd name="connsiteY94" fmla="*/ 1368420 h 1646715"/>
              <a:gd name="connsiteX95" fmla="*/ 818984 w 2332059"/>
              <a:gd name="connsiteY95" fmla="*/ 1344566 h 1646715"/>
              <a:gd name="connsiteX96" fmla="*/ 771276 w 2332059"/>
              <a:gd name="connsiteY96" fmla="*/ 1320712 h 1646715"/>
              <a:gd name="connsiteX97" fmla="*/ 715617 w 2332059"/>
              <a:gd name="connsiteY97" fmla="*/ 1296858 h 1646715"/>
              <a:gd name="connsiteX98" fmla="*/ 691763 w 2332059"/>
              <a:gd name="connsiteY98" fmla="*/ 1280955 h 1646715"/>
              <a:gd name="connsiteX99" fmla="*/ 612250 w 2332059"/>
              <a:gd name="connsiteY99" fmla="*/ 1257101 h 1646715"/>
              <a:gd name="connsiteX100" fmla="*/ 572494 w 2332059"/>
              <a:gd name="connsiteY100" fmla="*/ 1241199 h 1646715"/>
              <a:gd name="connsiteX101" fmla="*/ 492981 w 2332059"/>
              <a:gd name="connsiteY101" fmla="*/ 1225296 h 1646715"/>
              <a:gd name="connsiteX102" fmla="*/ 461175 w 2332059"/>
              <a:gd name="connsiteY102" fmla="*/ 1217345 h 1646715"/>
              <a:gd name="connsiteX103" fmla="*/ 397565 w 2332059"/>
              <a:gd name="connsiteY103" fmla="*/ 1193491 h 1646715"/>
              <a:gd name="connsiteX104" fmla="*/ 333954 w 2332059"/>
              <a:gd name="connsiteY104" fmla="*/ 1185540 h 1646715"/>
              <a:gd name="connsiteX105" fmla="*/ 270344 w 2332059"/>
              <a:gd name="connsiteY105" fmla="*/ 1153734 h 1646715"/>
              <a:gd name="connsiteX106" fmla="*/ 159026 w 2332059"/>
              <a:gd name="connsiteY106" fmla="*/ 1113978 h 1646715"/>
              <a:gd name="connsiteX107" fmla="*/ 95415 w 2332059"/>
              <a:gd name="connsiteY107" fmla="*/ 1082173 h 1646715"/>
              <a:gd name="connsiteX108" fmla="*/ 23854 w 2332059"/>
              <a:gd name="connsiteY108" fmla="*/ 1018562 h 1646715"/>
              <a:gd name="connsiteX109" fmla="*/ 0 w 2332059"/>
              <a:gd name="connsiteY109" fmla="*/ 994708 h 1646715"/>
              <a:gd name="connsiteX110" fmla="*/ 7951 w 2332059"/>
              <a:gd name="connsiteY110" fmla="*/ 962903 h 1646715"/>
              <a:gd name="connsiteX111" fmla="*/ 55659 w 2332059"/>
              <a:gd name="connsiteY111" fmla="*/ 978806 h 1646715"/>
              <a:gd name="connsiteX112" fmla="*/ 151074 w 2332059"/>
              <a:gd name="connsiteY112" fmla="*/ 947000 h 16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332059" h="1646715">
                <a:moveTo>
                  <a:pt x="151074" y="947000"/>
                </a:moveTo>
                <a:lnTo>
                  <a:pt x="151074" y="947000"/>
                </a:lnTo>
                <a:lnTo>
                  <a:pt x="262393" y="931098"/>
                </a:lnTo>
                <a:lnTo>
                  <a:pt x="389614" y="915195"/>
                </a:lnTo>
                <a:cubicBezTo>
                  <a:pt x="400216" y="909894"/>
                  <a:pt x="410524" y="903962"/>
                  <a:pt x="421419" y="899293"/>
                </a:cubicBezTo>
                <a:cubicBezTo>
                  <a:pt x="429123" y="895991"/>
                  <a:pt x="438909" y="896796"/>
                  <a:pt x="445273" y="891341"/>
                </a:cubicBezTo>
                <a:cubicBezTo>
                  <a:pt x="458158" y="880296"/>
                  <a:pt x="465903" y="864357"/>
                  <a:pt x="477078" y="851585"/>
                </a:cubicBezTo>
                <a:cubicBezTo>
                  <a:pt x="484483" y="843122"/>
                  <a:pt x="492981" y="835682"/>
                  <a:pt x="500932" y="827731"/>
                </a:cubicBezTo>
                <a:cubicBezTo>
                  <a:pt x="508901" y="803823"/>
                  <a:pt x="507659" y="800576"/>
                  <a:pt x="524786" y="780023"/>
                </a:cubicBezTo>
                <a:cubicBezTo>
                  <a:pt x="531985" y="771384"/>
                  <a:pt x="541736" y="765045"/>
                  <a:pt x="548640" y="756169"/>
                </a:cubicBezTo>
                <a:cubicBezTo>
                  <a:pt x="560374" y="741082"/>
                  <a:pt x="566930" y="721976"/>
                  <a:pt x="580445" y="708461"/>
                </a:cubicBezTo>
                <a:cubicBezTo>
                  <a:pt x="596348" y="692558"/>
                  <a:pt x="614659" y="678745"/>
                  <a:pt x="628153" y="660753"/>
                </a:cubicBezTo>
                <a:cubicBezTo>
                  <a:pt x="636104" y="650151"/>
                  <a:pt x="643383" y="639010"/>
                  <a:pt x="652007" y="628948"/>
                </a:cubicBezTo>
                <a:cubicBezTo>
                  <a:pt x="665196" y="613561"/>
                  <a:pt x="681310" y="598394"/>
                  <a:pt x="699714" y="589192"/>
                </a:cubicBezTo>
                <a:cubicBezTo>
                  <a:pt x="707211" y="585444"/>
                  <a:pt x="715617" y="583891"/>
                  <a:pt x="723568" y="581240"/>
                </a:cubicBezTo>
                <a:cubicBezTo>
                  <a:pt x="747422" y="562687"/>
                  <a:pt x="778367" y="550725"/>
                  <a:pt x="795130" y="525581"/>
                </a:cubicBezTo>
                <a:cubicBezTo>
                  <a:pt x="810766" y="502127"/>
                  <a:pt x="811929" y="497004"/>
                  <a:pt x="834887" y="477873"/>
                </a:cubicBezTo>
                <a:cubicBezTo>
                  <a:pt x="842228" y="471755"/>
                  <a:pt x="851400" y="468089"/>
                  <a:pt x="858741" y="461971"/>
                </a:cubicBezTo>
                <a:cubicBezTo>
                  <a:pt x="907889" y="421014"/>
                  <a:pt x="854831" y="453976"/>
                  <a:pt x="914400" y="414263"/>
                </a:cubicBezTo>
                <a:cubicBezTo>
                  <a:pt x="970074" y="377147"/>
                  <a:pt x="936521" y="404142"/>
                  <a:pt x="978010" y="374507"/>
                </a:cubicBezTo>
                <a:cubicBezTo>
                  <a:pt x="988794" y="366804"/>
                  <a:pt x="999753" y="359277"/>
                  <a:pt x="1009815" y="350653"/>
                </a:cubicBezTo>
                <a:cubicBezTo>
                  <a:pt x="1018353" y="343335"/>
                  <a:pt x="1024519" y="333335"/>
                  <a:pt x="1033669" y="326799"/>
                </a:cubicBezTo>
                <a:cubicBezTo>
                  <a:pt x="1043314" y="319909"/>
                  <a:pt x="1054872" y="316197"/>
                  <a:pt x="1065474" y="310896"/>
                </a:cubicBezTo>
                <a:cubicBezTo>
                  <a:pt x="1093982" y="268135"/>
                  <a:pt x="1068248" y="301512"/>
                  <a:pt x="1121134" y="255237"/>
                </a:cubicBezTo>
                <a:cubicBezTo>
                  <a:pt x="1129597" y="247832"/>
                  <a:pt x="1136350" y="238582"/>
                  <a:pt x="1144988" y="231383"/>
                </a:cubicBezTo>
                <a:cubicBezTo>
                  <a:pt x="1211416" y="176025"/>
                  <a:pt x="1122995" y="261324"/>
                  <a:pt x="1192695" y="191627"/>
                </a:cubicBezTo>
                <a:cubicBezTo>
                  <a:pt x="1197996" y="181025"/>
                  <a:pt x="1202316" y="169873"/>
                  <a:pt x="1208598" y="159821"/>
                </a:cubicBezTo>
                <a:cubicBezTo>
                  <a:pt x="1215622" y="148583"/>
                  <a:pt x="1225877" y="139522"/>
                  <a:pt x="1232452" y="128016"/>
                </a:cubicBezTo>
                <a:cubicBezTo>
                  <a:pt x="1236610" y="120739"/>
                  <a:pt x="1236655" y="111659"/>
                  <a:pt x="1240403" y="104162"/>
                </a:cubicBezTo>
                <a:cubicBezTo>
                  <a:pt x="1251473" y="82023"/>
                  <a:pt x="1262576" y="74038"/>
                  <a:pt x="1280160" y="56454"/>
                </a:cubicBezTo>
                <a:cubicBezTo>
                  <a:pt x="1282437" y="47345"/>
                  <a:pt x="1289038" y="5787"/>
                  <a:pt x="1304014" y="795"/>
                </a:cubicBezTo>
                <a:cubicBezTo>
                  <a:pt x="1314381" y="-2661"/>
                  <a:pt x="1325217" y="6096"/>
                  <a:pt x="1335819" y="8747"/>
                </a:cubicBezTo>
                <a:cubicBezTo>
                  <a:pt x="1343770" y="16698"/>
                  <a:pt x="1353436" y="23244"/>
                  <a:pt x="1359673" y="32600"/>
                </a:cubicBezTo>
                <a:cubicBezTo>
                  <a:pt x="1364322" y="39574"/>
                  <a:pt x="1362388" y="49909"/>
                  <a:pt x="1367624" y="56454"/>
                </a:cubicBezTo>
                <a:cubicBezTo>
                  <a:pt x="1373594" y="63916"/>
                  <a:pt x="1383833" y="66623"/>
                  <a:pt x="1391478" y="72357"/>
                </a:cubicBezTo>
                <a:cubicBezTo>
                  <a:pt x="1405055" y="82540"/>
                  <a:pt x="1416682" y="95431"/>
                  <a:pt x="1431234" y="104162"/>
                </a:cubicBezTo>
                <a:cubicBezTo>
                  <a:pt x="1443473" y="111506"/>
                  <a:pt x="1457627" y="115053"/>
                  <a:pt x="1470991" y="120065"/>
                </a:cubicBezTo>
                <a:cubicBezTo>
                  <a:pt x="1498931" y="130543"/>
                  <a:pt x="1500710" y="129189"/>
                  <a:pt x="1534601" y="135967"/>
                </a:cubicBezTo>
                <a:cubicBezTo>
                  <a:pt x="1603355" y="163469"/>
                  <a:pt x="1544434" y="143185"/>
                  <a:pt x="1622066" y="159821"/>
                </a:cubicBezTo>
                <a:cubicBezTo>
                  <a:pt x="1643437" y="164400"/>
                  <a:pt x="1664942" y="168813"/>
                  <a:pt x="1685676" y="175724"/>
                </a:cubicBezTo>
                <a:cubicBezTo>
                  <a:pt x="1693627" y="178374"/>
                  <a:pt x="1701348" y="181857"/>
                  <a:pt x="1709530" y="183675"/>
                </a:cubicBezTo>
                <a:cubicBezTo>
                  <a:pt x="1725268" y="187172"/>
                  <a:pt x="1741429" y="188465"/>
                  <a:pt x="1757238" y="191627"/>
                </a:cubicBezTo>
                <a:cubicBezTo>
                  <a:pt x="1843304" y="208841"/>
                  <a:pt x="1710149" y="190812"/>
                  <a:pt x="1860605" y="207529"/>
                </a:cubicBezTo>
                <a:lnTo>
                  <a:pt x="2154803" y="199578"/>
                </a:lnTo>
                <a:cubicBezTo>
                  <a:pt x="2170908" y="198829"/>
                  <a:pt x="2186551" y="193907"/>
                  <a:pt x="2202511" y="191627"/>
                </a:cubicBezTo>
                <a:cubicBezTo>
                  <a:pt x="2223665" y="188605"/>
                  <a:pt x="2244918" y="186326"/>
                  <a:pt x="2266121" y="183675"/>
                </a:cubicBezTo>
                <a:cubicBezTo>
                  <a:pt x="2274072" y="181025"/>
                  <a:pt x="2282127" y="178667"/>
                  <a:pt x="2289975" y="175724"/>
                </a:cubicBezTo>
                <a:cubicBezTo>
                  <a:pt x="2303339" y="170712"/>
                  <a:pt x="2316965" y="153438"/>
                  <a:pt x="2329732" y="159821"/>
                </a:cubicBezTo>
                <a:cubicBezTo>
                  <a:pt x="2339790" y="164850"/>
                  <a:pt x="2314517" y="176476"/>
                  <a:pt x="2305878" y="183675"/>
                </a:cubicBezTo>
                <a:cubicBezTo>
                  <a:pt x="2298537" y="189793"/>
                  <a:pt x="2288781" y="192821"/>
                  <a:pt x="2282024" y="199578"/>
                </a:cubicBezTo>
                <a:cubicBezTo>
                  <a:pt x="2222848" y="258754"/>
                  <a:pt x="2290533" y="209807"/>
                  <a:pt x="2234316" y="247286"/>
                </a:cubicBezTo>
                <a:cubicBezTo>
                  <a:pt x="2205938" y="289854"/>
                  <a:pt x="2225174" y="264379"/>
                  <a:pt x="2170706" y="318847"/>
                </a:cubicBezTo>
                <a:lnTo>
                  <a:pt x="2138901" y="350653"/>
                </a:lnTo>
                <a:cubicBezTo>
                  <a:pt x="2130950" y="358604"/>
                  <a:pt x="2124403" y="368270"/>
                  <a:pt x="2115047" y="374507"/>
                </a:cubicBezTo>
                <a:cubicBezTo>
                  <a:pt x="2101500" y="383538"/>
                  <a:pt x="2069254" y="404397"/>
                  <a:pt x="2059388" y="414263"/>
                </a:cubicBezTo>
                <a:cubicBezTo>
                  <a:pt x="2050017" y="423634"/>
                  <a:pt x="2044905" y="436697"/>
                  <a:pt x="2035534" y="446068"/>
                </a:cubicBezTo>
                <a:cubicBezTo>
                  <a:pt x="2026163" y="455439"/>
                  <a:pt x="2014076" y="461643"/>
                  <a:pt x="2003728" y="469922"/>
                </a:cubicBezTo>
                <a:cubicBezTo>
                  <a:pt x="1987564" y="482854"/>
                  <a:pt x="1972185" y="496747"/>
                  <a:pt x="1956021" y="509679"/>
                </a:cubicBezTo>
                <a:cubicBezTo>
                  <a:pt x="1945673" y="517958"/>
                  <a:pt x="1933586" y="524162"/>
                  <a:pt x="1924215" y="533533"/>
                </a:cubicBezTo>
                <a:cubicBezTo>
                  <a:pt x="1914844" y="542904"/>
                  <a:pt x="1910130" y="556383"/>
                  <a:pt x="1900361" y="565338"/>
                </a:cubicBezTo>
                <a:cubicBezTo>
                  <a:pt x="1878085" y="585758"/>
                  <a:pt x="1845563" y="595853"/>
                  <a:pt x="1828800" y="620997"/>
                </a:cubicBezTo>
                <a:cubicBezTo>
                  <a:pt x="1792847" y="674925"/>
                  <a:pt x="1839247" y="610550"/>
                  <a:pt x="1773141" y="676656"/>
                </a:cubicBezTo>
                <a:cubicBezTo>
                  <a:pt x="1766384" y="683413"/>
                  <a:pt x="1763995" y="693753"/>
                  <a:pt x="1757238" y="700510"/>
                </a:cubicBezTo>
                <a:cubicBezTo>
                  <a:pt x="1750481" y="707267"/>
                  <a:pt x="1740141" y="709656"/>
                  <a:pt x="1733384" y="716413"/>
                </a:cubicBezTo>
                <a:cubicBezTo>
                  <a:pt x="1708043" y="741754"/>
                  <a:pt x="1710425" y="750628"/>
                  <a:pt x="1693628" y="780023"/>
                </a:cubicBezTo>
                <a:cubicBezTo>
                  <a:pt x="1688887" y="788320"/>
                  <a:pt x="1683026" y="795926"/>
                  <a:pt x="1677725" y="803877"/>
                </a:cubicBezTo>
                <a:cubicBezTo>
                  <a:pt x="1675075" y="811828"/>
                  <a:pt x="1672717" y="819883"/>
                  <a:pt x="1669774" y="827731"/>
                </a:cubicBezTo>
                <a:cubicBezTo>
                  <a:pt x="1664762" y="841095"/>
                  <a:pt x="1658384" y="853947"/>
                  <a:pt x="1653871" y="867487"/>
                </a:cubicBezTo>
                <a:cubicBezTo>
                  <a:pt x="1650415" y="877854"/>
                  <a:pt x="1650807" y="889518"/>
                  <a:pt x="1645920" y="899293"/>
                </a:cubicBezTo>
                <a:cubicBezTo>
                  <a:pt x="1639994" y="911146"/>
                  <a:pt x="1628502" y="919514"/>
                  <a:pt x="1622066" y="931098"/>
                </a:cubicBezTo>
                <a:cubicBezTo>
                  <a:pt x="1590450" y="988006"/>
                  <a:pt x="1621819" y="955449"/>
                  <a:pt x="1590261" y="1018562"/>
                </a:cubicBezTo>
                <a:cubicBezTo>
                  <a:pt x="1584960" y="1029164"/>
                  <a:pt x="1579027" y="1039472"/>
                  <a:pt x="1574358" y="1050367"/>
                </a:cubicBezTo>
                <a:cubicBezTo>
                  <a:pt x="1539254" y="1132275"/>
                  <a:pt x="1603255" y="1000525"/>
                  <a:pt x="1550504" y="1106027"/>
                </a:cubicBezTo>
                <a:cubicBezTo>
                  <a:pt x="1530095" y="1187665"/>
                  <a:pt x="1557835" y="1086479"/>
                  <a:pt x="1526650" y="1169637"/>
                </a:cubicBezTo>
                <a:cubicBezTo>
                  <a:pt x="1522813" y="1179869"/>
                  <a:pt x="1522536" y="1191210"/>
                  <a:pt x="1518699" y="1201442"/>
                </a:cubicBezTo>
                <a:cubicBezTo>
                  <a:pt x="1514537" y="1212540"/>
                  <a:pt x="1507465" y="1222352"/>
                  <a:pt x="1502796" y="1233247"/>
                </a:cubicBezTo>
                <a:cubicBezTo>
                  <a:pt x="1499494" y="1240951"/>
                  <a:pt x="1498147" y="1249397"/>
                  <a:pt x="1494845" y="1257101"/>
                </a:cubicBezTo>
                <a:cubicBezTo>
                  <a:pt x="1488887" y="1271002"/>
                  <a:pt x="1474054" y="1300369"/>
                  <a:pt x="1463040" y="1312760"/>
                </a:cubicBezTo>
                <a:cubicBezTo>
                  <a:pt x="1448099" y="1329569"/>
                  <a:pt x="1431235" y="1344565"/>
                  <a:pt x="1415332" y="1360468"/>
                </a:cubicBezTo>
                <a:cubicBezTo>
                  <a:pt x="1407381" y="1368419"/>
                  <a:pt x="1400834" y="1378084"/>
                  <a:pt x="1391478" y="1384322"/>
                </a:cubicBezTo>
                <a:cubicBezTo>
                  <a:pt x="1383527" y="1389623"/>
                  <a:pt x="1374727" y="1393832"/>
                  <a:pt x="1367624" y="1400225"/>
                </a:cubicBezTo>
                <a:cubicBezTo>
                  <a:pt x="1348122" y="1417777"/>
                  <a:pt x="1332955" y="1440141"/>
                  <a:pt x="1311965" y="1455884"/>
                </a:cubicBezTo>
                <a:cubicBezTo>
                  <a:pt x="1301363" y="1463835"/>
                  <a:pt x="1290944" y="1472035"/>
                  <a:pt x="1280160" y="1479738"/>
                </a:cubicBezTo>
                <a:cubicBezTo>
                  <a:pt x="1272384" y="1485292"/>
                  <a:pt x="1263647" y="1489522"/>
                  <a:pt x="1256306" y="1495640"/>
                </a:cubicBezTo>
                <a:cubicBezTo>
                  <a:pt x="1178160" y="1560761"/>
                  <a:pt x="1279087" y="1480810"/>
                  <a:pt x="1216549" y="1543348"/>
                </a:cubicBezTo>
                <a:cubicBezTo>
                  <a:pt x="1192479" y="1567418"/>
                  <a:pt x="1188183" y="1566056"/>
                  <a:pt x="1160890" y="1575153"/>
                </a:cubicBezTo>
                <a:cubicBezTo>
                  <a:pt x="1113802" y="1610470"/>
                  <a:pt x="1140102" y="1591663"/>
                  <a:pt x="1081377" y="1630813"/>
                </a:cubicBezTo>
                <a:lnTo>
                  <a:pt x="1057523" y="1646715"/>
                </a:lnTo>
                <a:cubicBezTo>
                  <a:pt x="1052222" y="1638764"/>
                  <a:pt x="1045895" y="1631408"/>
                  <a:pt x="1041621" y="1622861"/>
                </a:cubicBezTo>
                <a:cubicBezTo>
                  <a:pt x="1037873" y="1615364"/>
                  <a:pt x="1038815" y="1605623"/>
                  <a:pt x="1033669" y="1599007"/>
                </a:cubicBezTo>
                <a:cubicBezTo>
                  <a:pt x="1019862" y="1581255"/>
                  <a:pt x="998436" y="1570013"/>
                  <a:pt x="985961" y="1551300"/>
                </a:cubicBezTo>
                <a:cubicBezTo>
                  <a:pt x="980660" y="1543349"/>
                  <a:pt x="976452" y="1534549"/>
                  <a:pt x="970059" y="1527446"/>
                </a:cubicBezTo>
                <a:cubicBezTo>
                  <a:pt x="952507" y="1507943"/>
                  <a:pt x="914400" y="1471787"/>
                  <a:pt x="914400" y="1471787"/>
                </a:cubicBezTo>
                <a:cubicBezTo>
                  <a:pt x="907912" y="1452323"/>
                  <a:pt x="902825" y="1433318"/>
                  <a:pt x="890546" y="1416127"/>
                </a:cubicBezTo>
                <a:cubicBezTo>
                  <a:pt x="877767" y="1398236"/>
                  <a:pt x="851593" y="1380949"/>
                  <a:pt x="834887" y="1368420"/>
                </a:cubicBezTo>
                <a:cubicBezTo>
                  <a:pt x="829586" y="1360469"/>
                  <a:pt x="825741" y="1351323"/>
                  <a:pt x="818984" y="1344566"/>
                </a:cubicBezTo>
                <a:cubicBezTo>
                  <a:pt x="803569" y="1329151"/>
                  <a:pt x="790678" y="1327179"/>
                  <a:pt x="771276" y="1320712"/>
                </a:cubicBezTo>
                <a:cubicBezTo>
                  <a:pt x="711389" y="1280786"/>
                  <a:pt x="787500" y="1327665"/>
                  <a:pt x="715617" y="1296858"/>
                </a:cubicBezTo>
                <a:cubicBezTo>
                  <a:pt x="706833" y="1293094"/>
                  <a:pt x="700496" y="1284836"/>
                  <a:pt x="691763" y="1280955"/>
                </a:cubicBezTo>
                <a:cubicBezTo>
                  <a:pt x="636482" y="1256386"/>
                  <a:pt x="658496" y="1272516"/>
                  <a:pt x="612250" y="1257101"/>
                </a:cubicBezTo>
                <a:cubicBezTo>
                  <a:pt x="598710" y="1252587"/>
                  <a:pt x="586034" y="1245712"/>
                  <a:pt x="572494" y="1241199"/>
                </a:cubicBezTo>
                <a:cubicBezTo>
                  <a:pt x="544785" y="1231963"/>
                  <a:pt x="522351" y="1231170"/>
                  <a:pt x="492981" y="1225296"/>
                </a:cubicBezTo>
                <a:cubicBezTo>
                  <a:pt x="482265" y="1223153"/>
                  <a:pt x="471542" y="1220801"/>
                  <a:pt x="461175" y="1217345"/>
                </a:cubicBezTo>
                <a:cubicBezTo>
                  <a:pt x="456391" y="1215750"/>
                  <a:pt x="409853" y="1195725"/>
                  <a:pt x="397565" y="1193491"/>
                </a:cubicBezTo>
                <a:cubicBezTo>
                  <a:pt x="376541" y="1189669"/>
                  <a:pt x="355158" y="1188190"/>
                  <a:pt x="333954" y="1185540"/>
                </a:cubicBezTo>
                <a:cubicBezTo>
                  <a:pt x="312751" y="1174938"/>
                  <a:pt x="293342" y="1159483"/>
                  <a:pt x="270344" y="1153734"/>
                </a:cubicBezTo>
                <a:cubicBezTo>
                  <a:pt x="232812" y="1144351"/>
                  <a:pt x="191303" y="1135496"/>
                  <a:pt x="159026" y="1113978"/>
                </a:cubicBezTo>
                <a:cubicBezTo>
                  <a:pt x="103761" y="1077134"/>
                  <a:pt x="173223" y="1121076"/>
                  <a:pt x="95415" y="1082173"/>
                </a:cubicBezTo>
                <a:cubicBezTo>
                  <a:pt x="67038" y="1067985"/>
                  <a:pt x="44925" y="1039633"/>
                  <a:pt x="23854" y="1018562"/>
                </a:cubicBezTo>
                <a:lnTo>
                  <a:pt x="0" y="994708"/>
                </a:lnTo>
                <a:cubicBezTo>
                  <a:pt x="2650" y="984106"/>
                  <a:pt x="-2556" y="965905"/>
                  <a:pt x="7951" y="962903"/>
                </a:cubicBezTo>
                <a:cubicBezTo>
                  <a:pt x="24069" y="958298"/>
                  <a:pt x="55659" y="978806"/>
                  <a:pt x="55659" y="978806"/>
                </a:cubicBezTo>
                <a:cubicBezTo>
                  <a:pt x="149025" y="970317"/>
                  <a:pt x="116938" y="983945"/>
                  <a:pt x="151074" y="947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9E57766-E559-4DD2-8074-B3AFF3B47B64}"/>
              </a:ext>
            </a:extLst>
          </p:cNvPr>
          <p:cNvSpPr/>
          <p:nvPr/>
        </p:nvSpPr>
        <p:spPr>
          <a:xfrm>
            <a:off x="3705971" y="4556098"/>
            <a:ext cx="2535749" cy="2081585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744AB584-49B8-420C-B19B-D3D8EA8A1A5B}"/>
              </a:ext>
            </a:extLst>
          </p:cNvPr>
          <p:cNvSpPr/>
          <p:nvPr/>
        </p:nvSpPr>
        <p:spPr>
          <a:xfrm rot="10800000">
            <a:off x="4467337" y="2271132"/>
            <a:ext cx="843073" cy="2991373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A73DA0-ADD1-453E-833C-574FD95D06D3}"/>
              </a:ext>
            </a:extLst>
          </p:cNvPr>
          <p:cNvSpPr/>
          <p:nvPr/>
        </p:nvSpPr>
        <p:spPr>
          <a:xfrm>
            <a:off x="3866948" y="4804813"/>
            <a:ext cx="1359673" cy="1733384"/>
          </a:xfrm>
          <a:custGeom>
            <a:avLst/>
            <a:gdLst>
              <a:gd name="connsiteX0" fmla="*/ 1041621 w 1232452"/>
              <a:gd name="connsiteY0" fmla="*/ 1733384 h 1733384"/>
              <a:gd name="connsiteX1" fmla="*/ 620202 w 1232452"/>
              <a:gd name="connsiteY1" fmla="*/ 1399430 h 1733384"/>
              <a:gd name="connsiteX2" fmla="*/ 198782 w 1232452"/>
              <a:gd name="connsiteY2" fmla="*/ 962108 h 1733384"/>
              <a:gd name="connsiteX3" fmla="*/ 0 w 1232452"/>
              <a:gd name="connsiteY3" fmla="*/ 397565 h 1733384"/>
              <a:gd name="connsiteX4" fmla="*/ 159026 w 1232452"/>
              <a:gd name="connsiteY4" fmla="*/ 63610 h 1733384"/>
              <a:gd name="connsiteX5" fmla="*/ 485029 w 1232452"/>
              <a:gd name="connsiteY5" fmla="*/ 0 h 1733384"/>
              <a:gd name="connsiteX6" fmla="*/ 763325 w 1232452"/>
              <a:gd name="connsiteY6" fmla="*/ 166977 h 1733384"/>
              <a:gd name="connsiteX7" fmla="*/ 985962 w 1232452"/>
              <a:gd name="connsiteY7" fmla="*/ 437322 h 1733384"/>
              <a:gd name="connsiteX8" fmla="*/ 1041621 w 1232452"/>
              <a:gd name="connsiteY8" fmla="*/ 628153 h 1733384"/>
              <a:gd name="connsiteX9" fmla="*/ 962108 w 1232452"/>
              <a:gd name="connsiteY9" fmla="*/ 699715 h 1733384"/>
              <a:gd name="connsiteX10" fmla="*/ 1121134 w 1232452"/>
              <a:gd name="connsiteY10" fmla="*/ 818984 h 1733384"/>
              <a:gd name="connsiteX11" fmla="*/ 1033669 w 1232452"/>
              <a:gd name="connsiteY11" fmla="*/ 1017767 h 1733384"/>
              <a:gd name="connsiteX12" fmla="*/ 1232452 w 1232452"/>
              <a:gd name="connsiteY12" fmla="*/ 1144988 h 1733384"/>
              <a:gd name="connsiteX13" fmla="*/ 1089329 w 1232452"/>
              <a:gd name="connsiteY13" fmla="*/ 1288111 h 1733384"/>
              <a:gd name="connsiteX14" fmla="*/ 1232452 w 1232452"/>
              <a:gd name="connsiteY14" fmla="*/ 1383527 h 1733384"/>
              <a:gd name="connsiteX15" fmla="*/ 1081377 w 1232452"/>
              <a:gd name="connsiteY15" fmla="*/ 1486894 h 1733384"/>
              <a:gd name="connsiteX16" fmla="*/ 1200647 w 1232452"/>
              <a:gd name="connsiteY16" fmla="*/ 1566407 h 1733384"/>
              <a:gd name="connsiteX17" fmla="*/ 1041621 w 1232452"/>
              <a:gd name="connsiteY17" fmla="*/ 1733384 h 17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2452" h="1733384">
                <a:moveTo>
                  <a:pt x="1041621" y="1733384"/>
                </a:moveTo>
                <a:lnTo>
                  <a:pt x="620202" y="1399430"/>
                </a:lnTo>
                <a:lnTo>
                  <a:pt x="198782" y="962108"/>
                </a:lnTo>
                <a:lnTo>
                  <a:pt x="0" y="397565"/>
                </a:lnTo>
                <a:lnTo>
                  <a:pt x="159026" y="63610"/>
                </a:lnTo>
                <a:lnTo>
                  <a:pt x="485029" y="0"/>
                </a:lnTo>
                <a:lnTo>
                  <a:pt x="763325" y="166977"/>
                </a:lnTo>
                <a:lnTo>
                  <a:pt x="985962" y="437322"/>
                </a:lnTo>
                <a:lnTo>
                  <a:pt x="1041621" y="628153"/>
                </a:lnTo>
                <a:lnTo>
                  <a:pt x="962108" y="699715"/>
                </a:lnTo>
                <a:lnTo>
                  <a:pt x="1121134" y="818984"/>
                </a:lnTo>
                <a:lnTo>
                  <a:pt x="1033669" y="1017767"/>
                </a:lnTo>
                <a:lnTo>
                  <a:pt x="1232452" y="1144988"/>
                </a:lnTo>
                <a:lnTo>
                  <a:pt x="1089329" y="1288111"/>
                </a:lnTo>
                <a:lnTo>
                  <a:pt x="1232452" y="1383527"/>
                </a:lnTo>
                <a:lnTo>
                  <a:pt x="1081377" y="1486894"/>
                </a:lnTo>
                <a:lnTo>
                  <a:pt x="1200647" y="1566407"/>
                </a:lnTo>
                <a:lnTo>
                  <a:pt x="1041621" y="1733384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E5FDE55-136C-4880-98CE-6D3DB0BBD698}"/>
              </a:ext>
            </a:extLst>
          </p:cNvPr>
          <p:cNvSpPr/>
          <p:nvPr/>
        </p:nvSpPr>
        <p:spPr>
          <a:xfrm flipH="1">
            <a:off x="4769393" y="4754880"/>
            <a:ext cx="1279053" cy="1733384"/>
          </a:xfrm>
          <a:custGeom>
            <a:avLst/>
            <a:gdLst>
              <a:gd name="connsiteX0" fmla="*/ 1041621 w 1232452"/>
              <a:gd name="connsiteY0" fmla="*/ 1733384 h 1733384"/>
              <a:gd name="connsiteX1" fmla="*/ 620202 w 1232452"/>
              <a:gd name="connsiteY1" fmla="*/ 1399430 h 1733384"/>
              <a:gd name="connsiteX2" fmla="*/ 198782 w 1232452"/>
              <a:gd name="connsiteY2" fmla="*/ 962108 h 1733384"/>
              <a:gd name="connsiteX3" fmla="*/ 0 w 1232452"/>
              <a:gd name="connsiteY3" fmla="*/ 397565 h 1733384"/>
              <a:gd name="connsiteX4" fmla="*/ 159026 w 1232452"/>
              <a:gd name="connsiteY4" fmla="*/ 63610 h 1733384"/>
              <a:gd name="connsiteX5" fmla="*/ 485029 w 1232452"/>
              <a:gd name="connsiteY5" fmla="*/ 0 h 1733384"/>
              <a:gd name="connsiteX6" fmla="*/ 763325 w 1232452"/>
              <a:gd name="connsiteY6" fmla="*/ 166977 h 1733384"/>
              <a:gd name="connsiteX7" fmla="*/ 985962 w 1232452"/>
              <a:gd name="connsiteY7" fmla="*/ 437322 h 1733384"/>
              <a:gd name="connsiteX8" fmla="*/ 1041621 w 1232452"/>
              <a:gd name="connsiteY8" fmla="*/ 628153 h 1733384"/>
              <a:gd name="connsiteX9" fmla="*/ 962108 w 1232452"/>
              <a:gd name="connsiteY9" fmla="*/ 699715 h 1733384"/>
              <a:gd name="connsiteX10" fmla="*/ 1121134 w 1232452"/>
              <a:gd name="connsiteY10" fmla="*/ 818984 h 1733384"/>
              <a:gd name="connsiteX11" fmla="*/ 1033669 w 1232452"/>
              <a:gd name="connsiteY11" fmla="*/ 1017767 h 1733384"/>
              <a:gd name="connsiteX12" fmla="*/ 1232452 w 1232452"/>
              <a:gd name="connsiteY12" fmla="*/ 1144988 h 1733384"/>
              <a:gd name="connsiteX13" fmla="*/ 1089329 w 1232452"/>
              <a:gd name="connsiteY13" fmla="*/ 1288111 h 1733384"/>
              <a:gd name="connsiteX14" fmla="*/ 1232452 w 1232452"/>
              <a:gd name="connsiteY14" fmla="*/ 1383527 h 1733384"/>
              <a:gd name="connsiteX15" fmla="*/ 1081377 w 1232452"/>
              <a:gd name="connsiteY15" fmla="*/ 1486894 h 1733384"/>
              <a:gd name="connsiteX16" fmla="*/ 1200647 w 1232452"/>
              <a:gd name="connsiteY16" fmla="*/ 1566407 h 1733384"/>
              <a:gd name="connsiteX17" fmla="*/ 1041621 w 1232452"/>
              <a:gd name="connsiteY17" fmla="*/ 1733384 h 17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2452" h="1733384">
                <a:moveTo>
                  <a:pt x="1041621" y="1733384"/>
                </a:moveTo>
                <a:lnTo>
                  <a:pt x="620202" y="1399430"/>
                </a:lnTo>
                <a:lnTo>
                  <a:pt x="198782" y="962108"/>
                </a:lnTo>
                <a:lnTo>
                  <a:pt x="0" y="397565"/>
                </a:lnTo>
                <a:lnTo>
                  <a:pt x="159026" y="63610"/>
                </a:lnTo>
                <a:lnTo>
                  <a:pt x="485029" y="0"/>
                </a:lnTo>
                <a:lnTo>
                  <a:pt x="763325" y="166977"/>
                </a:lnTo>
                <a:lnTo>
                  <a:pt x="985962" y="437322"/>
                </a:lnTo>
                <a:lnTo>
                  <a:pt x="1041621" y="628153"/>
                </a:lnTo>
                <a:lnTo>
                  <a:pt x="962108" y="699715"/>
                </a:lnTo>
                <a:lnTo>
                  <a:pt x="1121134" y="818984"/>
                </a:lnTo>
                <a:lnTo>
                  <a:pt x="1033669" y="1017767"/>
                </a:lnTo>
                <a:lnTo>
                  <a:pt x="1232452" y="1144988"/>
                </a:lnTo>
                <a:lnTo>
                  <a:pt x="1089329" y="1288111"/>
                </a:lnTo>
                <a:lnTo>
                  <a:pt x="1232452" y="1383527"/>
                </a:lnTo>
                <a:lnTo>
                  <a:pt x="1081377" y="1486894"/>
                </a:lnTo>
                <a:lnTo>
                  <a:pt x="1200647" y="1566407"/>
                </a:lnTo>
                <a:lnTo>
                  <a:pt x="1041621" y="173338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3C781526-25F2-4B16-AAEA-E5CF46922DF8}"/>
              </a:ext>
            </a:extLst>
          </p:cNvPr>
          <p:cNvSpPr/>
          <p:nvPr/>
        </p:nvSpPr>
        <p:spPr>
          <a:xfrm>
            <a:off x="702578" y="4804813"/>
            <a:ext cx="2614394" cy="1007828"/>
          </a:xfrm>
          <a:prstGeom prst="wedgeRectCallout">
            <a:avLst>
              <a:gd name="adj1" fmla="val 81661"/>
              <a:gd name="adj2" fmla="val 18789"/>
            </a:avLst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ysClr val="windowText" lastClr="000000"/>
                </a:solidFill>
              </a:rPr>
              <a:t>Humility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F38F3605-7CB7-463E-8205-C6730BC3A824}"/>
              </a:ext>
            </a:extLst>
          </p:cNvPr>
          <p:cNvSpPr/>
          <p:nvPr/>
        </p:nvSpPr>
        <p:spPr>
          <a:xfrm>
            <a:off x="6216027" y="4335781"/>
            <a:ext cx="2614394" cy="1832776"/>
          </a:xfrm>
          <a:prstGeom prst="wedgeRectCallout">
            <a:avLst>
              <a:gd name="adj1" fmla="val -74361"/>
              <a:gd name="adj2" fmla="val 12175"/>
            </a:avLst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ysClr val="windowText" lastClr="000000"/>
                </a:solidFill>
              </a:rPr>
              <a:t>Respect for God’s word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FBF9CCD-40CB-4EAA-82D8-9B33C8C18D07}"/>
              </a:ext>
            </a:extLst>
          </p:cNvPr>
          <p:cNvSpPr/>
          <p:nvPr/>
        </p:nvSpPr>
        <p:spPr>
          <a:xfrm>
            <a:off x="4253991" y="1303920"/>
            <a:ext cx="922351" cy="985962"/>
          </a:xfrm>
          <a:custGeom>
            <a:avLst/>
            <a:gdLst>
              <a:gd name="connsiteX0" fmla="*/ 0 w 922351"/>
              <a:gd name="connsiteY0" fmla="*/ 453224 h 985962"/>
              <a:gd name="connsiteX1" fmla="*/ 389614 w 922351"/>
              <a:gd name="connsiteY1" fmla="*/ 985962 h 985962"/>
              <a:gd name="connsiteX2" fmla="*/ 922351 w 922351"/>
              <a:gd name="connsiteY2" fmla="*/ 206734 h 985962"/>
              <a:gd name="connsiteX3" fmla="*/ 683812 w 922351"/>
              <a:gd name="connsiteY3" fmla="*/ 0 h 985962"/>
              <a:gd name="connsiteX4" fmla="*/ 405516 w 922351"/>
              <a:gd name="connsiteY4" fmla="*/ 659958 h 985962"/>
              <a:gd name="connsiteX5" fmla="*/ 198782 w 922351"/>
              <a:gd name="connsiteY5" fmla="*/ 326003 h 985962"/>
              <a:gd name="connsiteX6" fmla="*/ 0 w 922351"/>
              <a:gd name="connsiteY6" fmla="*/ 453224 h 98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351" h="985962">
                <a:moveTo>
                  <a:pt x="0" y="453224"/>
                </a:moveTo>
                <a:lnTo>
                  <a:pt x="389614" y="985962"/>
                </a:lnTo>
                <a:lnTo>
                  <a:pt x="922351" y="206734"/>
                </a:lnTo>
                <a:lnTo>
                  <a:pt x="683812" y="0"/>
                </a:lnTo>
                <a:lnTo>
                  <a:pt x="405516" y="659958"/>
                </a:lnTo>
                <a:lnTo>
                  <a:pt x="198782" y="326003"/>
                </a:lnTo>
                <a:lnTo>
                  <a:pt x="0" y="453224"/>
                </a:lnTo>
                <a:close/>
              </a:path>
            </a:pathLst>
          </a:cu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6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2" y="664533"/>
            <a:ext cx="6534553" cy="61934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B766AD-8631-4106-89BA-9342C9F287A6}"/>
              </a:ext>
            </a:extLst>
          </p:cNvPr>
          <p:cNvSpPr/>
          <p:nvPr/>
        </p:nvSpPr>
        <p:spPr>
          <a:xfrm>
            <a:off x="4376540" y="1389601"/>
            <a:ext cx="766863" cy="7668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6BF02BB5-B912-4C6D-B6B3-710957E32E33}"/>
              </a:ext>
            </a:extLst>
          </p:cNvPr>
          <p:cNvSpPr/>
          <p:nvPr/>
        </p:nvSpPr>
        <p:spPr>
          <a:xfrm>
            <a:off x="3705971" y="4556098"/>
            <a:ext cx="2535749" cy="2081585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0AABBF-0AFE-4073-BEEB-3048FE72C1B9}"/>
              </a:ext>
            </a:extLst>
          </p:cNvPr>
          <p:cNvSpPr/>
          <p:nvPr/>
        </p:nvSpPr>
        <p:spPr>
          <a:xfrm>
            <a:off x="1159297" y="1845205"/>
            <a:ext cx="1259493" cy="889354"/>
          </a:xfrm>
          <a:custGeom>
            <a:avLst/>
            <a:gdLst>
              <a:gd name="connsiteX0" fmla="*/ 151074 w 2332059"/>
              <a:gd name="connsiteY0" fmla="*/ 947000 h 1646715"/>
              <a:gd name="connsiteX1" fmla="*/ 151074 w 2332059"/>
              <a:gd name="connsiteY1" fmla="*/ 947000 h 1646715"/>
              <a:gd name="connsiteX2" fmla="*/ 262393 w 2332059"/>
              <a:gd name="connsiteY2" fmla="*/ 931098 h 1646715"/>
              <a:gd name="connsiteX3" fmla="*/ 389614 w 2332059"/>
              <a:gd name="connsiteY3" fmla="*/ 915195 h 1646715"/>
              <a:gd name="connsiteX4" fmla="*/ 421419 w 2332059"/>
              <a:gd name="connsiteY4" fmla="*/ 899293 h 1646715"/>
              <a:gd name="connsiteX5" fmla="*/ 445273 w 2332059"/>
              <a:gd name="connsiteY5" fmla="*/ 891341 h 1646715"/>
              <a:gd name="connsiteX6" fmla="*/ 477078 w 2332059"/>
              <a:gd name="connsiteY6" fmla="*/ 851585 h 1646715"/>
              <a:gd name="connsiteX7" fmla="*/ 500932 w 2332059"/>
              <a:gd name="connsiteY7" fmla="*/ 827731 h 1646715"/>
              <a:gd name="connsiteX8" fmla="*/ 524786 w 2332059"/>
              <a:gd name="connsiteY8" fmla="*/ 780023 h 1646715"/>
              <a:gd name="connsiteX9" fmla="*/ 548640 w 2332059"/>
              <a:gd name="connsiteY9" fmla="*/ 756169 h 1646715"/>
              <a:gd name="connsiteX10" fmla="*/ 580445 w 2332059"/>
              <a:gd name="connsiteY10" fmla="*/ 708461 h 1646715"/>
              <a:gd name="connsiteX11" fmla="*/ 628153 w 2332059"/>
              <a:gd name="connsiteY11" fmla="*/ 660753 h 1646715"/>
              <a:gd name="connsiteX12" fmla="*/ 652007 w 2332059"/>
              <a:gd name="connsiteY12" fmla="*/ 628948 h 1646715"/>
              <a:gd name="connsiteX13" fmla="*/ 699714 w 2332059"/>
              <a:gd name="connsiteY13" fmla="*/ 589192 h 1646715"/>
              <a:gd name="connsiteX14" fmla="*/ 723568 w 2332059"/>
              <a:gd name="connsiteY14" fmla="*/ 581240 h 1646715"/>
              <a:gd name="connsiteX15" fmla="*/ 795130 w 2332059"/>
              <a:gd name="connsiteY15" fmla="*/ 525581 h 1646715"/>
              <a:gd name="connsiteX16" fmla="*/ 834887 w 2332059"/>
              <a:gd name="connsiteY16" fmla="*/ 477873 h 1646715"/>
              <a:gd name="connsiteX17" fmla="*/ 858741 w 2332059"/>
              <a:gd name="connsiteY17" fmla="*/ 461971 h 1646715"/>
              <a:gd name="connsiteX18" fmla="*/ 914400 w 2332059"/>
              <a:gd name="connsiteY18" fmla="*/ 414263 h 1646715"/>
              <a:gd name="connsiteX19" fmla="*/ 978010 w 2332059"/>
              <a:gd name="connsiteY19" fmla="*/ 374507 h 1646715"/>
              <a:gd name="connsiteX20" fmla="*/ 1009815 w 2332059"/>
              <a:gd name="connsiteY20" fmla="*/ 350653 h 1646715"/>
              <a:gd name="connsiteX21" fmla="*/ 1033669 w 2332059"/>
              <a:gd name="connsiteY21" fmla="*/ 326799 h 1646715"/>
              <a:gd name="connsiteX22" fmla="*/ 1065474 w 2332059"/>
              <a:gd name="connsiteY22" fmla="*/ 310896 h 1646715"/>
              <a:gd name="connsiteX23" fmla="*/ 1121134 w 2332059"/>
              <a:gd name="connsiteY23" fmla="*/ 255237 h 1646715"/>
              <a:gd name="connsiteX24" fmla="*/ 1144988 w 2332059"/>
              <a:gd name="connsiteY24" fmla="*/ 231383 h 1646715"/>
              <a:gd name="connsiteX25" fmla="*/ 1192695 w 2332059"/>
              <a:gd name="connsiteY25" fmla="*/ 191627 h 1646715"/>
              <a:gd name="connsiteX26" fmla="*/ 1208598 w 2332059"/>
              <a:gd name="connsiteY26" fmla="*/ 159821 h 1646715"/>
              <a:gd name="connsiteX27" fmla="*/ 1232452 w 2332059"/>
              <a:gd name="connsiteY27" fmla="*/ 128016 h 1646715"/>
              <a:gd name="connsiteX28" fmla="*/ 1240403 w 2332059"/>
              <a:gd name="connsiteY28" fmla="*/ 104162 h 1646715"/>
              <a:gd name="connsiteX29" fmla="*/ 1280160 w 2332059"/>
              <a:gd name="connsiteY29" fmla="*/ 56454 h 1646715"/>
              <a:gd name="connsiteX30" fmla="*/ 1304014 w 2332059"/>
              <a:gd name="connsiteY30" fmla="*/ 795 h 1646715"/>
              <a:gd name="connsiteX31" fmla="*/ 1335819 w 2332059"/>
              <a:gd name="connsiteY31" fmla="*/ 8747 h 1646715"/>
              <a:gd name="connsiteX32" fmla="*/ 1359673 w 2332059"/>
              <a:gd name="connsiteY32" fmla="*/ 32600 h 1646715"/>
              <a:gd name="connsiteX33" fmla="*/ 1367624 w 2332059"/>
              <a:gd name="connsiteY33" fmla="*/ 56454 h 1646715"/>
              <a:gd name="connsiteX34" fmla="*/ 1391478 w 2332059"/>
              <a:gd name="connsiteY34" fmla="*/ 72357 h 1646715"/>
              <a:gd name="connsiteX35" fmla="*/ 1431234 w 2332059"/>
              <a:gd name="connsiteY35" fmla="*/ 104162 h 1646715"/>
              <a:gd name="connsiteX36" fmla="*/ 1470991 w 2332059"/>
              <a:gd name="connsiteY36" fmla="*/ 120065 h 1646715"/>
              <a:gd name="connsiteX37" fmla="*/ 1534601 w 2332059"/>
              <a:gd name="connsiteY37" fmla="*/ 135967 h 1646715"/>
              <a:gd name="connsiteX38" fmla="*/ 1622066 w 2332059"/>
              <a:gd name="connsiteY38" fmla="*/ 159821 h 1646715"/>
              <a:gd name="connsiteX39" fmla="*/ 1685676 w 2332059"/>
              <a:gd name="connsiteY39" fmla="*/ 175724 h 1646715"/>
              <a:gd name="connsiteX40" fmla="*/ 1709530 w 2332059"/>
              <a:gd name="connsiteY40" fmla="*/ 183675 h 1646715"/>
              <a:gd name="connsiteX41" fmla="*/ 1757238 w 2332059"/>
              <a:gd name="connsiteY41" fmla="*/ 191627 h 1646715"/>
              <a:gd name="connsiteX42" fmla="*/ 1860605 w 2332059"/>
              <a:gd name="connsiteY42" fmla="*/ 207529 h 1646715"/>
              <a:gd name="connsiteX43" fmla="*/ 2154803 w 2332059"/>
              <a:gd name="connsiteY43" fmla="*/ 199578 h 1646715"/>
              <a:gd name="connsiteX44" fmla="*/ 2202511 w 2332059"/>
              <a:gd name="connsiteY44" fmla="*/ 191627 h 1646715"/>
              <a:gd name="connsiteX45" fmla="*/ 2266121 w 2332059"/>
              <a:gd name="connsiteY45" fmla="*/ 183675 h 1646715"/>
              <a:gd name="connsiteX46" fmla="*/ 2289975 w 2332059"/>
              <a:gd name="connsiteY46" fmla="*/ 175724 h 1646715"/>
              <a:gd name="connsiteX47" fmla="*/ 2329732 w 2332059"/>
              <a:gd name="connsiteY47" fmla="*/ 159821 h 1646715"/>
              <a:gd name="connsiteX48" fmla="*/ 2305878 w 2332059"/>
              <a:gd name="connsiteY48" fmla="*/ 183675 h 1646715"/>
              <a:gd name="connsiteX49" fmla="*/ 2282024 w 2332059"/>
              <a:gd name="connsiteY49" fmla="*/ 199578 h 1646715"/>
              <a:gd name="connsiteX50" fmla="*/ 2234316 w 2332059"/>
              <a:gd name="connsiteY50" fmla="*/ 247286 h 1646715"/>
              <a:gd name="connsiteX51" fmla="*/ 2170706 w 2332059"/>
              <a:gd name="connsiteY51" fmla="*/ 318847 h 1646715"/>
              <a:gd name="connsiteX52" fmla="*/ 2138901 w 2332059"/>
              <a:gd name="connsiteY52" fmla="*/ 350653 h 1646715"/>
              <a:gd name="connsiteX53" fmla="*/ 2115047 w 2332059"/>
              <a:gd name="connsiteY53" fmla="*/ 374507 h 1646715"/>
              <a:gd name="connsiteX54" fmla="*/ 2059388 w 2332059"/>
              <a:gd name="connsiteY54" fmla="*/ 414263 h 1646715"/>
              <a:gd name="connsiteX55" fmla="*/ 2035534 w 2332059"/>
              <a:gd name="connsiteY55" fmla="*/ 446068 h 1646715"/>
              <a:gd name="connsiteX56" fmla="*/ 2003728 w 2332059"/>
              <a:gd name="connsiteY56" fmla="*/ 469922 h 1646715"/>
              <a:gd name="connsiteX57" fmla="*/ 1956021 w 2332059"/>
              <a:gd name="connsiteY57" fmla="*/ 509679 h 1646715"/>
              <a:gd name="connsiteX58" fmla="*/ 1924215 w 2332059"/>
              <a:gd name="connsiteY58" fmla="*/ 533533 h 1646715"/>
              <a:gd name="connsiteX59" fmla="*/ 1900361 w 2332059"/>
              <a:gd name="connsiteY59" fmla="*/ 565338 h 1646715"/>
              <a:gd name="connsiteX60" fmla="*/ 1828800 w 2332059"/>
              <a:gd name="connsiteY60" fmla="*/ 620997 h 1646715"/>
              <a:gd name="connsiteX61" fmla="*/ 1773141 w 2332059"/>
              <a:gd name="connsiteY61" fmla="*/ 676656 h 1646715"/>
              <a:gd name="connsiteX62" fmla="*/ 1757238 w 2332059"/>
              <a:gd name="connsiteY62" fmla="*/ 700510 h 1646715"/>
              <a:gd name="connsiteX63" fmla="*/ 1733384 w 2332059"/>
              <a:gd name="connsiteY63" fmla="*/ 716413 h 1646715"/>
              <a:gd name="connsiteX64" fmla="*/ 1693628 w 2332059"/>
              <a:gd name="connsiteY64" fmla="*/ 780023 h 1646715"/>
              <a:gd name="connsiteX65" fmla="*/ 1677725 w 2332059"/>
              <a:gd name="connsiteY65" fmla="*/ 803877 h 1646715"/>
              <a:gd name="connsiteX66" fmla="*/ 1669774 w 2332059"/>
              <a:gd name="connsiteY66" fmla="*/ 827731 h 1646715"/>
              <a:gd name="connsiteX67" fmla="*/ 1653871 w 2332059"/>
              <a:gd name="connsiteY67" fmla="*/ 867487 h 1646715"/>
              <a:gd name="connsiteX68" fmla="*/ 1645920 w 2332059"/>
              <a:gd name="connsiteY68" fmla="*/ 899293 h 1646715"/>
              <a:gd name="connsiteX69" fmla="*/ 1622066 w 2332059"/>
              <a:gd name="connsiteY69" fmla="*/ 931098 h 1646715"/>
              <a:gd name="connsiteX70" fmla="*/ 1590261 w 2332059"/>
              <a:gd name="connsiteY70" fmla="*/ 1018562 h 1646715"/>
              <a:gd name="connsiteX71" fmla="*/ 1574358 w 2332059"/>
              <a:gd name="connsiteY71" fmla="*/ 1050367 h 1646715"/>
              <a:gd name="connsiteX72" fmla="*/ 1550504 w 2332059"/>
              <a:gd name="connsiteY72" fmla="*/ 1106027 h 1646715"/>
              <a:gd name="connsiteX73" fmla="*/ 1526650 w 2332059"/>
              <a:gd name="connsiteY73" fmla="*/ 1169637 h 1646715"/>
              <a:gd name="connsiteX74" fmla="*/ 1518699 w 2332059"/>
              <a:gd name="connsiteY74" fmla="*/ 1201442 h 1646715"/>
              <a:gd name="connsiteX75" fmla="*/ 1502796 w 2332059"/>
              <a:gd name="connsiteY75" fmla="*/ 1233247 h 1646715"/>
              <a:gd name="connsiteX76" fmla="*/ 1494845 w 2332059"/>
              <a:gd name="connsiteY76" fmla="*/ 1257101 h 1646715"/>
              <a:gd name="connsiteX77" fmla="*/ 1463040 w 2332059"/>
              <a:gd name="connsiteY77" fmla="*/ 1312760 h 1646715"/>
              <a:gd name="connsiteX78" fmla="*/ 1415332 w 2332059"/>
              <a:gd name="connsiteY78" fmla="*/ 1360468 h 1646715"/>
              <a:gd name="connsiteX79" fmla="*/ 1391478 w 2332059"/>
              <a:gd name="connsiteY79" fmla="*/ 1384322 h 1646715"/>
              <a:gd name="connsiteX80" fmla="*/ 1367624 w 2332059"/>
              <a:gd name="connsiteY80" fmla="*/ 1400225 h 1646715"/>
              <a:gd name="connsiteX81" fmla="*/ 1311965 w 2332059"/>
              <a:gd name="connsiteY81" fmla="*/ 1455884 h 1646715"/>
              <a:gd name="connsiteX82" fmla="*/ 1280160 w 2332059"/>
              <a:gd name="connsiteY82" fmla="*/ 1479738 h 1646715"/>
              <a:gd name="connsiteX83" fmla="*/ 1256306 w 2332059"/>
              <a:gd name="connsiteY83" fmla="*/ 1495640 h 1646715"/>
              <a:gd name="connsiteX84" fmla="*/ 1216549 w 2332059"/>
              <a:gd name="connsiteY84" fmla="*/ 1543348 h 1646715"/>
              <a:gd name="connsiteX85" fmla="*/ 1160890 w 2332059"/>
              <a:gd name="connsiteY85" fmla="*/ 1575153 h 1646715"/>
              <a:gd name="connsiteX86" fmla="*/ 1081377 w 2332059"/>
              <a:gd name="connsiteY86" fmla="*/ 1630813 h 1646715"/>
              <a:gd name="connsiteX87" fmla="*/ 1057523 w 2332059"/>
              <a:gd name="connsiteY87" fmla="*/ 1646715 h 1646715"/>
              <a:gd name="connsiteX88" fmla="*/ 1041621 w 2332059"/>
              <a:gd name="connsiteY88" fmla="*/ 1622861 h 1646715"/>
              <a:gd name="connsiteX89" fmla="*/ 1033669 w 2332059"/>
              <a:gd name="connsiteY89" fmla="*/ 1599007 h 1646715"/>
              <a:gd name="connsiteX90" fmla="*/ 985961 w 2332059"/>
              <a:gd name="connsiteY90" fmla="*/ 1551300 h 1646715"/>
              <a:gd name="connsiteX91" fmla="*/ 970059 w 2332059"/>
              <a:gd name="connsiteY91" fmla="*/ 1527446 h 1646715"/>
              <a:gd name="connsiteX92" fmla="*/ 914400 w 2332059"/>
              <a:gd name="connsiteY92" fmla="*/ 1471787 h 1646715"/>
              <a:gd name="connsiteX93" fmla="*/ 890546 w 2332059"/>
              <a:gd name="connsiteY93" fmla="*/ 1416127 h 1646715"/>
              <a:gd name="connsiteX94" fmla="*/ 834887 w 2332059"/>
              <a:gd name="connsiteY94" fmla="*/ 1368420 h 1646715"/>
              <a:gd name="connsiteX95" fmla="*/ 818984 w 2332059"/>
              <a:gd name="connsiteY95" fmla="*/ 1344566 h 1646715"/>
              <a:gd name="connsiteX96" fmla="*/ 771276 w 2332059"/>
              <a:gd name="connsiteY96" fmla="*/ 1320712 h 1646715"/>
              <a:gd name="connsiteX97" fmla="*/ 715617 w 2332059"/>
              <a:gd name="connsiteY97" fmla="*/ 1296858 h 1646715"/>
              <a:gd name="connsiteX98" fmla="*/ 691763 w 2332059"/>
              <a:gd name="connsiteY98" fmla="*/ 1280955 h 1646715"/>
              <a:gd name="connsiteX99" fmla="*/ 612250 w 2332059"/>
              <a:gd name="connsiteY99" fmla="*/ 1257101 h 1646715"/>
              <a:gd name="connsiteX100" fmla="*/ 572494 w 2332059"/>
              <a:gd name="connsiteY100" fmla="*/ 1241199 h 1646715"/>
              <a:gd name="connsiteX101" fmla="*/ 492981 w 2332059"/>
              <a:gd name="connsiteY101" fmla="*/ 1225296 h 1646715"/>
              <a:gd name="connsiteX102" fmla="*/ 461175 w 2332059"/>
              <a:gd name="connsiteY102" fmla="*/ 1217345 h 1646715"/>
              <a:gd name="connsiteX103" fmla="*/ 397565 w 2332059"/>
              <a:gd name="connsiteY103" fmla="*/ 1193491 h 1646715"/>
              <a:gd name="connsiteX104" fmla="*/ 333954 w 2332059"/>
              <a:gd name="connsiteY104" fmla="*/ 1185540 h 1646715"/>
              <a:gd name="connsiteX105" fmla="*/ 270344 w 2332059"/>
              <a:gd name="connsiteY105" fmla="*/ 1153734 h 1646715"/>
              <a:gd name="connsiteX106" fmla="*/ 159026 w 2332059"/>
              <a:gd name="connsiteY106" fmla="*/ 1113978 h 1646715"/>
              <a:gd name="connsiteX107" fmla="*/ 95415 w 2332059"/>
              <a:gd name="connsiteY107" fmla="*/ 1082173 h 1646715"/>
              <a:gd name="connsiteX108" fmla="*/ 23854 w 2332059"/>
              <a:gd name="connsiteY108" fmla="*/ 1018562 h 1646715"/>
              <a:gd name="connsiteX109" fmla="*/ 0 w 2332059"/>
              <a:gd name="connsiteY109" fmla="*/ 994708 h 1646715"/>
              <a:gd name="connsiteX110" fmla="*/ 7951 w 2332059"/>
              <a:gd name="connsiteY110" fmla="*/ 962903 h 1646715"/>
              <a:gd name="connsiteX111" fmla="*/ 55659 w 2332059"/>
              <a:gd name="connsiteY111" fmla="*/ 978806 h 1646715"/>
              <a:gd name="connsiteX112" fmla="*/ 151074 w 2332059"/>
              <a:gd name="connsiteY112" fmla="*/ 947000 h 16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332059" h="1646715">
                <a:moveTo>
                  <a:pt x="151074" y="947000"/>
                </a:moveTo>
                <a:lnTo>
                  <a:pt x="151074" y="947000"/>
                </a:lnTo>
                <a:lnTo>
                  <a:pt x="262393" y="931098"/>
                </a:lnTo>
                <a:lnTo>
                  <a:pt x="389614" y="915195"/>
                </a:lnTo>
                <a:cubicBezTo>
                  <a:pt x="400216" y="909894"/>
                  <a:pt x="410524" y="903962"/>
                  <a:pt x="421419" y="899293"/>
                </a:cubicBezTo>
                <a:cubicBezTo>
                  <a:pt x="429123" y="895991"/>
                  <a:pt x="438909" y="896796"/>
                  <a:pt x="445273" y="891341"/>
                </a:cubicBezTo>
                <a:cubicBezTo>
                  <a:pt x="458158" y="880296"/>
                  <a:pt x="465903" y="864357"/>
                  <a:pt x="477078" y="851585"/>
                </a:cubicBezTo>
                <a:cubicBezTo>
                  <a:pt x="484483" y="843122"/>
                  <a:pt x="492981" y="835682"/>
                  <a:pt x="500932" y="827731"/>
                </a:cubicBezTo>
                <a:cubicBezTo>
                  <a:pt x="508901" y="803823"/>
                  <a:pt x="507659" y="800576"/>
                  <a:pt x="524786" y="780023"/>
                </a:cubicBezTo>
                <a:cubicBezTo>
                  <a:pt x="531985" y="771384"/>
                  <a:pt x="541736" y="765045"/>
                  <a:pt x="548640" y="756169"/>
                </a:cubicBezTo>
                <a:cubicBezTo>
                  <a:pt x="560374" y="741082"/>
                  <a:pt x="566930" y="721976"/>
                  <a:pt x="580445" y="708461"/>
                </a:cubicBezTo>
                <a:cubicBezTo>
                  <a:pt x="596348" y="692558"/>
                  <a:pt x="614659" y="678745"/>
                  <a:pt x="628153" y="660753"/>
                </a:cubicBezTo>
                <a:cubicBezTo>
                  <a:pt x="636104" y="650151"/>
                  <a:pt x="643383" y="639010"/>
                  <a:pt x="652007" y="628948"/>
                </a:cubicBezTo>
                <a:cubicBezTo>
                  <a:pt x="665196" y="613561"/>
                  <a:pt x="681310" y="598394"/>
                  <a:pt x="699714" y="589192"/>
                </a:cubicBezTo>
                <a:cubicBezTo>
                  <a:pt x="707211" y="585444"/>
                  <a:pt x="715617" y="583891"/>
                  <a:pt x="723568" y="581240"/>
                </a:cubicBezTo>
                <a:cubicBezTo>
                  <a:pt x="747422" y="562687"/>
                  <a:pt x="778367" y="550725"/>
                  <a:pt x="795130" y="525581"/>
                </a:cubicBezTo>
                <a:cubicBezTo>
                  <a:pt x="810766" y="502127"/>
                  <a:pt x="811929" y="497004"/>
                  <a:pt x="834887" y="477873"/>
                </a:cubicBezTo>
                <a:cubicBezTo>
                  <a:pt x="842228" y="471755"/>
                  <a:pt x="851400" y="468089"/>
                  <a:pt x="858741" y="461971"/>
                </a:cubicBezTo>
                <a:cubicBezTo>
                  <a:pt x="907889" y="421014"/>
                  <a:pt x="854831" y="453976"/>
                  <a:pt x="914400" y="414263"/>
                </a:cubicBezTo>
                <a:cubicBezTo>
                  <a:pt x="970074" y="377147"/>
                  <a:pt x="936521" y="404142"/>
                  <a:pt x="978010" y="374507"/>
                </a:cubicBezTo>
                <a:cubicBezTo>
                  <a:pt x="988794" y="366804"/>
                  <a:pt x="999753" y="359277"/>
                  <a:pt x="1009815" y="350653"/>
                </a:cubicBezTo>
                <a:cubicBezTo>
                  <a:pt x="1018353" y="343335"/>
                  <a:pt x="1024519" y="333335"/>
                  <a:pt x="1033669" y="326799"/>
                </a:cubicBezTo>
                <a:cubicBezTo>
                  <a:pt x="1043314" y="319909"/>
                  <a:pt x="1054872" y="316197"/>
                  <a:pt x="1065474" y="310896"/>
                </a:cubicBezTo>
                <a:cubicBezTo>
                  <a:pt x="1093982" y="268135"/>
                  <a:pt x="1068248" y="301512"/>
                  <a:pt x="1121134" y="255237"/>
                </a:cubicBezTo>
                <a:cubicBezTo>
                  <a:pt x="1129597" y="247832"/>
                  <a:pt x="1136350" y="238582"/>
                  <a:pt x="1144988" y="231383"/>
                </a:cubicBezTo>
                <a:cubicBezTo>
                  <a:pt x="1211416" y="176025"/>
                  <a:pt x="1122995" y="261324"/>
                  <a:pt x="1192695" y="191627"/>
                </a:cubicBezTo>
                <a:cubicBezTo>
                  <a:pt x="1197996" y="181025"/>
                  <a:pt x="1202316" y="169873"/>
                  <a:pt x="1208598" y="159821"/>
                </a:cubicBezTo>
                <a:cubicBezTo>
                  <a:pt x="1215622" y="148583"/>
                  <a:pt x="1225877" y="139522"/>
                  <a:pt x="1232452" y="128016"/>
                </a:cubicBezTo>
                <a:cubicBezTo>
                  <a:pt x="1236610" y="120739"/>
                  <a:pt x="1236655" y="111659"/>
                  <a:pt x="1240403" y="104162"/>
                </a:cubicBezTo>
                <a:cubicBezTo>
                  <a:pt x="1251473" y="82023"/>
                  <a:pt x="1262576" y="74038"/>
                  <a:pt x="1280160" y="56454"/>
                </a:cubicBezTo>
                <a:cubicBezTo>
                  <a:pt x="1282437" y="47345"/>
                  <a:pt x="1289038" y="5787"/>
                  <a:pt x="1304014" y="795"/>
                </a:cubicBezTo>
                <a:cubicBezTo>
                  <a:pt x="1314381" y="-2661"/>
                  <a:pt x="1325217" y="6096"/>
                  <a:pt x="1335819" y="8747"/>
                </a:cubicBezTo>
                <a:cubicBezTo>
                  <a:pt x="1343770" y="16698"/>
                  <a:pt x="1353436" y="23244"/>
                  <a:pt x="1359673" y="32600"/>
                </a:cubicBezTo>
                <a:cubicBezTo>
                  <a:pt x="1364322" y="39574"/>
                  <a:pt x="1362388" y="49909"/>
                  <a:pt x="1367624" y="56454"/>
                </a:cubicBezTo>
                <a:cubicBezTo>
                  <a:pt x="1373594" y="63916"/>
                  <a:pt x="1383833" y="66623"/>
                  <a:pt x="1391478" y="72357"/>
                </a:cubicBezTo>
                <a:cubicBezTo>
                  <a:pt x="1405055" y="82540"/>
                  <a:pt x="1416682" y="95431"/>
                  <a:pt x="1431234" y="104162"/>
                </a:cubicBezTo>
                <a:cubicBezTo>
                  <a:pt x="1443473" y="111506"/>
                  <a:pt x="1457627" y="115053"/>
                  <a:pt x="1470991" y="120065"/>
                </a:cubicBezTo>
                <a:cubicBezTo>
                  <a:pt x="1498931" y="130543"/>
                  <a:pt x="1500710" y="129189"/>
                  <a:pt x="1534601" y="135967"/>
                </a:cubicBezTo>
                <a:cubicBezTo>
                  <a:pt x="1603355" y="163469"/>
                  <a:pt x="1544434" y="143185"/>
                  <a:pt x="1622066" y="159821"/>
                </a:cubicBezTo>
                <a:cubicBezTo>
                  <a:pt x="1643437" y="164400"/>
                  <a:pt x="1664942" y="168813"/>
                  <a:pt x="1685676" y="175724"/>
                </a:cubicBezTo>
                <a:cubicBezTo>
                  <a:pt x="1693627" y="178374"/>
                  <a:pt x="1701348" y="181857"/>
                  <a:pt x="1709530" y="183675"/>
                </a:cubicBezTo>
                <a:cubicBezTo>
                  <a:pt x="1725268" y="187172"/>
                  <a:pt x="1741429" y="188465"/>
                  <a:pt x="1757238" y="191627"/>
                </a:cubicBezTo>
                <a:cubicBezTo>
                  <a:pt x="1843304" y="208841"/>
                  <a:pt x="1710149" y="190812"/>
                  <a:pt x="1860605" y="207529"/>
                </a:cubicBezTo>
                <a:lnTo>
                  <a:pt x="2154803" y="199578"/>
                </a:lnTo>
                <a:cubicBezTo>
                  <a:pt x="2170908" y="198829"/>
                  <a:pt x="2186551" y="193907"/>
                  <a:pt x="2202511" y="191627"/>
                </a:cubicBezTo>
                <a:cubicBezTo>
                  <a:pt x="2223665" y="188605"/>
                  <a:pt x="2244918" y="186326"/>
                  <a:pt x="2266121" y="183675"/>
                </a:cubicBezTo>
                <a:cubicBezTo>
                  <a:pt x="2274072" y="181025"/>
                  <a:pt x="2282127" y="178667"/>
                  <a:pt x="2289975" y="175724"/>
                </a:cubicBezTo>
                <a:cubicBezTo>
                  <a:pt x="2303339" y="170712"/>
                  <a:pt x="2316965" y="153438"/>
                  <a:pt x="2329732" y="159821"/>
                </a:cubicBezTo>
                <a:cubicBezTo>
                  <a:pt x="2339790" y="164850"/>
                  <a:pt x="2314517" y="176476"/>
                  <a:pt x="2305878" y="183675"/>
                </a:cubicBezTo>
                <a:cubicBezTo>
                  <a:pt x="2298537" y="189793"/>
                  <a:pt x="2288781" y="192821"/>
                  <a:pt x="2282024" y="199578"/>
                </a:cubicBezTo>
                <a:cubicBezTo>
                  <a:pt x="2222848" y="258754"/>
                  <a:pt x="2290533" y="209807"/>
                  <a:pt x="2234316" y="247286"/>
                </a:cubicBezTo>
                <a:cubicBezTo>
                  <a:pt x="2205938" y="289854"/>
                  <a:pt x="2225174" y="264379"/>
                  <a:pt x="2170706" y="318847"/>
                </a:cubicBezTo>
                <a:lnTo>
                  <a:pt x="2138901" y="350653"/>
                </a:lnTo>
                <a:cubicBezTo>
                  <a:pt x="2130950" y="358604"/>
                  <a:pt x="2124403" y="368270"/>
                  <a:pt x="2115047" y="374507"/>
                </a:cubicBezTo>
                <a:cubicBezTo>
                  <a:pt x="2101500" y="383538"/>
                  <a:pt x="2069254" y="404397"/>
                  <a:pt x="2059388" y="414263"/>
                </a:cubicBezTo>
                <a:cubicBezTo>
                  <a:pt x="2050017" y="423634"/>
                  <a:pt x="2044905" y="436697"/>
                  <a:pt x="2035534" y="446068"/>
                </a:cubicBezTo>
                <a:cubicBezTo>
                  <a:pt x="2026163" y="455439"/>
                  <a:pt x="2014076" y="461643"/>
                  <a:pt x="2003728" y="469922"/>
                </a:cubicBezTo>
                <a:cubicBezTo>
                  <a:pt x="1987564" y="482854"/>
                  <a:pt x="1972185" y="496747"/>
                  <a:pt x="1956021" y="509679"/>
                </a:cubicBezTo>
                <a:cubicBezTo>
                  <a:pt x="1945673" y="517958"/>
                  <a:pt x="1933586" y="524162"/>
                  <a:pt x="1924215" y="533533"/>
                </a:cubicBezTo>
                <a:cubicBezTo>
                  <a:pt x="1914844" y="542904"/>
                  <a:pt x="1910130" y="556383"/>
                  <a:pt x="1900361" y="565338"/>
                </a:cubicBezTo>
                <a:cubicBezTo>
                  <a:pt x="1878085" y="585758"/>
                  <a:pt x="1845563" y="595853"/>
                  <a:pt x="1828800" y="620997"/>
                </a:cubicBezTo>
                <a:cubicBezTo>
                  <a:pt x="1792847" y="674925"/>
                  <a:pt x="1839247" y="610550"/>
                  <a:pt x="1773141" y="676656"/>
                </a:cubicBezTo>
                <a:cubicBezTo>
                  <a:pt x="1766384" y="683413"/>
                  <a:pt x="1763995" y="693753"/>
                  <a:pt x="1757238" y="700510"/>
                </a:cubicBezTo>
                <a:cubicBezTo>
                  <a:pt x="1750481" y="707267"/>
                  <a:pt x="1740141" y="709656"/>
                  <a:pt x="1733384" y="716413"/>
                </a:cubicBezTo>
                <a:cubicBezTo>
                  <a:pt x="1708043" y="741754"/>
                  <a:pt x="1710425" y="750628"/>
                  <a:pt x="1693628" y="780023"/>
                </a:cubicBezTo>
                <a:cubicBezTo>
                  <a:pt x="1688887" y="788320"/>
                  <a:pt x="1683026" y="795926"/>
                  <a:pt x="1677725" y="803877"/>
                </a:cubicBezTo>
                <a:cubicBezTo>
                  <a:pt x="1675075" y="811828"/>
                  <a:pt x="1672717" y="819883"/>
                  <a:pt x="1669774" y="827731"/>
                </a:cubicBezTo>
                <a:cubicBezTo>
                  <a:pt x="1664762" y="841095"/>
                  <a:pt x="1658384" y="853947"/>
                  <a:pt x="1653871" y="867487"/>
                </a:cubicBezTo>
                <a:cubicBezTo>
                  <a:pt x="1650415" y="877854"/>
                  <a:pt x="1650807" y="889518"/>
                  <a:pt x="1645920" y="899293"/>
                </a:cubicBezTo>
                <a:cubicBezTo>
                  <a:pt x="1639994" y="911146"/>
                  <a:pt x="1628502" y="919514"/>
                  <a:pt x="1622066" y="931098"/>
                </a:cubicBezTo>
                <a:cubicBezTo>
                  <a:pt x="1590450" y="988006"/>
                  <a:pt x="1621819" y="955449"/>
                  <a:pt x="1590261" y="1018562"/>
                </a:cubicBezTo>
                <a:cubicBezTo>
                  <a:pt x="1584960" y="1029164"/>
                  <a:pt x="1579027" y="1039472"/>
                  <a:pt x="1574358" y="1050367"/>
                </a:cubicBezTo>
                <a:cubicBezTo>
                  <a:pt x="1539254" y="1132275"/>
                  <a:pt x="1603255" y="1000525"/>
                  <a:pt x="1550504" y="1106027"/>
                </a:cubicBezTo>
                <a:cubicBezTo>
                  <a:pt x="1530095" y="1187665"/>
                  <a:pt x="1557835" y="1086479"/>
                  <a:pt x="1526650" y="1169637"/>
                </a:cubicBezTo>
                <a:cubicBezTo>
                  <a:pt x="1522813" y="1179869"/>
                  <a:pt x="1522536" y="1191210"/>
                  <a:pt x="1518699" y="1201442"/>
                </a:cubicBezTo>
                <a:cubicBezTo>
                  <a:pt x="1514537" y="1212540"/>
                  <a:pt x="1507465" y="1222352"/>
                  <a:pt x="1502796" y="1233247"/>
                </a:cubicBezTo>
                <a:cubicBezTo>
                  <a:pt x="1499494" y="1240951"/>
                  <a:pt x="1498147" y="1249397"/>
                  <a:pt x="1494845" y="1257101"/>
                </a:cubicBezTo>
                <a:cubicBezTo>
                  <a:pt x="1488887" y="1271002"/>
                  <a:pt x="1474054" y="1300369"/>
                  <a:pt x="1463040" y="1312760"/>
                </a:cubicBezTo>
                <a:cubicBezTo>
                  <a:pt x="1448099" y="1329569"/>
                  <a:pt x="1431235" y="1344565"/>
                  <a:pt x="1415332" y="1360468"/>
                </a:cubicBezTo>
                <a:cubicBezTo>
                  <a:pt x="1407381" y="1368419"/>
                  <a:pt x="1400834" y="1378084"/>
                  <a:pt x="1391478" y="1384322"/>
                </a:cubicBezTo>
                <a:cubicBezTo>
                  <a:pt x="1383527" y="1389623"/>
                  <a:pt x="1374727" y="1393832"/>
                  <a:pt x="1367624" y="1400225"/>
                </a:cubicBezTo>
                <a:cubicBezTo>
                  <a:pt x="1348122" y="1417777"/>
                  <a:pt x="1332955" y="1440141"/>
                  <a:pt x="1311965" y="1455884"/>
                </a:cubicBezTo>
                <a:cubicBezTo>
                  <a:pt x="1301363" y="1463835"/>
                  <a:pt x="1290944" y="1472035"/>
                  <a:pt x="1280160" y="1479738"/>
                </a:cubicBezTo>
                <a:cubicBezTo>
                  <a:pt x="1272384" y="1485292"/>
                  <a:pt x="1263647" y="1489522"/>
                  <a:pt x="1256306" y="1495640"/>
                </a:cubicBezTo>
                <a:cubicBezTo>
                  <a:pt x="1178160" y="1560761"/>
                  <a:pt x="1279087" y="1480810"/>
                  <a:pt x="1216549" y="1543348"/>
                </a:cubicBezTo>
                <a:cubicBezTo>
                  <a:pt x="1192479" y="1567418"/>
                  <a:pt x="1188183" y="1566056"/>
                  <a:pt x="1160890" y="1575153"/>
                </a:cubicBezTo>
                <a:cubicBezTo>
                  <a:pt x="1113802" y="1610470"/>
                  <a:pt x="1140102" y="1591663"/>
                  <a:pt x="1081377" y="1630813"/>
                </a:cubicBezTo>
                <a:lnTo>
                  <a:pt x="1057523" y="1646715"/>
                </a:lnTo>
                <a:cubicBezTo>
                  <a:pt x="1052222" y="1638764"/>
                  <a:pt x="1045895" y="1631408"/>
                  <a:pt x="1041621" y="1622861"/>
                </a:cubicBezTo>
                <a:cubicBezTo>
                  <a:pt x="1037873" y="1615364"/>
                  <a:pt x="1038815" y="1605623"/>
                  <a:pt x="1033669" y="1599007"/>
                </a:cubicBezTo>
                <a:cubicBezTo>
                  <a:pt x="1019862" y="1581255"/>
                  <a:pt x="998436" y="1570013"/>
                  <a:pt x="985961" y="1551300"/>
                </a:cubicBezTo>
                <a:cubicBezTo>
                  <a:pt x="980660" y="1543349"/>
                  <a:pt x="976452" y="1534549"/>
                  <a:pt x="970059" y="1527446"/>
                </a:cubicBezTo>
                <a:cubicBezTo>
                  <a:pt x="952507" y="1507943"/>
                  <a:pt x="914400" y="1471787"/>
                  <a:pt x="914400" y="1471787"/>
                </a:cubicBezTo>
                <a:cubicBezTo>
                  <a:pt x="907912" y="1452323"/>
                  <a:pt x="902825" y="1433318"/>
                  <a:pt x="890546" y="1416127"/>
                </a:cubicBezTo>
                <a:cubicBezTo>
                  <a:pt x="877767" y="1398236"/>
                  <a:pt x="851593" y="1380949"/>
                  <a:pt x="834887" y="1368420"/>
                </a:cubicBezTo>
                <a:cubicBezTo>
                  <a:pt x="829586" y="1360469"/>
                  <a:pt x="825741" y="1351323"/>
                  <a:pt x="818984" y="1344566"/>
                </a:cubicBezTo>
                <a:cubicBezTo>
                  <a:pt x="803569" y="1329151"/>
                  <a:pt x="790678" y="1327179"/>
                  <a:pt x="771276" y="1320712"/>
                </a:cubicBezTo>
                <a:cubicBezTo>
                  <a:pt x="711389" y="1280786"/>
                  <a:pt x="787500" y="1327665"/>
                  <a:pt x="715617" y="1296858"/>
                </a:cubicBezTo>
                <a:cubicBezTo>
                  <a:pt x="706833" y="1293094"/>
                  <a:pt x="700496" y="1284836"/>
                  <a:pt x="691763" y="1280955"/>
                </a:cubicBezTo>
                <a:cubicBezTo>
                  <a:pt x="636482" y="1256386"/>
                  <a:pt x="658496" y="1272516"/>
                  <a:pt x="612250" y="1257101"/>
                </a:cubicBezTo>
                <a:cubicBezTo>
                  <a:pt x="598710" y="1252587"/>
                  <a:pt x="586034" y="1245712"/>
                  <a:pt x="572494" y="1241199"/>
                </a:cubicBezTo>
                <a:cubicBezTo>
                  <a:pt x="544785" y="1231963"/>
                  <a:pt x="522351" y="1231170"/>
                  <a:pt x="492981" y="1225296"/>
                </a:cubicBezTo>
                <a:cubicBezTo>
                  <a:pt x="482265" y="1223153"/>
                  <a:pt x="471542" y="1220801"/>
                  <a:pt x="461175" y="1217345"/>
                </a:cubicBezTo>
                <a:cubicBezTo>
                  <a:pt x="456391" y="1215750"/>
                  <a:pt x="409853" y="1195725"/>
                  <a:pt x="397565" y="1193491"/>
                </a:cubicBezTo>
                <a:cubicBezTo>
                  <a:pt x="376541" y="1189669"/>
                  <a:pt x="355158" y="1188190"/>
                  <a:pt x="333954" y="1185540"/>
                </a:cubicBezTo>
                <a:cubicBezTo>
                  <a:pt x="312751" y="1174938"/>
                  <a:pt x="293342" y="1159483"/>
                  <a:pt x="270344" y="1153734"/>
                </a:cubicBezTo>
                <a:cubicBezTo>
                  <a:pt x="232812" y="1144351"/>
                  <a:pt x="191303" y="1135496"/>
                  <a:pt x="159026" y="1113978"/>
                </a:cubicBezTo>
                <a:cubicBezTo>
                  <a:pt x="103761" y="1077134"/>
                  <a:pt x="173223" y="1121076"/>
                  <a:pt x="95415" y="1082173"/>
                </a:cubicBezTo>
                <a:cubicBezTo>
                  <a:pt x="67038" y="1067985"/>
                  <a:pt x="44925" y="1039633"/>
                  <a:pt x="23854" y="1018562"/>
                </a:cubicBezTo>
                <a:lnTo>
                  <a:pt x="0" y="994708"/>
                </a:lnTo>
                <a:cubicBezTo>
                  <a:pt x="2650" y="984106"/>
                  <a:pt x="-2556" y="965905"/>
                  <a:pt x="7951" y="962903"/>
                </a:cubicBezTo>
                <a:cubicBezTo>
                  <a:pt x="24069" y="958298"/>
                  <a:pt x="55659" y="978806"/>
                  <a:pt x="55659" y="978806"/>
                </a:cubicBezTo>
                <a:cubicBezTo>
                  <a:pt x="149025" y="970317"/>
                  <a:pt x="116938" y="983945"/>
                  <a:pt x="151074" y="947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0052E4-2F1D-4710-965D-C4EE75E8DB5E}"/>
              </a:ext>
            </a:extLst>
          </p:cNvPr>
          <p:cNvGrpSpPr/>
          <p:nvPr/>
        </p:nvGrpSpPr>
        <p:grpSpPr>
          <a:xfrm>
            <a:off x="4533150" y="5390062"/>
            <a:ext cx="814765" cy="608006"/>
            <a:chOff x="1224306" y="1943837"/>
            <a:chExt cx="814765" cy="60800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44E2AE0-E1D0-450F-BEAD-6691ACDCE9C2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D6C8A918-76E7-486F-BB01-BA5E8F586050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D70BB66-FBFB-4C10-8468-EE2F3180537C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4A80585-20DC-486A-BD7C-24479BB2D7D4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455B04C-9616-4FB8-9D29-A96DC1B8225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7252E11-F01F-4D8C-A83A-1E3C960E8C7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DACC6C-66F4-45CC-A691-4502C90EE1C2}"/>
              </a:ext>
            </a:extLst>
          </p:cNvPr>
          <p:cNvGrpSpPr/>
          <p:nvPr/>
        </p:nvGrpSpPr>
        <p:grpSpPr>
          <a:xfrm>
            <a:off x="4538904" y="5639510"/>
            <a:ext cx="814765" cy="608006"/>
            <a:chOff x="1224306" y="1943837"/>
            <a:chExt cx="814765" cy="60800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A63025B-9957-4CAE-928F-A61759CC030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121C800-DE29-4867-950E-B766389D642F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88372BF-25A7-4870-BFBB-4185362ECC66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2A69512-D8CE-4592-BCDB-5E0BC2386F8F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CE1A4CE-34B2-4F00-935A-F3BDE732F1A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C492157-EBB0-4A34-95D3-9E57C9AA7C1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8FE84D2-030E-4A69-BA0D-F7EC9D1C3201}"/>
              </a:ext>
            </a:extLst>
          </p:cNvPr>
          <p:cNvGrpSpPr/>
          <p:nvPr/>
        </p:nvGrpSpPr>
        <p:grpSpPr>
          <a:xfrm>
            <a:off x="4770680" y="5915930"/>
            <a:ext cx="814765" cy="608006"/>
            <a:chOff x="1224306" y="1943837"/>
            <a:chExt cx="814765" cy="60800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88D5BB2-F517-4000-9882-9555D7132F2D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F39AFA5-8623-41A8-BB78-3947C05B2BB6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D0ECADC-87BB-42A1-8224-FB16C4793457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83A09B6-D2CA-44A5-A436-B48520828CE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C7E66C6-C8D4-421E-AB2B-23499C55AD0E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F64DD3C-8E60-4EF6-B842-CCBD449C70F5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D7C0599-7EAF-4483-8EBA-EF36CEA2CAA8}"/>
              </a:ext>
            </a:extLst>
          </p:cNvPr>
          <p:cNvGrpSpPr/>
          <p:nvPr/>
        </p:nvGrpSpPr>
        <p:grpSpPr>
          <a:xfrm>
            <a:off x="5144335" y="5484696"/>
            <a:ext cx="814765" cy="608006"/>
            <a:chOff x="1224306" y="1943837"/>
            <a:chExt cx="814765" cy="60800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FAD07B2-65E0-4D37-A6B1-9A7C9228C1E0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33D002D-1D9D-46F4-B012-3DF79F10E04C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61BAAE3-6F76-4118-85E6-B66E25E6E83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C1B6B78-E564-4EAD-BBD7-D2C9451A1BC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08B7A5C-D0CE-4424-BEDB-5A094DD4CF6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1549782-639B-4694-9724-0336C29A5B43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47AA40-A4E9-4CFE-90CD-E5B44781B70C}"/>
              </a:ext>
            </a:extLst>
          </p:cNvPr>
          <p:cNvGrpSpPr/>
          <p:nvPr/>
        </p:nvGrpSpPr>
        <p:grpSpPr>
          <a:xfrm>
            <a:off x="3991924" y="5376099"/>
            <a:ext cx="814765" cy="608006"/>
            <a:chOff x="1224306" y="1943837"/>
            <a:chExt cx="814765" cy="60800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6F2C9CF-3A33-47F2-8F28-4828C07E64D9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F57107B-88AB-414D-972A-274689A976F4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DE81145-A871-4583-A968-EBD08B629092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F834994-2F26-49CA-B6EA-B1B30D1E401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B9BC832-8FDB-48A6-813A-718FE08BA3A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18CA139-1F17-46B4-85AB-0DEA24CAAE8B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94AA27B-0AAF-43F9-900C-13CA4388491A}"/>
              </a:ext>
            </a:extLst>
          </p:cNvPr>
          <p:cNvGrpSpPr/>
          <p:nvPr/>
        </p:nvGrpSpPr>
        <p:grpSpPr>
          <a:xfrm>
            <a:off x="4436879" y="5811538"/>
            <a:ext cx="814765" cy="608006"/>
            <a:chOff x="1224306" y="1943837"/>
            <a:chExt cx="814765" cy="60800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B76A0AE-8BD7-48BE-8649-ACDEEE634514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1BB8EAD-CF3D-4655-B311-98F8DFDB4BA9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008544D-588F-447A-B319-04BFEE5E246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7A0B01C-490E-4589-A043-815C4BA5E13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A0170E1-5DD8-4FC3-A6AA-92F06912A720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33E8F13-A317-4F0B-BC39-BDBD9FECA2B7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C85D110-B4AB-43AE-9092-D48594418302}"/>
              </a:ext>
            </a:extLst>
          </p:cNvPr>
          <p:cNvGrpSpPr/>
          <p:nvPr/>
        </p:nvGrpSpPr>
        <p:grpSpPr>
          <a:xfrm>
            <a:off x="4388385" y="5557437"/>
            <a:ext cx="814765" cy="608006"/>
            <a:chOff x="1224306" y="1943837"/>
            <a:chExt cx="814765" cy="60800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2D43699-4138-49C4-AB59-C320C3C747E8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FB638A77-8295-448F-B6CC-60514BC5CCF5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79C756A-72A0-4926-8FC4-62E841EA0F3D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1268C9-D456-44F4-A752-CEB689EF014C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344A0A4-29EA-412A-9E98-394F2D1615D6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6C2B232-56ED-4151-982E-CC91C963C5A6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3BC0F12D-6F9C-4F1D-A788-BB8540CDFFAC}"/>
              </a:ext>
            </a:extLst>
          </p:cNvPr>
          <p:cNvSpPr/>
          <p:nvPr/>
        </p:nvSpPr>
        <p:spPr>
          <a:xfrm>
            <a:off x="6229728" y="265947"/>
            <a:ext cx="2727842" cy="2170016"/>
          </a:xfrm>
          <a:prstGeom prst="wedgeEllipseCallout">
            <a:avLst>
              <a:gd name="adj1" fmla="val -45318"/>
              <a:gd name="adj2" fmla="val 4967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0C92D165-6E55-43B5-9309-88D2E57DB01A}"/>
              </a:ext>
            </a:extLst>
          </p:cNvPr>
          <p:cNvSpPr/>
          <p:nvPr/>
        </p:nvSpPr>
        <p:spPr>
          <a:xfrm>
            <a:off x="4392461" y="940049"/>
            <a:ext cx="898799" cy="1013296"/>
          </a:xfrm>
          <a:custGeom>
            <a:avLst/>
            <a:gdLst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890547 w 1447138"/>
              <a:gd name="connsiteY6" fmla="*/ 365760 h 1367625"/>
              <a:gd name="connsiteX7" fmla="*/ 628154 w 1447138"/>
              <a:gd name="connsiteY7" fmla="*/ 763325 h 1367625"/>
              <a:gd name="connsiteX8" fmla="*/ 453225 w 1447138"/>
              <a:gd name="connsiteY8" fmla="*/ 1057524 h 1367625"/>
              <a:gd name="connsiteX9" fmla="*/ 254442 w 1447138"/>
              <a:gd name="connsiteY9" fmla="*/ 620202 h 1367625"/>
              <a:gd name="connsiteX10" fmla="*/ 0 w 1447138"/>
              <a:gd name="connsiteY10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890547 w 1447138"/>
              <a:gd name="connsiteY6" fmla="*/ 365760 h 1367625"/>
              <a:gd name="connsiteX7" fmla="*/ 628154 w 1447138"/>
              <a:gd name="connsiteY7" fmla="*/ 763325 h 1367625"/>
              <a:gd name="connsiteX8" fmla="*/ 453225 w 1447138"/>
              <a:gd name="connsiteY8" fmla="*/ 1057524 h 1367625"/>
              <a:gd name="connsiteX9" fmla="*/ 254442 w 1447138"/>
              <a:gd name="connsiteY9" fmla="*/ 620202 h 1367625"/>
              <a:gd name="connsiteX10" fmla="*/ 0 w 1447138"/>
              <a:gd name="connsiteY10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628154 w 1447138"/>
              <a:gd name="connsiteY6" fmla="*/ 763325 h 1367625"/>
              <a:gd name="connsiteX7" fmla="*/ 453225 w 1447138"/>
              <a:gd name="connsiteY7" fmla="*/ 1057524 h 1367625"/>
              <a:gd name="connsiteX8" fmla="*/ 254442 w 1447138"/>
              <a:gd name="connsiteY8" fmla="*/ 620202 h 1367625"/>
              <a:gd name="connsiteX9" fmla="*/ 0 w 1447138"/>
              <a:gd name="connsiteY9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628154 w 1447138"/>
              <a:gd name="connsiteY6" fmla="*/ 763325 h 1367625"/>
              <a:gd name="connsiteX7" fmla="*/ 453225 w 1447138"/>
              <a:gd name="connsiteY7" fmla="*/ 1057524 h 1367625"/>
              <a:gd name="connsiteX8" fmla="*/ 254442 w 1447138"/>
              <a:gd name="connsiteY8" fmla="*/ 620202 h 1367625"/>
              <a:gd name="connsiteX9" fmla="*/ 0 w 1447138"/>
              <a:gd name="connsiteY9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447138 w 1447138"/>
              <a:gd name="connsiteY3" fmla="*/ 222637 h 1367625"/>
              <a:gd name="connsiteX4" fmla="*/ 1256307 w 1447138"/>
              <a:gd name="connsiteY4" fmla="*/ 0 h 1367625"/>
              <a:gd name="connsiteX5" fmla="*/ 628154 w 1447138"/>
              <a:gd name="connsiteY5" fmla="*/ 763325 h 1367625"/>
              <a:gd name="connsiteX6" fmla="*/ 453225 w 1447138"/>
              <a:gd name="connsiteY6" fmla="*/ 1057524 h 1367625"/>
              <a:gd name="connsiteX7" fmla="*/ 254442 w 1447138"/>
              <a:gd name="connsiteY7" fmla="*/ 620202 h 1367625"/>
              <a:gd name="connsiteX8" fmla="*/ 0 w 1447138"/>
              <a:gd name="connsiteY8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447138 w 1447138"/>
              <a:gd name="connsiteY3" fmla="*/ 222637 h 1367625"/>
              <a:gd name="connsiteX4" fmla="*/ 1256307 w 1447138"/>
              <a:gd name="connsiteY4" fmla="*/ 0 h 1367625"/>
              <a:gd name="connsiteX5" fmla="*/ 628154 w 1447138"/>
              <a:gd name="connsiteY5" fmla="*/ 763325 h 1367625"/>
              <a:gd name="connsiteX6" fmla="*/ 453225 w 1447138"/>
              <a:gd name="connsiteY6" fmla="*/ 1057524 h 1367625"/>
              <a:gd name="connsiteX7" fmla="*/ 254442 w 1447138"/>
              <a:gd name="connsiteY7" fmla="*/ 620202 h 1367625"/>
              <a:gd name="connsiteX8" fmla="*/ 0 w 1447138"/>
              <a:gd name="connsiteY8" fmla="*/ 739472 h 1367625"/>
              <a:gd name="connsiteX0" fmla="*/ 0 w 1447138"/>
              <a:gd name="connsiteY0" fmla="*/ 543047 h 1171200"/>
              <a:gd name="connsiteX1" fmla="*/ 461176 w 1447138"/>
              <a:gd name="connsiteY1" fmla="*/ 1171200 h 1171200"/>
              <a:gd name="connsiteX2" fmla="*/ 755374 w 1447138"/>
              <a:gd name="connsiteY2" fmla="*/ 710024 h 1171200"/>
              <a:gd name="connsiteX3" fmla="*/ 1447138 w 1447138"/>
              <a:gd name="connsiteY3" fmla="*/ 26212 h 1171200"/>
              <a:gd name="connsiteX4" fmla="*/ 977751 w 1447138"/>
              <a:gd name="connsiteY4" fmla="*/ 0 h 1171200"/>
              <a:gd name="connsiteX5" fmla="*/ 628154 w 1447138"/>
              <a:gd name="connsiteY5" fmla="*/ 566900 h 1171200"/>
              <a:gd name="connsiteX6" fmla="*/ 453225 w 1447138"/>
              <a:gd name="connsiteY6" fmla="*/ 861099 h 1171200"/>
              <a:gd name="connsiteX7" fmla="*/ 254442 w 1447138"/>
              <a:gd name="connsiteY7" fmla="*/ 423777 h 1171200"/>
              <a:gd name="connsiteX8" fmla="*/ 0 w 1447138"/>
              <a:gd name="connsiteY8" fmla="*/ 543047 h 1171200"/>
              <a:gd name="connsiteX0" fmla="*/ 0 w 1217026"/>
              <a:gd name="connsiteY0" fmla="*/ 543047 h 1171200"/>
              <a:gd name="connsiteX1" fmla="*/ 461176 w 1217026"/>
              <a:gd name="connsiteY1" fmla="*/ 1171200 h 1171200"/>
              <a:gd name="connsiteX2" fmla="*/ 755374 w 1217026"/>
              <a:gd name="connsiteY2" fmla="*/ 710024 h 1171200"/>
              <a:gd name="connsiteX3" fmla="*/ 1217026 w 1217026"/>
              <a:gd name="connsiteY3" fmla="*/ 222637 h 1171200"/>
              <a:gd name="connsiteX4" fmla="*/ 977751 w 1217026"/>
              <a:gd name="connsiteY4" fmla="*/ 0 h 1171200"/>
              <a:gd name="connsiteX5" fmla="*/ 628154 w 1217026"/>
              <a:gd name="connsiteY5" fmla="*/ 566900 h 1171200"/>
              <a:gd name="connsiteX6" fmla="*/ 453225 w 1217026"/>
              <a:gd name="connsiteY6" fmla="*/ 861099 h 1171200"/>
              <a:gd name="connsiteX7" fmla="*/ 254442 w 1217026"/>
              <a:gd name="connsiteY7" fmla="*/ 423777 h 1171200"/>
              <a:gd name="connsiteX8" fmla="*/ 0 w 1217026"/>
              <a:gd name="connsiteY8" fmla="*/ 543047 h 117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7026" h="1171200">
                <a:moveTo>
                  <a:pt x="0" y="543047"/>
                </a:moveTo>
                <a:lnTo>
                  <a:pt x="461176" y="1171200"/>
                </a:lnTo>
                <a:lnTo>
                  <a:pt x="755374" y="710024"/>
                </a:lnTo>
                <a:cubicBezTo>
                  <a:pt x="1101846" y="223577"/>
                  <a:pt x="986438" y="450574"/>
                  <a:pt x="1217026" y="222637"/>
                </a:cubicBezTo>
                <a:lnTo>
                  <a:pt x="977751" y="0"/>
                </a:lnTo>
                <a:cubicBezTo>
                  <a:pt x="841254" y="90115"/>
                  <a:pt x="842227" y="87564"/>
                  <a:pt x="628154" y="566900"/>
                </a:cubicBezTo>
                <a:lnTo>
                  <a:pt x="453225" y="861099"/>
                </a:lnTo>
                <a:lnTo>
                  <a:pt x="254442" y="423777"/>
                </a:lnTo>
                <a:lnTo>
                  <a:pt x="0" y="54304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0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7FA9C9-3479-4213-9657-1AF895CFB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89" b="73172"/>
          <a:stretch/>
        </p:blipFill>
        <p:spPr>
          <a:xfrm>
            <a:off x="599672" y="664533"/>
            <a:ext cx="6534553" cy="61934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B766AD-8631-4106-89BA-9342C9F287A6}"/>
              </a:ext>
            </a:extLst>
          </p:cNvPr>
          <p:cNvSpPr/>
          <p:nvPr/>
        </p:nvSpPr>
        <p:spPr>
          <a:xfrm>
            <a:off x="4376540" y="1389601"/>
            <a:ext cx="766863" cy="7668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6BF02BB5-B912-4C6D-B6B3-710957E32E33}"/>
              </a:ext>
            </a:extLst>
          </p:cNvPr>
          <p:cNvSpPr/>
          <p:nvPr/>
        </p:nvSpPr>
        <p:spPr>
          <a:xfrm>
            <a:off x="3705971" y="4556098"/>
            <a:ext cx="2535749" cy="2081585"/>
          </a:xfrm>
          <a:prstGeom prst="heart">
            <a:avLst/>
          </a:prstGeom>
          <a:solidFill>
            <a:srgbClr val="F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0AABBF-0AFE-4073-BEEB-3048FE72C1B9}"/>
              </a:ext>
            </a:extLst>
          </p:cNvPr>
          <p:cNvSpPr/>
          <p:nvPr/>
        </p:nvSpPr>
        <p:spPr>
          <a:xfrm>
            <a:off x="1159297" y="1845205"/>
            <a:ext cx="1259493" cy="889354"/>
          </a:xfrm>
          <a:custGeom>
            <a:avLst/>
            <a:gdLst>
              <a:gd name="connsiteX0" fmla="*/ 151074 w 2332059"/>
              <a:gd name="connsiteY0" fmla="*/ 947000 h 1646715"/>
              <a:gd name="connsiteX1" fmla="*/ 151074 w 2332059"/>
              <a:gd name="connsiteY1" fmla="*/ 947000 h 1646715"/>
              <a:gd name="connsiteX2" fmla="*/ 262393 w 2332059"/>
              <a:gd name="connsiteY2" fmla="*/ 931098 h 1646715"/>
              <a:gd name="connsiteX3" fmla="*/ 389614 w 2332059"/>
              <a:gd name="connsiteY3" fmla="*/ 915195 h 1646715"/>
              <a:gd name="connsiteX4" fmla="*/ 421419 w 2332059"/>
              <a:gd name="connsiteY4" fmla="*/ 899293 h 1646715"/>
              <a:gd name="connsiteX5" fmla="*/ 445273 w 2332059"/>
              <a:gd name="connsiteY5" fmla="*/ 891341 h 1646715"/>
              <a:gd name="connsiteX6" fmla="*/ 477078 w 2332059"/>
              <a:gd name="connsiteY6" fmla="*/ 851585 h 1646715"/>
              <a:gd name="connsiteX7" fmla="*/ 500932 w 2332059"/>
              <a:gd name="connsiteY7" fmla="*/ 827731 h 1646715"/>
              <a:gd name="connsiteX8" fmla="*/ 524786 w 2332059"/>
              <a:gd name="connsiteY8" fmla="*/ 780023 h 1646715"/>
              <a:gd name="connsiteX9" fmla="*/ 548640 w 2332059"/>
              <a:gd name="connsiteY9" fmla="*/ 756169 h 1646715"/>
              <a:gd name="connsiteX10" fmla="*/ 580445 w 2332059"/>
              <a:gd name="connsiteY10" fmla="*/ 708461 h 1646715"/>
              <a:gd name="connsiteX11" fmla="*/ 628153 w 2332059"/>
              <a:gd name="connsiteY11" fmla="*/ 660753 h 1646715"/>
              <a:gd name="connsiteX12" fmla="*/ 652007 w 2332059"/>
              <a:gd name="connsiteY12" fmla="*/ 628948 h 1646715"/>
              <a:gd name="connsiteX13" fmla="*/ 699714 w 2332059"/>
              <a:gd name="connsiteY13" fmla="*/ 589192 h 1646715"/>
              <a:gd name="connsiteX14" fmla="*/ 723568 w 2332059"/>
              <a:gd name="connsiteY14" fmla="*/ 581240 h 1646715"/>
              <a:gd name="connsiteX15" fmla="*/ 795130 w 2332059"/>
              <a:gd name="connsiteY15" fmla="*/ 525581 h 1646715"/>
              <a:gd name="connsiteX16" fmla="*/ 834887 w 2332059"/>
              <a:gd name="connsiteY16" fmla="*/ 477873 h 1646715"/>
              <a:gd name="connsiteX17" fmla="*/ 858741 w 2332059"/>
              <a:gd name="connsiteY17" fmla="*/ 461971 h 1646715"/>
              <a:gd name="connsiteX18" fmla="*/ 914400 w 2332059"/>
              <a:gd name="connsiteY18" fmla="*/ 414263 h 1646715"/>
              <a:gd name="connsiteX19" fmla="*/ 978010 w 2332059"/>
              <a:gd name="connsiteY19" fmla="*/ 374507 h 1646715"/>
              <a:gd name="connsiteX20" fmla="*/ 1009815 w 2332059"/>
              <a:gd name="connsiteY20" fmla="*/ 350653 h 1646715"/>
              <a:gd name="connsiteX21" fmla="*/ 1033669 w 2332059"/>
              <a:gd name="connsiteY21" fmla="*/ 326799 h 1646715"/>
              <a:gd name="connsiteX22" fmla="*/ 1065474 w 2332059"/>
              <a:gd name="connsiteY22" fmla="*/ 310896 h 1646715"/>
              <a:gd name="connsiteX23" fmla="*/ 1121134 w 2332059"/>
              <a:gd name="connsiteY23" fmla="*/ 255237 h 1646715"/>
              <a:gd name="connsiteX24" fmla="*/ 1144988 w 2332059"/>
              <a:gd name="connsiteY24" fmla="*/ 231383 h 1646715"/>
              <a:gd name="connsiteX25" fmla="*/ 1192695 w 2332059"/>
              <a:gd name="connsiteY25" fmla="*/ 191627 h 1646715"/>
              <a:gd name="connsiteX26" fmla="*/ 1208598 w 2332059"/>
              <a:gd name="connsiteY26" fmla="*/ 159821 h 1646715"/>
              <a:gd name="connsiteX27" fmla="*/ 1232452 w 2332059"/>
              <a:gd name="connsiteY27" fmla="*/ 128016 h 1646715"/>
              <a:gd name="connsiteX28" fmla="*/ 1240403 w 2332059"/>
              <a:gd name="connsiteY28" fmla="*/ 104162 h 1646715"/>
              <a:gd name="connsiteX29" fmla="*/ 1280160 w 2332059"/>
              <a:gd name="connsiteY29" fmla="*/ 56454 h 1646715"/>
              <a:gd name="connsiteX30" fmla="*/ 1304014 w 2332059"/>
              <a:gd name="connsiteY30" fmla="*/ 795 h 1646715"/>
              <a:gd name="connsiteX31" fmla="*/ 1335819 w 2332059"/>
              <a:gd name="connsiteY31" fmla="*/ 8747 h 1646715"/>
              <a:gd name="connsiteX32" fmla="*/ 1359673 w 2332059"/>
              <a:gd name="connsiteY32" fmla="*/ 32600 h 1646715"/>
              <a:gd name="connsiteX33" fmla="*/ 1367624 w 2332059"/>
              <a:gd name="connsiteY33" fmla="*/ 56454 h 1646715"/>
              <a:gd name="connsiteX34" fmla="*/ 1391478 w 2332059"/>
              <a:gd name="connsiteY34" fmla="*/ 72357 h 1646715"/>
              <a:gd name="connsiteX35" fmla="*/ 1431234 w 2332059"/>
              <a:gd name="connsiteY35" fmla="*/ 104162 h 1646715"/>
              <a:gd name="connsiteX36" fmla="*/ 1470991 w 2332059"/>
              <a:gd name="connsiteY36" fmla="*/ 120065 h 1646715"/>
              <a:gd name="connsiteX37" fmla="*/ 1534601 w 2332059"/>
              <a:gd name="connsiteY37" fmla="*/ 135967 h 1646715"/>
              <a:gd name="connsiteX38" fmla="*/ 1622066 w 2332059"/>
              <a:gd name="connsiteY38" fmla="*/ 159821 h 1646715"/>
              <a:gd name="connsiteX39" fmla="*/ 1685676 w 2332059"/>
              <a:gd name="connsiteY39" fmla="*/ 175724 h 1646715"/>
              <a:gd name="connsiteX40" fmla="*/ 1709530 w 2332059"/>
              <a:gd name="connsiteY40" fmla="*/ 183675 h 1646715"/>
              <a:gd name="connsiteX41" fmla="*/ 1757238 w 2332059"/>
              <a:gd name="connsiteY41" fmla="*/ 191627 h 1646715"/>
              <a:gd name="connsiteX42" fmla="*/ 1860605 w 2332059"/>
              <a:gd name="connsiteY42" fmla="*/ 207529 h 1646715"/>
              <a:gd name="connsiteX43" fmla="*/ 2154803 w 2332059"/>
              <a:gd name="connsiteY43" fmla="*/ 199578 h 1646715"/>
              <a:gd name="connsiteX44" fmla="*/ 2202511 w 2332059"/>
              <a:gd name="connsiteY44" fmla="*/ 191627 h 1646715"/>
              <a:gd name="connsiteX45" fmla="*/ 2266121 w 2332059"/>
              <a:gd name="connsiteY45" fmla="*/ 183675 h 1646715"/>
              <a:gd name="connsiteX46" fmla="*/ 2289975 w 2332059"/>
              <a:gd name="connsiteY46" fmla="*/ 175724 h 1646715"/>
              <a:gd name="connsiteX47" fmla="*/ 2329732 w 2332059"/>
              <a:gd name="connsiteY47" fmla="*/ 159821 h 1646715"/>
              <a:gd name="connsiteX48" fmla="*/ 2305878 w 2332059"/>
              <a:gd name="connsiteY48" fmla="*/ 183675 h 1646715"/>
              <a:gd name="connsiteX49" fmla="*/ 2282024 w 2332059"/>
              <a:gd name="connsiteY49" fmla="*/ 199578 h 1646715"/>
              <a:gd name="connsiteX50" fmla="*/ 2234316 w 2332059"/>
              <a:gd name="connsiteY50" fmla="*/ 247286 h 1646715"/>
              <a:gd name="connsiteX51" fmla="*/ 2170706 w 2332059"/>
              <a:gd name="connsiteY51" fmla="*/ 318847 h 1646715"/>
              <a:gd name="connsiteX52" fmla="*/ 2138901 w 2332059"/>
              <a:gd name="connsiteY52" fmla="*/ 350653 h 1646715"/>
              <a:gd name="connsiteX53" fmla="*/ 2115047 w 2332059"/>
              <a:gd name="connsiteY53" fmla="*/ 374507 h 1646715"/>
              <a:gd name="connsiteX54" fmla="*/ 2059388 w 2332059"/>
              <a:gd name="connsiteY54" fmla="*/ 414263 h 1646715"/>
              <a:gd name="connsiteX55" fmla="*/ 2035534 w 2332059"/>
              <a:gd name="connsiteY55" fmla="*/ 446068 h 1646715"/>
              <a:gd name="connsiteX56" fmla="*/ 2003728 w 2332059"/>
              <a:gd name="connsiteY56" fmla="*/ 469922 h 1646715"/>
              <a:gd name="connsiteX57" fmla="*/ 1956021 w 2332059"/>
              <a:gd name="connsiteY57" fmla="*/ 509679 h 1646715"/>
              <a:gd name="connsiteX58" fmla="*/ 1924215 w 2332059"/>
              <a:gd name="connsiteY58" fmla="*/ 533533 h 1646715"/>
              <a:gd name="connsiteX59" fmla="*/ 1900361 w 2332059"/>
              <a:gd name="connsiteY59" fmla="*/ 565338 h 1646715"/>
              <a:gd name="connsiteX60" fmla="*/ 1828800 w 2332059"/>
              <a:gd name="connsiteY60" fmla="*/ 620997 h 1646715"/>
              <a:gd name="connsiteX61" fmla="*/ 1773141 w 2332059"/>
              <a:gd name="connsiteY61" fmla="*/ 676656 h 1646715"/>
              <a:gd name="connsiteX62" fmla="*/ 1757238 w 2332059"/>
              <a:gd name="connsiteY62" fmla="*/ 700510 h 1646715"/>
              <a:gd name="connsiteX63" fmla="*/ 1733384 w 2332059"/>
              <a:gd name="connsiteY63" fmla="*/ 716413 h 1646715"/>
              <a:gd name="connsiteX64" fmla="*/ 1693628 w 2332059"/>
              <a:gd name="connsiteY64" fmla="*/ 780023 h 1646715"/>
              <a:gd name="connsiteX65" fmla="*/ 1677725 w 2332059"/>
              <a:gd name="connsiteY65" fmla="*/ 803877 h 1646715"/>
              <a:gd name="connsiteX66" fmla="*/ 1669774 w 2332059"/>
              <a:gd name="connsiteY66" fmla="*/ 827731 h 1646715"/>
              <a:gd name="connsiteX67" fmla="*/ 1653871 w 2332059"/>
              <a:gd name="connsiteY67" fmla="*/ 867487 h 1646715"/>
              <a:gd name="connsiteX68" fmla="*/ 1645920 w 2332059"/>
              <a:gd name="connsiteY68" fmla="*/ 899293 h 1646715"/>
              <a:gd name="connsiteX69" fmla="*/ 1622066 w 2332059"/>
              <a:gd name="connsiteY69" fmla="*/ 931098 h 1646715"/>
              <a:gd name="connsiteX70" fmla="*/ 1590261 w 2332059"/>
              <a:gd name="connsiteY70" fmla="*/ 1018562 h 1646715"/>
              <a:gd name="connsiteX71" fmla="*/ 1574358 w 2332059"/>
              <a:gd name="connsiteY71" fmla="*/ 1050367 h 1646715"/>
              <a:gd name="connsiteX72" fmla="*/ 1550504 w 2332059"/>
              <a:gd name="connsiteY72" fmla="*/ 1106027 h 1646715"/>
              <a:gd name="connsiteX73" fmla="*/ 1526650 w 2332059"/>
              <a:gd name="connsiteY73" fmla="*/ 1169637 h 1646715"/>
              <a:gd name="connsiteX74" fmla="*/ 1518699 w 2332059"/>
              <a:gd name="connsiteY74" fmla="*/ 1201442 h 1646715"/>
              <a:gd name="connsiteX75" fmla="*/ 1502796 w 2332059"/>
              <a:gd name="connsiteY75" fmla="*/ 1233247 h 1646715"/>
              <a:gd name="connsiteX76" fmla="*/ 1494845 w 2332059"/>
              <a:gd name="connsiteY76" fmla="*/ 1257101 h 1646715"/>
              <a:gd name="connsiteX77" fmla="*/ 1463040 w 2332059"/>
              <a:gd name="connsiteY77" fmla="*/ 1312760 h 1646715"/>
              <a:gd name="connsiteX78" fmla="*/ 1415332 w 2332059"/>
              <a:gd name="connsiteY78" fmla="*/ 1360468 h 1646715"/>
              <a:gd name="connsiteX79" fmla="*/ 1391478 w 2332059"/>
              <a:gd name="connsiteY79" fmla="*/ 1384322 h 1646715"/>
              <a:gd name="connsiteX80" fmla="*/ 1367624 w 2332059"/>
              <a:gd name="connsiteY80" fmla="*/ 1400225 h 1646715"/>
              <a:gd name="connsiteX81" fmla="*/ 1311965 w 2332059"/>
              <a:gd name="connsiteY81" fmla="*/ 1455884 h 1646715"/>
              <a:gd name="connsiteX82" fmla="*/ 1280160 w 2332059"/>
              <a:gd name="connsiteY82" fmla="*/ 1479738 h 1646715"/>
              <a:gd name="connsiteX83" fmla="*/ 1256306 w 2332059"/>
              <a:gd name="connsiteY83" fmla="*/ 1495640 h 1646715"/>
              <a:gd name="connsiteX84" fmla="*/ 1216549 w 2332059"/>
              <a:gd name="connsiteY84" fmla="*/ 1543348 h 1646715"/>
              <a:gd name="connsiteX85" fmla="*/ 1160890 w 2332059"/>
              <a:gd name="connsiteY85" fmla="*/ 1575153 h 1646715"/>
              <a:gd name="connsiteX86" fmla="*/ 1081377 w 2332059"/>
              <a:gd name="connsiteY86" fmla="*/ 1630813 h 1646715"/>
              <a:gd name="connsiteX87" fmla="*/ 1057523 w 2332059"/>
              <a:gd name="connsiteY87" fmla="*/ 1646715 h 1646715"/>
              <a:gd name="connsiteX88" fmla="*/ 1041621 w 2332059"/>
              <a:gd name="connsiteY88" fmla="*/ 1622861 h 1646715"/>
              <a:gd name="connsiteX89" fmla="*/ 1033669 w 2332059"/>
              <a:gd name="connsiteY89" fmla="*/ 1599007 h 1646715"/>
              <a:gd name="connsiteX90" fmla="*/ 985961 w 2332059"/>
              <a:gd name="connsiteY90" fmla="*/ 1551300 h 1646715"/>
              <a:gd name="connsiteX91" fmla="*/ 970059 w 2332059"/>
              <a:gd name="connsiteY91" fmla="*/ 1527446 h 1646715"/>
              <a:gd name="connsiteX92" fmla="*/ 914400 w 2332059"/>
              <a:gd name="connsiteY92" fmla="*/ 1471787 h 1646715"/>
              <a:gd name="connsiteX93" fmla="*/ 890546 w 2332059"/>
              <a:gd name="connsiteY93" fmla="*/ 1416127 h 1646715"/>
              <a:gd name="connsiteX94" fmla="*/ 834887 w 2332059"/>
              <a:gd name="connsiteY94" fmla="*/ 1368420 h 1646715"/>
              <a:gd name="connsiteX95" fmla="*/ 818984 w 2332059"/>
              <a:gd name="connsiteY95" fmla="*/ 1344566 h 1646715"/>
              <a:gd name="connsiteX96" fmla="*/ 771276 w 2332059"/>
              <a:gd name="connsiteY96" fmla="*/ 1320712 h 1646715"/>
              <a:gd name="connsiteX97" fmla="*/ 715617 w 2332059"/>
              <a:gd name="connsiteY97" fmla="*/ 1296858 h 1646715"/>
              <a:gd name="connsiteX98" fmla="*/ 691763 w 2332059"/>
              <a:gd name="connsiteY98" fmla="*/ 1280955 h 1646715"/>
              <a:gd name="connsiteX99" fmla="*/ 612250 w 2332059"/>
              <a:gd name="connsiteY99" fmla="*/ 1257101 h 1646715"/>
              <a:gd name="connsiteX100" fmla="*/ 572494 w 2332059"/>
              <a:gd name="connsiteY100" fmla="*/ 1241199 h 1646715"/>
              <a:gd name="connsiteX101" fmla="*/ 492981 w 2332059"/>
              <a:gd name="connsiteY101" fmla="*/ 1225296 h 1646715"/>
              <a:gd name="connsiteX102" fmla="*/ 461175 w 2332059"/>
              <a:gd name="connsiteY102" fmla="*/ 1217345 h 1646715"/>
              <a:gd name="connsiteX103" fmla="*/ 397565 w 2332059"/>
              <a:gd name="connsiteY103" fmla="*/ 1193491 h 1646715"/>
              <a:gd name="connsiteX104" fmla="*/ 333954 w 2332059"/>
              <a:gd name="connsiteY104" fmla="*/ 1185540 h 1646715"/>
              <a:gd name="connsiteX105" fmla="*/ 270344 w 2332059"/>
              <a:gd name="connsiteY105" fmla="*/ 1153734 h 1646715"/>
              <a:gd name="connsiteX106" fmla="*/ 159026 w 2332059"/>
              <a:gd name="connsiteY106" fmla="*/ 1113978 h 1646715"/>
              <a:gd name="connsiteX107" fmla="*/ 95415 w 2332059"/>
              <a:gd name="connsiteY107" fmla="*/ 1082173 h 1646715"/>
              <a:gd name="connsiteX108" fmla="*/ 23854 w 2332059"/>
              <a:gd name="connsiteY108" fmla="*/ 1018562 h 1646715"/>
              <a:gd name="connsiteX109" fmla="*/ 0 w 2332059"/>
              <a:gd name="connsiteY109" fmla="*/ 994708 h 1646715"/>
              <a:gd name="connsiteX110" fmla="*/ 7951 w 2332059"/>
              <a:gd name="connsiteY110" fmla="*/ 962903 h 1646715"/>
              <a:gd name="connsiteX111" fmla="*/ 55659 w 2332059"/>
              <a:gd name="connsiteY111" fmla="*/ 978806 h 1646715"/>
              <a:gd name="connsiteX112" fmla="*/ 151074 w 2332059"/>
              <a:gd name="connsiteY112" fmla="*/ 947000 h 164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2332059" h="1646715">
                <a:moveTo>
                  <a:pt x="151074" y="947000"/>
                </a:moveTo>
                <a:lnTo>
                  <a:pt x="151074" y="947000"/>
                </a:lnTo>
                <a:lnTo>
                  <a:pt x="262393" y="931098"/>
                </a:lnTo>
                <a:lnTo>
                  <a:pt x="389614" y="915195"/>
                </a:lnTo>
                <a:cubicBezTo>
                  <a:pt x="400216" y="909894"/>
                  <a:pt x="410524" y="903962"/>
                  <a:pt x="421419" y="899293"/>
                </a:cubicBezTo>
                <a:cubicBezTo>
                  <a:pt x="429123" y="895991"/>
                  <a:pt x="438909" y="896796"/>
                  <a:pt x="445273" y="891341"/>
                </a:cubicBezTo>
                <a:cubicBezTo>
                  <a:pt x="458158" y="880296"/>
                  <a:pt x="465903" y="864357"/>
                  <a:pt x="477078" y="851585"/>
                </a:cubicBezTo>
                <a:cubicBezTo>
                  <a:pt x="484483" y="843122"/>
                  <a:pt x="492981" y="835682"/>
                  <a:pt x="500932" y="827731"/>
                </a:cubicBezTo>
                <a:cubicBezTo>
                  <a:pt x="508901" y="803823"/>
                  <a:pt x="507659" y="800576"/>
                  <a:pt x="524786" y="780023"/>
                </a:cubicBezTo>
                <a:cubicBezTo>
                  <a:pt x="531985" y="771384"/>
                  <a:pt x="541736" y="765045"/>
                  <a:pt x="548640" y="756169"/>
                </a:cubicBezTo>
                <a:cubicBezTo>
                  <a:pt x="560374" y="741082"/>
                  <a:pt x="566930" y="721976"/>
                  <a:pt x="580445" y="708461"/>
                </a:cubicBezTo>
                <a:cubicBezTo>
                  <a:pt x="596348" y="692558"/>
                  <a:pt x="614659" y="678745"/>
                  <a:pt x="628153" y="660753"/>
                </a:cubicBezTo>
                <a:cubicBezTo>
                  <a:pt x="636104" y="650151"/>
                  <a:pt x="643383" y="639010"/>
                  <a:pt x="652007" y="628948"/>
                </a:cubicBezTo>
                <a:cubicBezTo>
                  <a:pt x="665196" y="613561"/>
                  <a:pt x="681310" y="598394"/>
                  <a:pt x="699714" y="589192"/>
                </a:cubicBezTo>
                <a:cubicBezTo>
                  <a:pt x="707211" y="585444"/>
                  <a:pt x="715617" y="583891"/>
                  <a:pt x="723568" y="581240"/>
                </a:cubicBezTo>
                <a:cubicBezTo>
                  <a:pt x="747422" y="562687"/>
                  <a:pt x="778367" y="550725"/>
                  <a:pt x="795130" y="525581"/>
                </a:cubicBezTo>
                <a:cubicBezTo>
                  <a:pt x="810766" y="502127"/>
                  <a:pt x="811929" y="497004"/>
                  <a:pt x="834887" y="477873"/>
                </a:cubicBezTo>
                <a:cubicBezTo>
                  <a:pt x="842228" y="471755"/>
                  <a:pt x="851400" y="468089"/>
                  <a:pt x="858741" y="461971"/>
                </a:cubicBezTo>
                <a:cubicBezTo>
                  <a:pt x="907889" y="421014"/>
                  <a:pt x="854831" y="453976"/>
                  <a:pt x="914400" y="414263"/>
                </a:cubicBezTo>
                <a:cubicBezTo>
                  <a:pt x="970074" y="377147"/>
                  <a:pt x="936521" y="404142"/>
                  <a:pt x="978010" y="374507"/>
                </a:cubicBezTo>
                <a:cubicBezTo>
                  <a:pt x="988794" y="366804"/>
                  <a:pt x="999753" y="359277"/>
                  <a:pt x="1009815" y="350653"/>
                </a:cubicBezTo>
                <a:cubicBezTo>
                  <a:pt x="1018353" y="343335"/>
                  <a:pt x="1024519" y="333335"/>
                  <a:pt x="1033669" y="326799"/>
                </a:cubicBezTo>
                <a:cubicBezTo>
                  <a:pt x="1043314" y="319909"/>
                  <a:pt x="1054872" y="316197"/>
                  <a:pt x="1065474" y="310896"/>
                </a:cubicBezTo>
                <a:cubicBezTo>
                  <a:pt x="1093982" y="268135"/>
                  <a:pt x="1068248" y="301512"/>
                  <a:pt x="1121134" y="255237"/>
                </a:cubicBezTo>
                <a:cubicBezTo>
                  <a:pt x="1129597" y="247832"/>
                  <a:pt x="1136350" y="238582"/>
                  <a:pt x="1144988" y="231383"/>
                </a:cubicBezTo>
                <a:cubicBezTo>
                  <a:pt x="1211416" y="176025"/>
                  <a:pt x="1122995" y="261324"/>
                  <a:pt x="1192695" y="191627"/>
                </a:cubicBezTo>
                <a:cubicBezTo>
                  <a:pt x="1197996" y="181025"/>
                  <a:pt x="1202316" y="169873"/>
                  <a:pt x="1208598" y="159821"/>
                </a:cubicBezTo>
                <a:cubicBezTo>
                  <a:pt x="1215622" y="148583"/>
                  <a:pt x="1225877" y="139522"/>
                  <a:pt x="1232452" y="128016"/>
                </a:cubicBezTo>
                <a:cubicBezTo>
                  <a:pt x="1236610" y="120739"/>
                  <a:pt x="1236655" y="111659"/>
                  <a:pt x="1240403" y="104162"/>
                </a:cubicBezTo>
                <a:cubicBezTo>
                  <a:pt x="1251473" y="82023"/>
                  <a:pt x="1262576" y="74038"/>
                  <a:pt x="1280160" y="56454"/>
                </a:cubicBezTo>
                <a:cubicBezTo>
                  <a:pt x="1282437" y="47345"/>
                  <a:pt x="1289038" y="5787"/>
                  <a:pt x="1304014" y="795"/>
                </a:cubicBezTo>
                <a:cubicBezTo>
                  <a:pt x="1314381" y="-2661"/>
                  <a:pt x="1325217" y="6096"/>
                  <a:pt x="1335819" y="8747"/>
                </a:cubicBezTo>
                <a:cubicBezTo>
                  <a:pt x="1343770" y="16698"/>
                  <a:pt x="1353436" y="23244"/>
                  <a:pt x="1359673" y="32600"/>
                </a:cubicBezTo>
                <a:cubicBezTo>
                  <a:pt x="1364322" y="39574"/>
                  <a:pt x="1362388" y="49909"/>
                  <a:pt x="1367624" y="56454"/>
                </a:cubicBezTo>
                <a:cubicBezTo>
                  <a:pt x="1373594" y="63916"/>
                  <a:pt x="1383833" y="66623"/>
                  <a:pt x="1391478" y="72357"/>
                </a:cubicBezTo>
                <a:cubicBezTo>
                  <a:pt x="1405055" y="82540"/>
                  <a:pt x="1416682" y="95431"/>
                  <a:pt x="1431234" y="104162"/>
                </a:cubicBezTo>
                <a:cubicBezTo>
                  <a:pt x="1443473" y="111506"/>
                  <a:pt x="1457627" y="115053"/>
                  <a:pt x="1470991" y="120065"/>
                </a:cubicBezTo>
                <a:cubicBezTo>
                  <a:pt x="1498931" y="130543"/>
                  <a:pt x="1500710" y="129189"/>
                  <a:pt x="1534601" y="135967"/>
                </a:cubicBezTo>
                <a:cubicBezTo>
                  <a:pt x="1603355" y="163469"/>
                  <a:pt x="1544434" y="143185"/>
                  <a:pt x="1622066" y="159821"/>
                </a:cubicBezTo>
                <a:cubicBezTo>
                  <a:pt x="1643437" y="164400"/>
                  <a:pt x="1664942" y="168813"/>
                  <a:pt x="1685676" y="175724"/>
                </a:cubicBezTo>
                <a:cubicBezTo>
                  <a:pt x="1693627" y="178374"/>
                  <a:pt x="1701348" y="181857"/>
                  <a:pt x="1709530" y="183675"/>
                </a:cubicBezTo>
                <a:cubicBezTo>
                  <a:pt x="1725268" y="187172"/>
                  <a:pt x="1741429" y="188465"/>
                  <a:pt x="1757238" y="191627"/>
                </a:cubicBezTo>
                <a:cubicBezTo>
                  <a:pt x="1843304" y="208841"/>
                  <a:pt x="1710149" y="190812"/>
                  <a:pt x="1860605" y="207529"/>
                </a:cubicBezTo>
                <a:lnTo>
                  <a:pt x="2154803" y="199578"/>
                </a:lnTo>
                <a:cubicBezTo>
                  <a:pt x="2170908" y="198829"/>
                  <a:pt x="2186551" y="193907"/>
                  <a:pt x="2202511" y="191627"/>
                </a:cubicBezTo>
                <a:cubicBezTo>
                  <a:pt x="2223665" y="188605"/>
                  <a:pt x="2244918" y="186326"/>
                  <a:pt x="2266121" y="183675"/>
                </a:cubicBezTo>
                <a:cubicBezTo>
                  <a:pt x="2274072" y="181025"/>
                  <a:pt x="2282127" y="178667"/>
                  <a:pt x="2289975" y="175724"/>
                </a:cubicBezTo>
                <a:cubicBezTo>
                  <a:pt x="2303339" y="170712"/>
                  <a:pt x="2316965" y="153438"/>
                  <a:pt x="2329732" y="159821"/>
                </a:cubicBezTo>
                <a:cubicBezTo>
                  <a:pt x="2339790" y="164850"/>
                  <a:pt x="2314517" y="176476"/>
                  <a:pt x="2305878" y="183675"/>
                </a:cubicBezTo>
                <a:cubicBezTo>
                  <a:pt x="2298537" y="189793"/>
                  <a:pt x="2288781" y="192821"/>
                  <a:pt x="2282024" y="199578"/>
                </a:cubicBezTo>
                <a:cubicBezTo>
                  <a:pt x="2222848" y="258754"/>
                  <a:pt x="2290533" y="209807"/>
                  <a:pt x="2234316" y="247286"/>
                </a:cubicBezTo>
                <a:cubicBezTo>
                  <a:pt x="2205938" y="289854"/>
                  <a:pt x="2225174" y="264379"/>
                  <a:pt x="2170706" y="318847"/>
                </a:cubicBezTo>
                <a:lnTo>
                  <a:pt x="2138901" y="350653"/>
                </a:lnTo>
                <a:cubicBezTo>
                  <a:pt x="2130950" y="358604"/>
                  <a:pt x="2124403" y="368270"/>
                  <a:pt x="2115047" y="374507"/>
                </a:cubicBezTo>
                <a:cubicBezTo>
                  <a:pt x="2101500" y="383538"/>
                  <a:pt x="2069254" y="404397"/>
                  <a:pt x="2059388" y="414263"/>
                </a:cubicBezTo>
                <a:cubicBezTo>
                  <a:pt x="2050017" y="423634"/>
                  <a:pt x="2044905" y="436697"/>
                  <a:pt x="2035534" y="446068"/>
                </a:cubicBezTo>
                <a:cubicBezTo>
                  <a:pt x="2026163" y="455439"/>
                  <a:pt x="2014076" y="461643"/>
                  <a:pt x="2003728" y="469922"/>
                </a:cubicBezTo>
                <a:cubicBezTo>
                  <a:pt x="1987564" y="482854"/>
                  <a:pt x="1972185" y="496747"/>
                  <a:pt x="1956021" y="509679"/>
                </a:cubicBezTo>
                <a:cubicBezTo>
                  <a:pt x="1945673" y="517958"/>
                  <a:pt x="1933586" y="524162"/>
                  <a:pt x="1924215" y="533533"/>
                </a:cubicBezTo>
                <a:cubicBezTo>
                  <a:pt x="1914844" y="542904"/>
                  <a:pt x="1910130" y="556383"/>
                  <a:pt x="1900361" y="565338"/>
                </a:cubicBezTo>
                <a:cubicBezTo>
                  <a:pt x="1878085" y="585758"/>
                  <a:pt x="1845563" y="595853"/>
                  <a:pt x="1828800" y="620997"/>
                </a:cubicBezTo>
                <a:cubicBezTo>
                  <a:pt x="1792847" y="674925"/>
                  <a:pt x="1839247" y="610550"/>
                  <a:pt x="1773141" y="676656"/>
                </a:cubicBezTo>
                <a:cubicBezTo>
                  <a:pt x="1766384" y="683413"/>
                  <a:pt x="1763995" y="693753"/>
                  <a:pt x="1757238" y="700510"/>
                </a:cubicBezTo>
                <a:cubicBezTo>
                  <a:pt x="1750481" y="707267"/>
                  <a:pt x="1740141" y="709656"/>
                  <a:pt x="1733384" y="716413"/>
                </a:cubicBezTo>
                <a:cubicBezTo>
                  <a:pt x="1708043" y="741754"/>
                  <a:pt x="1710425" y="750628"/>
                  <a:pt x="1693628" y="780023"/>
                </a:cubicBezTo>
                <a:cubicBezTo>
                  <a:pt x="1688887" y="788320"/>
                  <a:pt x="1683026" y="795926"/>
                  <a:pt x="1677725" y="803877"/>
                </a:cubicBezTo>
                <a:cubicBezTo>
                  <a:pt x="1675075" y="811828"/>
                  <a:pt x="1672717" y="819883"/>
                  <a:pt x="1669774" y="827731"/>
                </a:cubicBezTo>
                <a:cubicBezTo>
                  <a:pt x="1664762" y="841095"/>
                  <a:pt x="1658384" y="853947"/>
                  <a:pt x="1653871" y="867487"/>
                </a:cubicBezTo>
                <a:cubicBezTo>
                  <a:pt x="1650415" y="877854"/>
                  <a:pt x="1650807" y="889518"/>
                  <a:pt x="1645920" y="899293"/>
                </a:cubicBezTo>
                <a:cubicBezTo>
                  <a:pt x="1639994" y="911146"/>
                  <a:pt x="1628502" y="919514"/>
                  <a:pt x="1622066" y="931098"/>
                </a:cubicBezTo>
                <a:cubicBezTo>
                  <a:pt x="1590450" y="988006"/>
                  <a:pt x="1621819" y="955449"/>
                  <a:pt x="1590261" y="1018562"/>
                </a:cubicBezTo>
                <a:cubicBezTo>
                  <a:pt x="1584960" y="1029164"/>
                  <a:pt x="1579027" y="1039472"/>
                  <a:pt x="1574358" y="1050367"/>
                </a:cubicBezTo>
                <a:cubicBezTo>
                  <a:pt x="1539254" y="1132275"/>
                  <a:pt x="1603255" y="1000525"/>
                  <a:pt x="1550504" y="1106027"/>
                </a:cubicBezTo>
                <a:cubicBezTo>
                  <a:pt x="1530095" y="1187665"/>
                  <a:pt x="1557835" y="1086479"/>
                  <a:pt x="1526650" y="1169637"/>
                </a:cubicBezTo>
                <a:cubicBezTo>
                  <a:pt x="1522813" y="1179869"/>
                  <a:pt x="1522536" y="1191210"/>
                  <a:pt x="1518699" y="1201442"/>
                </a:cubicBezTo>
                <a:cubicBezTo>
                  <a:pt x="1514537" y="1212540"/>
                  <a:pt x="1507465" y="1222352"/>
                  <a:pt x="1502796" y="1233247"/>
                </a:cubicBezTo>
                <a:cubicBezTo>
                  <a:pt x="1499494" y="1240951"/>
                  <a:pt x="1498147" y="1249397"/>
                  <a:pt x="1494845" y="1257101"/>
                </a:cubicBezTo>
                <a:cubicBezTo>
                  <a:pt x="1488887" y="1271002"/>
                  <a:pt x="1474054" y="1300369"/>
                  <a:pt x="1463040" y="1312760"/>
                </a:cubicBezTo>
                <a:cubicBezTo>
                  <a:pt x="1448099" y="1329569"/>
                  <a:pt x="1431235" y="1344565"/>
                  <a:pt x="1415332" y="1360468"/>
                </a:cubicBezTo>
                <a:cubicBezTo>
                  <a:pt x="1407381" y="1368419"/>
                  <a:pt x="1400834" y="1378084"/>
                  <a:pt x="1391478" y="1384322"/>
                </a:cubicBezTo>
                <a:cubicBezTo>
                  <a:pt x="1383527" y="1389623"/>
                  <a:pt x="1374727" y="1393832"/>
                  <a:pt x="1367624" y="1400225"/>
                </a:cubicBezTo>
                <a:cubicBezTo>
                  <a:pt x="1348122" y="1417777"/>
                  <a:pt x="1332955" y="1440141"/>
                  <a:pt x="1311965" y="1455884"/>
                </a:cubicBezTo>
                <a:cubicBezTo>
                  <a:pt x="1301363" y="1463835"/>
                  <a:pt x="1290944" y="1472035"/>
                  <a:pt x="1280160" y="1479738"/>
                </a:cubicBezTo>
                <a:cubicBezTo>
                  <a:pt x="1272384" y="1485292"/>
                  <a:pt x="1263647" y="1489522"/>
                  <a:pt x="1256306" y="1495640"/>
                </a:cubicBezTo>
                <a:cubicBezTo>
                  <a:pt x="1178160" y="1560761"/>
                  <a:pt x="1279087" y="1480810"/>
                  <a:pt x="1216549" y="1543348"/>
                </a:cubicBezTo>
                <a:cubicBezTo>
                  <a:pt x="1192479" y="1567418"/>
                  <a:pt x="1188183" y="1566056"/>
                  <a:pt x="1160890" y="1575153"/>
                </a:cubicBezTo>
                <a:cubicBezTo>
                  <a:pt x="1113802" y="1610470"/>
                  <a:pt x="1140102" y="1591663"/>
                  <a:pt x="1081377" y="1630813"/>
                </a:cubicBezTo>
                <a:lnTo>
                  <a:pt x="1057523" y="1646715"/>
                </a:lnTo>
                <a:cubicBezTo>
                  <a:pt x="1052222" y="1638764"/>
                  <a:pt x="1045895" y="1631408"/>
                  <a:pt x="1041621" y="1622861"/>
                </a:cubicBezTo>
                <a:cubicBezTo>
                  <a:pt x="1037873" y="1615364"/>
                  <a:pt x="1038815" y="1605623"/>
                  <a:pt x="1033669" y="1599007"/>
                </a:cubicBezTo>
                <a:cubicBezTo>
                  <a:pt x="1019862" y="1581255"/>
                  <a:pt x="998436" y="1570013"/>
                  <a:pt x="985961" y="1551300"/>
                </a:cubicBezTo>
                <a:cubicBezTo>
                  <a:pt x="980660" y="1543349"/>
                  <a:pt x="976452" y="1534549"/>
                  <a:pt x="970059" y="1527446"/>
                </a:cubicBezTo>
                <a:cubicBezTo>
                  <a:pt x="952507" y="1507943"/>
                  <a:pt x="914400" y="1471787"/>
                  <a:pt x="914400" y="1471787"/>
                </a:cubicBezTo>
                <a:cubicBezTo>
                  <a:pt x="907912" y="1452323"/>
                  <a:pt x="902825" y="1433318"/>
                  <a:pt x="890546" y="1416127"/>
                </a:cubicBezTo>
                <a:cubicBezTo>
                  <a:pt x="877767" y="1398236"/>
                  <a:pt x="851593" y="1380949"/>
                  <a:pt x="834887" y="1368420"/>
                </a:cubicBezTo>
                <a:cubicBezTo>
                  <a:pt x="829586" y="1360469"/>
                  <a:pt x="825741" y="1351323"/>
                  <a:pt x="818984" y="1344566"/>
                </a:cubicBezTo>
                <a:cubicBezTo>
                  <a:pt x="803569" y="1329151"/>
                  <a:pt x="790678" y="1327179"/>
                  <a:pt x="771276" y="1320712"/>
                </a:cubicBezTo>
                <a:cubicBezTo>
                  <a:pt x="711389" y="1280786"/>
                  <a:pt x="787500" y="1327665"/>
                  <a:pt x="715617" y="1296858"/>
                </a:cubicBezTo>
                <a:cubicBezTo>
                  <a:pt x="706833" y="1293094"/>
                  <a:pt x="700496" y="1284836"/>
                  <a:pt x="691763" y="1280955"/>
                </a:cubicBezTo>
                <a:cubicBezTo>
                  <a:pt x="636482" y="1256386"/>
                  <a:pt x="658496" y="1272516"/>
                  <a:pt x="612250" y="1257101"/>
                </a:cubicBezTo>
                <a:cubicBezTo>
                  <a:pt x="598710" y="1252587"/>
                  <a:pt x="586034" y="1245712"/>
                  <a:pt x="572494" y="1241199"/>
                </a:cubicBezTo>
                <a:cubicBezTo>
                  <a:pt x="544785" y="1231963"/>
                  <a:pt x="522351" y="1231170"/>
                  <a:pt x="492981" y="1225296"/>
                </a:cubicBezTo>
                <a:cubicBezTo>
                  <a:pt x="482265" y="1223153"/>
                  <a:pt x="471542" y="1220801"/>
                  <a:pt x="461175" y="1217345"/>
                </a:cubicBezTo>
                <a:cubicBezTo>
                  <a:pt x="456391" y="1215750"/>
                  <a:pt x="409853" y="1195725"/>
                  <a:pt x="397565" y="1193491"/>
                </a:cubicBezTo>
                <a:cubicBezTo>
                  <a:pt x="376541" y="1189669"/>
                  <a:pt x="355158" y="1188190"/>
                  <a:pt x="333954" y="1185540"/>
                </a:cubicBezTo>
                <a:cubicBezTo>
                  <a:pt x="312751" y="1174938"/>
                  <a:pt x="293342" y="1159483"/>
                  <a:pt x="270344" y="1153734"/>
                </a:cubicBezTo>
                <a:cubicBezTo>
                  <a:pt x="232812" y="1144351"/>
                  <a:pt x="191303" y="1135496"/>
                  <a:pt x="159026" y="1113978"/>
                </a:cubicBezTo>
                <a:cubicBezTo>
                  <a:pt x="103761" y="1077134"/>
                  <a:pt x="173223" y="1121076"/>
                  <a:pt x="95415" y="1082173"/>
                </a:cubicBezTo>
                <a:cubicBezTo>
                  <a:pt x="67038" y="1067985"/>
                  <a:pt x="44925" y="1039633"/>
                  <a:pt x="23854" y="1018562"/>
                </a:cubicBezTo>
                <a:lnTo>
                  <a:pt x="0" y="994708"/>
                </a:lnTo>
                <a:cubicBezTo>
                  <a:pt x="2650" y="984106"/>
                  <a:pt x="-2556" y="965905"/>
                  <a:pt x="7951" y="962903"/>
                </a:cubicBezTo>
                <a:cubicBezTo>
                  <a:pt x="24069" y="958298"/>
                  <a:pt x="55659" y="978806"/>
                  <a:pt x="55659" y="978806"/>
                </a:cubicBezTo>
                <a:cubicBezTo>
                  <a:pt x="149025" y="970317"/>
                  <a:pt x="116938" y="983945"/>
                  <a:pt x="151074" y="9470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20052E4-2F1D-4710-965D-C4EE75E8DB5E}"/>
              </a:ext>
            </a:extLst>
          </p:cNvPr>
          <p:cNvGrpSpPr/>
          <p:nvPr/>
        </p:nvGrpSpPr>
        <p:grpSpPr>
          <a:xfrm>
            <a:off x="4533150" y="5390062"/>
            <a:ext cx="814765" cy="608006"/>
            <a:chOff x="1224306" y="1943837"/>
            <a:chExt cx="814765" cy="60800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44E2AE0-E1D0-450F-BEAD-6691ACDCE9C2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D6C8A918-76E7-486F-BB01-BA5E8F586050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D70BB66-FBFB-4C10-8468-EE2F3180537C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4A80585-20DC-486A-BD7C-24479BB2D7D4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455B04C-9616-4FB8-9D29-A96DC1B8225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7252E11-F01F-4D8C-A83A-1E3C960E8C7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DACC6C-66F4-45CC-A691-4502C90EE1C2}"/>
              </a:ext>
            </a:extLst>
          </p:cNvPr>
          <p:cNvGrpSpPr/>
          <p:nvPr/>
        </p:nvGrpSpPr>
        <p:grpSpPr>
          <a:xfrm>
            <a:off x="4538904" y="5639510"/>
            <a:ext cx="814765" cy="608006"/>
            <a:chOff x="1224306" y="1943837"/>
            <a:chExt cx="814765" cy="608006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A63025B-9957-4CAE-928F-A61759CC0301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121C800-DE29-4867-950E-B766389D642F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88372BF-25A7-4870-BFBB-4185362ECC66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2A69512-D8CE-4592-BCDB-5E0BC2386F8F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CE1A4CE-34B2-4F00-935A-F3BDE732F1A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C492157-EBB0-4A34-95D3-9E57C9AA7C1A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8FE84D2-030E-4A69-BA0D-F7EC9D1C3201}"/>
              </a:ext>
            </a:extLst>
          </p:cNvPr>
          <p:cNvGrpSpPr/>
          <p:nvPr/>
        </p:nvGrpSpPr>
        <p:grpSpPr>
          <a:xfrm>
            <a:off x="4770680" y="5915930"/>
            <a:ext cx="814765" cy="608006"/>
            <a:chOff x="1224306" y="1943837"/>
            <a:chExt cx="814765" cy="60800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88D5BB2-F517-4000-9882-9555D7132F2D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F39AFA5-8623-41A8-BB78-3947C05B2BB6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D0ECADC-87BB-42A1-8224-FB16C4793457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83A09B6-D2CA-44A5-A436-B48520828CE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C7E66C6-C8D4-421E-AB2B-23499C55AD0E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F64DD3C-8E60-4EF6-B842-CCBD449C70F5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D7C0599-7EAF-4483-8EBA-EF36CEA2CAA8}"/>
              </a:ext>
            </a:extLst>
          </p:cNvPr>
          <p:cNvGrpSpPr/>
          <p:nvPr/>
        </p:nvGrpSpPr>
        <p:grpSpPr>
          <a:xfrm>
            <a:off x="5144335" y="5484696"/>
            <a:ext cx="814765" cy="608006"/>
            <a:chOff x="1224306" y="1943837"/>
            <a:chExt cx="814765" cy="608006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FAD07B2-65E0-4D37-A6B1-9A7C9228C1E0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33D002D-1D9D-46F4-B012-3DF79F10E04C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61BAAE3-6F76-4118-85E6-B66E25E6E83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C1B6B78-E564-4EAD-BBD7-D2C9451A1BC6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08B7A5C-D0CE-4424-BEDB-5A094DD4CF64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1549782-639B-4694-9724-0336C29A5B43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47AA40-A4E9-4CFE-90CD-E5B44781B70C}"/>
              </a:ext>
            </a:extLst>
          </p:cNvPr>
          <p:cNvGrpSpPr/>
          <p:nvPr/>
        </p:nvGrpSpPr>
        <p:grpSpPr>
          <a:xfrm>
            <a:off x="3991924" y="5376099"/>
            <a:ext cx="814765" cy="608006"/>
            <a:chOff x="1224306" y="1943837"/>
            <a:chExt cx="814765" cy="60800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6F2C9CF-3A33-47F2-8F28-4828C07E64D9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F57107B-88AB-414D-972A-274689A976F4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DE81145-A871-4583-A968-EBD08B629092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F834994-2F26-49CA-B6EA-B1B30D1E401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B9BC832-8FDB-48A6-813A-718FE08BA3A2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18CA139-1F17-46B4-85AB-0DEA24CAAE8B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94AA27B-0AAF-43F9-900C-13CA4388491A}"/>
              </a:ext>
            </a:extLst>
          </p:cNvPr>
          <p:cNvGrpSpPr/>
          <p:nvPr/>
        </p:nvGrpSpPr>
        <p:grpSpPr>
          <a:xfrm>
            <a:off x="4436879" y="5811538"/>
            <a:ext cx="814765" cy="608006"/>
            <a:chOff x="1224306" y="1943837"/>
            <a:chExt cx="814765" cy="60800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B76A0AE-8BD7-48BE-8649-ACDEEE634514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1BB8EAD-CF3D-4655-B311-98F8DFDB4BA9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008544D-588F-447A-B319-04BFEE5E2465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7A0B01C-490E-4589-A043-815C4BA5E137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A0170E1-5DD8-4FC3-A6AA-92F06912A720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33E8F13-A317-4F0B-BC39-BDBD9FECA2B7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C85D110-B4AB-43AE-9092-D48594418302}"/>
              </a:ext>
            </a:extLst>
          </p:cNvPr>
          <p:cNvGrpSpPr/>
          <p:nvPr/>
        </p:nvGrpSpPr>
        <p:grpSpPr>
          <a:xfrm>
            <a:off x="4388385" y="5557437"/>
            <a:ext cx="814765" cy="608006"/>
            <a:chOff x="1224306" y="1943837"/>
            <a:chExt cx="814765" cy="60800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2D43699-4138-49C4-AB59-C320C3C747E8}"/>
                </a:ext>
              </a:extLst>
            </p:cNvPr>
            <p:cNvGrpSpPr/>
            <p:nvPr/>
          </p:nvGrpSpPr>
          <p:grpSpPr>
            <a:xfrm rot="903809">
              <a:off x="1224306" y="1943837"/>
              <a:ext cx="814765" cy="608006"/>
              <a:chOff x="1377481" y="3013544"/>
              <a:chExt cx="814765" cy="608006"/>
            </a:xfrm>
          </p:grpSpPr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FB638A77-8295-448F-B6CC-60514BC5CCF5}"/>
                  </a:ext>
                </a:extLst>
              </p:cNvPr>
              <p:cNvSpPr/>
              <p:nvPr/>
            </p:nvSpPr>
            <p:spPr>
              <a:xfrm>
                <a:off x="1389165" y="3057007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79C756A-72A0-4926-8FC4-62E841EA0F3D}"/>
                  </a:ext>
                </a:extLst>
              </p:cNvPr>
              <p:cNvSpPr/>
              <p:nvPr/>
            </p:nvSpPr>
            <p:spPr>
              <a:xfrm>
                <a:off x="1377481" y="3013544"/>
                <a:ext cx="803081" cy="564543"/>
              </a:xfrm>
              <a:custGeom>
                <a:avLst/>
                <a:gdLst>
                  <a:gd name="connsiteX0" fmla="*/ 0 w 803081"/>
                  <a:gd name="connsiteY0" fmla="*/ 357809 h 564543"/>
                  <a:gd name="connsiteX1" fmla="*/ 421419 w 803081"/>
                  <a:gd name="connsiteY1" fmla="*/ 0 h 564543"/>
                  <a:gd name="connsiteX2" fmla="*/ 803081 w 803081"/>
                  <a:gd name="connsiteY2" fmla="*/ 47708 h 564543"/>
                  <a:gd name="connsiteX3" fmla="*/ 389614 w 803081"/>
                  <a:gd name="connsiteY3" fmla="*/ 564543 h 564543"/>
                  <a:gd name="connsiteX4" fmla="*/ 0 w 803081"/>
                  <a:gd name="connsiteY4" fmla="*/ 357809 h 56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081" h="564543">
                    <a:moveTo>
                      <a:pt x="0" y="357809"/>
                    </a:moveTo>
                    <a:lnTo>
                      <a:pt x="421419" y="0"/>
                    </a:lnTo>
                    <a:lnTo>
                      <a:pt x="803081" y="47708"/>
                    </a:lnTo>
                    <a:lnTo>
                      <a:pt x="389614" y="564543"/>
                    </a:lnTo>
                    <a:lnTo>
                      <a:pt x="0" y="357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1268C9-D456-44F4-A752-CEB689EF014C}"/>
                </a:ext>
              </a:extLst>
            </p:cNvPr>
            <p:cNvCxnSpPr/>
            <p:nvPr/>
          </p:nvCxnSpPr>
          <p:spPr>
            <a:xfrm>
              <a:off x="1630017" y="2043485"/>
              <a:ext cx="245727" cy="11131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344A0A4-29EA-412A-9E98-394F2D1615D6}"/>
                </a:ext>
              </a:extLst>
            </p:cNvPr>
            <p:cNvCxnSpPr>
              <a:cxnSpLocks/>
            </p:cNvCxnSpPr>
            <p:nvPr/>
          </p:nvCxnSpPr>
          <p:spPr>
            <a:xfrm>
              <a:off x="1501506" y="2109632"/>
              <a:ext cx="248859" cy="160711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6C2B232-56ED-4151-982E-CC91C963C5A6}"/>
                </a:ext>
              </a:extLst>
            </p:cNvPr>
            <p:cNvCxnSpPr>
              <a:cxnSpLocks/>
            </p:cNvCxnSpPr>
            <p:nvPr/>
          </p:nvCxnSpPr>
          <p:spPr>
            <a:xfrm>
              <a:off x="1367581" y="2198532"/>
              <a:ext cx="227484" cy="172488"/>
            </a:xfrm>
            <a:prstGeom prst="line">
              <a:avLst/>
            </a:prstGeom>
            <a:ln w="381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3BC0F12D-6F9C-4F1D-A788-BB8540CDFFAC}"/>
              </a:ext>
            </a:extLst>
          </p:cNvPr>
          <p:cNvSpPr/>
          <p:nvPr/>
        </p:nvSpPr>
        <p:spPr>
          <a:xfrm>
            <a:off x="6229728" y="265947"/>
            <a:ext cx="2727842" cy="2170016"/>
          </a:xfrm>
          <a:prstGeom prst="wedgeEllipseCallout">
            <a:avLst>
              <a:gd name="adj1" fmla="val -45318"/>
              <a:gd name="adj2" fmla="val 4967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0C92D165-6E55-43B5-9309-88D2E57DB01A}"/>
              </a:ext>
            </a:extLst>
          </p:cNvPr>
          <p:cNvSpPr/>
          <p:nvPr/>
        </p:nvSpPr>
        <p:spPr>
          <a:xfrm>
            <a:off x="4392461" y="940049"/>
            <a:ext cx="898799" cy="1013296"/>
          </a:xfrm>
          <a:custGeom>
            <a:avLst/>
            <a:gdLst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890547 w 1447138"/>
              <a:gd name="connsiteY6" fmla="*/ 365760 h 1367625"/>
              <a:gd name="connsiteX7" fmla="*/ 628154 w 1447138"/>
              <a:gd name="connsiteY7" fmla="*/ 763325 h 1367625"/>
              <a:gd name="connsiteX8" fmla="*/ 453225 w 1447138"/>
              <a:gd name="connsiteY8" fmla="*/ 1057524 h 1367625"/>
              <a:gd name="connsiteX9" fmla="*/ 254442 w 1447138"/>
              <a:gd name="connsiteY9" fmla="*/ 620202 h 1367625"/>
              <a:gd name="connsiteX10" fmla="*/ 0 w 1447138"/>
              <a:gd name="connsiteY10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890547 w 1447138"/>
              <a:gd name="connsiteY6" fmla="*/ 365760 h 1367625"/>
              <a:gd name="connsiteX7" fmla="*/ 628154 w 1447138"/>
              <a:gd name="connsiteY7" fmla="*/ 763325 h 1367625"/>
              <a:gd name="connsiteX8" fmla="*/ 453225 w 1447138"/>
              <a:gd name="connsiteY8" fmla="*/ 1057524 h 1367625"/>
              <a:gd name="connsiteX9" fmla="*/ 254442 w 1447138"/>
              <a:gd name="connsiteY9" fmla="*/ 620202 h 1367625"/>
              <a:gd name="connsiteX10" fmla="*/ 0 w 1447138"/>
              <a:gd name="connsiteY10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628154 w 1447138"/>
              <a:gd name="connsiteY6" fmla="*/ 763325 h 1367625"/>
              <a:gd name="connsiteX7" fmla="*/ 453225 w 1447138"/>
              <a:gd name="connsiteY7" fmla="*/ 1057524 h 1367625"/>
              <a:gd name="connsiteX8" fmla="*/ 254442 w 1447138"/>
              <a:gd name="connsiteY8" fmla="*/ 620202 h 1367625"/>
              <a:gd name="connsiteX9" fmla="*/ 0 w 1447138"/>
              <a:gd name="connsiteY9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017767 w 1447138"/>
              <a:gd name="connsiteY3" fmla="*/ 564543 h 1367625"/>
              <a:gd name="connsiteX4" fmla="*/ 1447138 w 1447138"/>
              <a:gd name="connsiteY4" fmla="*/ 222637 h 1367625"/>
              <a:gd name="connsiteX5" fmla="*/ 1256307 w 1447138"/>
              <a:gd name="connsiteY5" fmla="*/ 0 h 1367625"/>
              <a:gd name="connsiteX6" fmla="*/ 628154 w 1447138"/>
              <a:gd name="connsiteY6" fmla="*/ 763325 h 1367625"/>
              <a:gd name="connsiteX7" fmla="*/ 453225 w 1447138"/>
              <a:gd name="connsiteY7" fmla="*/ 1057524 h 1367625"/>
              <a:gd name="connsiteX8" fmla="*/ 254442 w 1447138"/>
              <a:gd name="connsiteY8" fmla="*/ 620202 h 1367625"/>
              <a:gd name="connsiteX9" fmla="*/ 0 w 1447138"/>
              <a:gd name="connsiteY9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447138 w 1447138"/>
              <a:gd name="connsiteY3" fmla="*/ 222637 h 1367625"/>
              <a:gd name="connsiteX4" fmla="*/ 1256307 w 1447138"/>
              <a:gd name="connsiteY4" fmla="*/ 0 h 1367625"/>
              <a:gd name="connsiteX5" fmla="*/ 628154 w 1447138"/>
              <a:gd name="connsiteY5" fmla="*/ 763325 h 1367625"/>
              <a:gd name="connsiteX6" fmla="*/ 453225 w 1447138"/>
              <a:gd name="connsiteY6" fmla="*/ 1057524 h 1367625"/>
              <a:gd name="connsiteX7" fmla="*/ 254442 w 1447138"/>
              <a:gd name="connsiteY7" fmla="*/ 620202 h 1367625"/>
              <a:gd name="connsiteX8" fmla="*/ 0 w 1447138"/>
              <a:gd name="connsiteY8" fmla="*/ 739472 h 1367625"/>
              <a:gd name="connsiteX0" fmla="*/ 0 w 1447138"/>
              <a:gd name="connsiteY0" fmla="*/ 739472 h 1367625"/>
              <a:gd name="connsiteX1" fmla="*/ 461176 w 1447138"/>
              <a:gd name="connsiteY1" fmla="*/ 1367625 h 1367625"/>
              <a:gd name="connsiteX2" fmla="*/ 755374 w 1447138"/>
              <a:gd name="connsiteY2" fmla="*/ 906449 h 1367625"/>
              <a:gd name="connsiteX3" fmla="*/ 1447138 w 1447138"/>
              <a:gd name="connsiteY3" fmla="*/ 222637 h 1367625"/>
              <a:gd name="connsiteX4" fmla="*/ 1256307 w 1447138"/>
              <a:gd name="connsiteY4" fmla="*/ 0 h 1367625"/>
              <a:gd name="connsiteX5" fmla="*/ 628154 w 1447138"/>
              <a:gd name="connsiteY5" fmla="*/ 763325 h 1367625"/>
              <a:gd name="connsiteX6" fmla="*/ 453225 w 1447138"/>
              <a:gd name="connsiteY6" fmla="*/ 1057524 h 1367625"/>
              <a:gd name="connsiteX7" fmla="*/ 254442 w 1447138"/>
              <a:gd name="connsiteY7" fmla="*/ 620202 h 1367625"/>
              <a:gd name="connsiteX8" fmla="*/ 0 w 1447138"/>
              <a:gd name="connsiteY8" fmla="*/ 739472 h 1367625"/>
              <a:gd name="connsiteX0" fmla="*/ 0 w 1447138"/>
              <a:gd name="connsiteY0" fmla="*/ 543047 h 1171200"/>
              <a:gd name="connsiteX1" fmla="*/ 461176 w 1447138"/>
              <a:gd name="connsiteY1" fmla="*/ 1171200 h 1171200"/>
              <a:gd name="connsiteX2" fmla="*/ 755374 w 1447138"/>
              <a:gd name="connsiteY2" fmla="*/ 710024 h 1171200"/>
              <a:gd name="connsiteX3" fmla="*/ 1447138 w 1447138"/>
              <a:gd name="connsiteY3" fmla="*/ 26212 h 1171200"/>
              <a:gd name="connsiteX4" fmla="*/ 977751 w 1447138"/>
              <a:gd name="connsiteY4" fmla="*/ 0 h 1171200"/>
              <a:gd name="connsiteX5" fmla="*/ 628154 w 1447138"/>
              <a:gd name="connsiteY5" fmla="*/ 566900 h 1171200"/>
              <a:gd name="connsiteX6" fmla="*/ 453225 w 1447138"/>
              <a:gd name="connsiteY6" fmla="*/ 861099 h 1171200"/>
              <a:gd name="connsiteX7" fmla="*/ 254442 w 1447138"/>
              <a:gd name="connsiteY7" fmla="*/ 423777 h 1171200"/>
              <a:gd name="connsiteX8" fmla="*/ 0 w 1447138"/>
              <a:gd name="connsiteY8" fmla="*/ 543047 h 1171200"/>
              <a:gd name="connsiteX0" fmla="*/ 0 w 1217026"/>
              <a:gd name="connsiteY0" fmla="*/ 543047 h 1171200"/>
              <a:gd name="connsiteX1" fmla="*/ 461176 w 1217026"/>
              <a:gd name="connsiteY1" fmla="*/ 1171200 h 1171200"/>
              <a:gd name="connsiteX2" fmla="*/ 755374 w 1217026"/>
              <a:gd name="connsiteY2" fmla="*/ 710024 h 1171200"/>
              <a:gd name="connsiteX3" fmla="*/ 1217026 w 1217026"/>
              <a:gd name="connsiteY3" fmla="*/ 222637 h 1171200"/>
              <a:gd name="connsiteX4" fmla="*/ 977751 w 1217026"/>
              <a:gd name="connsiteY4" fmla="*/ 0 h 1171200"/>
              <a:gd name="connsiteX5" fmla="*/ 628154 w 1217026"/>
              <a:gd name="connsiteY5" fmla="*/ 566900 h 1171200"/>
              <a:gd name="connsiteX6" fmla="*/ 453225 w 1217026"/>
              <a:gd name="connsiteY6" fmla="*/ 861099 h 1171200"/>
              <a:gd name="connsiteX7" fmla="*/ 254442 w 1217026"/>
              <a:gd name="connsiteY7" fmla="*/ 423777 h 1171200"/>
              <a:gd name="connsiteX8" fmla="*/ 0 w 1217026"/>
              <a:gd name="connsiteY8" fmla="*/ 543047 h 117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7026" h="1171200">
                <a:moveTo>
                  <a:pt x="0" y="543047"/>
                </a:moveTo>
                <a:lnTo>
                  <a:pt x="461176" y="1171200"/>
                </a:lnTo>
                <a:lnTo>
                  <a:pt x="755374" y="710024"/>
                </a:lnTo>
                <a:cubicBezTo>
                  <a:pt x="1101846" y="223577"/>
                  <a:pt x="986438" y="450574"/>
                  <a:pt x="1217026" y="222637"/>
                </a:cubicBezTo>
                <a:lnTo>
                  <a:pt x="977751" y="0"/>
                </a:lnTo>
                <a:cubicBezTo>
                  <a:pt x="841254" y="90115"/>
                  <a:pt x="842227" y="87564"/>
                  <a:pt x="628154" y="566900"/>
                </a:cubicBezTo>
                <a:lnTo>
                  <a:pt x="453225" y="861099"/>
                </a:lnTo>
                <a:lnTo>
                  <a:pt x="254442" y="423777"/>
                </a:lnTo>
                <a:lnTo>
                  <a:pt x="0" y="54304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24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</dc:creator>
  <cp:lastModifiedBy>Philip</cp:lastModifiedBy>
  <cp:revision>11</cp:revision>
  <dcterms:created xsi:type="dcterms:W3CDTF">2018-05-12T20:33:31Z</dcterms:created>
  <dcterms:modified xsi:type="dcterms:W3CDTF">2018-05-12T21:32:59Z</dcterms:modified>
</cp:coreProperties>
</file>