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74" r:id="rId4"/>
    <p:sldId id="269" r:id="rId5"/>
    <p:sldId id="256" r:id="rId6"/>
    <p:sldId id="257" r:id="rId7"/>
    <p:sldId id="258" r:id="rId8"/>
    <p:sldId id="271" r:id="rId9"/>
    <p:sldId id="259" r:id="rId10"/>
    <p:sldId id="270" r:id="rId11"/>
    <p:sldId id="261" r:id="rId12"/>
    <p:sldId id="272" r:id="rId13"/>
    <p:sldId id="262" r:id="rId14"/>
    <p:sldId id="263" r:id="rId15"/>
    <p:sldId id="273" r:id="rId16"/>
    <p:sldId id="264" r:id="rId17"/>
    <p:sldId id="265" r:id="rId18"/>
    <p:sldId id="266" r:id="rId19"/>
    <p:sldId id="275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E82"/>
    <a:srgbClr val="EFE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61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6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51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1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3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5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5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6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9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34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B4E5-5C2F-4F21-93AE-1856B9055D2C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8E88-9DBE-410C-A6CC-3A72AE99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henry-hustava-81799-unsplash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73207" y="0"/>
            <a:ext cx="10285753" cy="6858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48939" y="1258617"/>
            <a:ext cx="8207298" cy="404789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005" y="1801950"/>
            <a:ext cx="7112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Conquering with        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8443" y="2821337"/>
            <a:ext cx="71126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Purity</a:t>
            </a:r>
          </a:p>
        </p:txBody>
      </p:sp>
    </p:spTree>
    <p:extLst>
      <p:ext uri="{BB962C8B-B14F-4D97-AF65-F5344CB8AC3E}">
        <p14:creationId xmlns:p14="http://schemas.microsoft.com/office/powerpoint/2010/main" val="14629853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ebalwil\Google Drive\Martinez\Sermons\2018 Sermons\Ilustrations\secre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94698"/>
            <a:ext cx="3276600" cy="54633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ebalwil\Google Drive\Martinez\Sermons\2018 Sermons\Ilustrations\secre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94698"/>
            <a:ext cx="5715000" cy="54633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ebalwil\Google Drive\Martinez\Sermons\2018 Sermons\Ilustrations\secre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94698"/>
            <a:ext cx="5715000" cy="5463302"/>
          </a:xfrm>
          <a:prstGeom prst="rect">
            <a:avLst/>
          </a:prstGeom>
          <a:noFill/>
        </p:spPr>
      </p:pic>
      <p:pic>
        <p:nvPicPr>
          <p:cNvPr id="6146" name="Picture 2" descr="C:\Users\rebalwil\Google Drive\Martinez\Sermons\2018 Sermons\Ilustrations\secret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371600"/>
            <a:ext cx="4002553" cy="548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3962400"/>
            <a:ext cx="228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ebalwil\Google Drive\Martinez\Sermons\2018 Sermons\Ilustrations\secre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94698"/>
            <a:ext cx="5715000" cy="5463302"/>
          </a:xfrm>
          <a:prstGeom prst="rect">
            <a:avLst/>
          </a:prstGeom>
          <a:noFill/>
        </p:spPr>
      </p:pic>
      <p:pic>
        <p:nvPicPr>
          <p:cNvPr id="6146" name="Picture 2" descr="C:\Users\rebalwil\Google Drive\Martinez\Sermons\2018 Sermons\Ilustrations\secret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436"/>
          <a:stretch>
            <a:fillRect/>
          </a:stretch>
        </p:blipFill>
        <p:spPr bwMode="auto">
          <a:xfrm>
            <a:off x="-3505200" y="1371600"/>
            <a:ext cx="11012953" cy="548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28600"/>
            <a:ext cx="91440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Hiding sin never</a:t>
            </a:r>
            <a:br>
              <a:rPr lang="en-US" sz="3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helps you get rid of sin.</a:t>
            </a:r>
            <a:endParaRPr lang="en-US" sz="2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00"/>
            <a:ext cx="9144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Hiding sin changes you.</a:t>
            </a:r>
            <a:endParaRPr lang="en-US" sz="2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can save</a:t>
            </a:r>
            <a:b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 from this prison?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balwil\Google Drive\Martinez\Sermons\2018 Sermons\Ilustrations\secret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435"/>
          <a:stretch>
            <a:fillRect/>
          </a:stretch>
        </p:blipFill>
        <p:spPr bwMode="auto">
          <a:xfrm>
            <a:off x="-3505199" y="1885096"/>
            <a:ext cx="9982200" cy="4972903"/>
          </a:xfrm>
          <a:prstGeom prst="rect">
            <a:avLst/>
          </a:prstGeom>
          <a:noFill/>
        </p:spPr>
      </p:pic>
      <p:pic>
        <p:nvPicPr>
          <p:cNvPr id="7170" name="Picture 2" descr="C:\Users\rebalwil\Google Drive\Martinez\Sermons\2018 Sermons\Ilustrations\secret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667000"/>
            <a:ext cx="2306440" cy="3657600"/>
          </a:xfrm>
          <a:prstGeom prst="rect">
            <a:avLst/>
          </a:prstGeom>
          <a:noFill/>
        </p:spPr>
      </p:pic>
      <p:pic>
        <p:nvPicPr>
          <p:cNvPr id="7171" name="Picture 3" descr="C:\Users\rebalwil\Google Drive\Martinez\Sermons\2018 Sermons\Ilustrations\secret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19400"/>
            <a:ext cx="1752600" cy="3602119"/>
          </a:xfrm>
          <a:prstGeom prst="ellipse">
            <a:avLst/>
          </a:prstGeom>
          <a:noFill/>
        </p:spPr>
      </p:pic>
      <p:sp>
        <p:nvSpPr>
          <p:cNvPr id="7" name="Down Arrow Callout 6"/>
          <p:cNvSpPr/>
          <p:nvPr/>
        </p:nvSpPr>
        <p:spPr>
          <a:xfrm>
            <a:off x="7086600" y="685800"/>
            <a:ext cx="1600200" cy="1905000"/>
          </a:xfrm>
          <a:prstGeom prst="downArrowCallout">
            <a:avLst/>
          </a:prstGeom>
          <a:solidFill>
            <a:srgbClr val="EFE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609600"/>
            <a:ext cx="6553200" cy="1371600"/>
          </a:xfrm>
          <a:prstGeom prst="rect">
            <a:avLst/>
          </a:prstGeom>
          <a:solidFill>
            <a:srgbClr val="EFE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Everyone needs a “Nathan”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balwil\Google Drive\Martinez\Sermons\2018 Sermons\Ilustrations\secret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435"/>
          <a:stretch>
            <a:fillRect/>
          </a:stretch>
        </p:blipFill>
        <p:spPr bwMode="auto">
          <a:xfrm>
            <a:off x="-3505199" y="1885096"/>
            <a:ext cx="9982200" cy="4972903"/>
          </a:xfrm>
          <a:prstGeom prst="rect">
            <a:avLst/>
          </a:prstGeom>
          <a:noFill/>
        </p:spPr>
      </p:pic>
      <p:pic>
        <p:nvPicPr>
          <p:cNvPr id="8194" name="Picture 2" descr="C:\Users\rebalwil\Google Drive\Martinez\Sermons\2018 Sermons\Ilustrations\secret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19400"/>
            <a:ext cx="1723733" cy="3505200"/>
          </a:xfrm>
          <a:prstGeom prst="rect">
            <a:avLst/>
          </a:prstGeom>
          <a:noFill/>
        </p:spPr>
      </p:pic>
      <p:pic>
        <p:nvPicPr>
          <p:cNvPr id="8195" name="Picture 3" descr="C:\Users\rebalwil\Google Drive\Martinez\Sermons\2018 Sermons\Ilustrations\secret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0"/>
            <a:ext cx="1371600" cy="3459964"/>
          </a:xfrm>
          <a:prstGeom prst="rect">
            <a:avLst/>
          </a:prstGeom>
          <a:noFill/>
        </p:spPr>
      </p:pic>
      <p:sp>
        <p:nvSpPr>
          <p:cNvPr id="7" name="Down Arrow Callout 6"/>
          <p:cNvSpPr/>
          <p:nvPr/>
        </p:nvSpPr>
        <p:spPr>
          <a:xfrm>
            <a:off x="6477000" y="838200"/>
            <a:ext cx="1600200" cy="1905000"/>
          </a:xfrm>
          <a:prstGeom prst="downArrowCallo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762000"/>
            <a:ext cx="6553200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But we often have the opposite kind of friends.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balwil\Google Drive\Martinez\Sermons\2018 Sermons\Ilustrations\secret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435"/>
          <a:stretch>
            <a:fillRect/>
          </a:stretch>
        </p:blipFill>
        <p:spPr bwMode="auto">
          <a:xfrm>
            <a:off x="-3505199" y="1885096"/>
            <a:ext cx="9982200" cy="4972903"/>
          </a:xfrm>
          <a:prstGeom prst="rect">
            <a:avLst/>
          </a:prstGeom>
          <a:noFill/>
        </p:spPr>
      </p:pic>
      <p:pic>
        <p:nvPicPr>
          <p:cNvPr id="7170" name="Picture 2" descr="C:\Users\rebalwil\Google Drive\Martinez\Sermons\2018 Sermons\Ilustrations\secret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667000"/>
            <a:ext cx="2306440" cy="3657600"/>
          </a:xfrm>
          <a:prstGeom prst="rect">
            <a:avLst/>
          </a:prstGeom>
          <a:noFill/>
        </p:spPr>
      </p:pic>
      <p:pic>
        <p:nvPicPr>
          <p:cNvPr id="7171" name="Picture 3" descr="C:\Users\rebalwil\Google Drive\Martinez\Sermons\2018 Sermons\Ilustrations\secret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19400"/>
            <a:ext cx="1752600" cy="3602119"/>
          </a:xfrm>
          <a:prstGeom prst="ellipse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makes a good “Nathan”?</a:t>
            </a:r>
            <a:endParaRPr lang="en-US" sz="2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228600" y="2133600"/>
            <a:ext cx="6629400" cy="4114800"/>
          </a:xfrm>
          <a:prstGeom prst="rightArrowCallout">
            <a:avLst>
              <a:gd name="adj1" fmla="val 24423"/>
              <a:gd name="adj2" fmla="val 25000"/>
              <a:gd name="adj3" fmla="val 17208"/>
              <a:gd name="adj4" fmla="val 81978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9913" indent="-45085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Someone who…</a:t>
            </a:r>
          </a:p>
          <a:p>
            <a:pPr marL="569913" indent="-4508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…is close to you.</a:t>
            </a:r>
          </a:p>
          <a:p>
            <a:pPr marL="569913" indent="-4508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…you look up to spiritually.</a:t>
            </a:r>
          </a:p>
          <a:p>
            <a:pPr marL="569913" indent="-4508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…loves you enough to come.</a:t>
            </a:r>
          </a:p>
          <a:p>
            <a:pPr marL="569913" indent="-4508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…can show you that sin is bad.</a:t>
            </a:r>
          </a:p>
          <a:p>
            <a:pPr marL="569913" indent="-4508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…can hold up the mirror.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balwil\Google Drive\Martinez\Sermons\2018 Sermons\Ilustrations\secret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435"/>
          <a:stretch>
            <a:fillRect/>
          </a:stretch>
        </p:blipFill>
        <p:spPr bwMode="auto">
          <a:xfrm>
            <a:off x="-3505199" y="1885096"/>
            <a:ext cx="9982200" cy="4972903"/>
          </a:xfrm>
          <a:prstGeom prst="rect">
            <a:avLst/>
          </a:prstGeom>
          <a:noFill/>
        </p:spPr>
      </p:pic>
      <p:pic>
        <p:nvPicPr>
          <p:cNvPr id="7170" name="Picture 2" descr="C:\Users\rebalwil\Google Drive\Martinez\Sermons\2018 Sermons\Ilustrations\secret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667000"/>
            <a:ext cx="2306440" cy="3657600"/>
          </a:xfrm>
          <a:prstGeom prst="rect">
            <a:avLst/>
          </a:prstGeom>
          <a:noFill/>
        </p:spPr>
      </p:pic>
      <p:pic>
        <p:nvPicPr>
          <p:cNvPr id="7171" name="Picture 3" descr="C:\Users\rebalwil\Google Drive\Martinez\Sermons\2018 Sermons\Ilustrations\secret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19400"/>
            <a:ext cx="1752600" cy="3602119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balwil\Google Drive\Martinez\Sermons\2018 Sermons\Ilustrations\secret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667000"/>
            <a:ext cx="2306440" cy="3657600"/>
          </a:xfrm>
          <a:prstGeom prst="rect">
            <a:avLst/>
          </a:prstGeom>
          <a:noFill/>
        </p:spPr>
      </p:pic>
      <p:pic>
        <p:nvPicPr>
          <p:cNvPr id="7171" name="Picture 3" descr="C:\Users\rebalwil\Google Drive\Martinez\Sermons\2018 Sermons\Ilustrations\secret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1752600" cy="3602119"/>
          </a:xfrm>
          <a:prstGeom prst="ellipse">
            <a:avLst/>
          </a:prstGeom>
          <a:noFill/>
        </p:spPr>
      </p:pic>
      <p:pic>
        <p:nvPicPr>
          <p:cNvPr id="9218" name="Picture 2" descr="C:\Users\rebalwil\Google Drive\Martinez\Sermons\2018 Sermons\Ilustrations\secret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209800"/>
            <a:ext cx="4876800" cy="51980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914400"/>
            <a:ext cx="9144000" cy="114300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David takes complete responsibility.</a:t>
            </a:r>
            <a:endParaRPr lang="en-US" sz="2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texture-2012065_1920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0" y="2206"/>
            <a:ext cx="9144000" cy="121897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352800"/>
            <a:ext cx="8077200" cy="156966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Secret Sins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rebalwil\Google Drive\Martinez\Sermons\2018 Sermons\Ilustrations\secret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19400"/>
            <a:ext cx="1752600" cy="3602119"/>
          </a:xfrm>
          <a:prstGeom prst="ellipse">
            <a:avLst/>
          </a:prstGeom>
          <a:noFill/>
        </p:spPr>
      </p:pic>
      <p:pic>
        <p:nvPicPr>
          <p:cNvPr id="10242" name="Picture 2" descr="C:\Users\rebalwil\Google Drive\Martinez\Sermons\2018 Sermons\Ilustrations\secret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4800600" cy="45939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6858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 God forgives him.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 did this</a:t>
            </a:r>
            <a:br>
              <a:rPr lang="en-US" sz="7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7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sin happen?</a:t>
            </a:r>
            <a:endParaRPr lang="en-US" sz="6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 w="1270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rebalwil\Google Drive\Martinez\Sermons\2018 Sermons\Ilustrations\secre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2590800" cy="1441974"/>
          </a:xfrm>
          <a:prstGeom prst="rect">
            <a:avLst/>
          </a:prstGeom>
          <a:noFill/>
        </p:spPr>
      </p:pic>
      <p:pic>
        <p:nvPicPr>
          <p:cNvPr id="1026" name="Picture 2" descr="C:\Users\rebalwil\Google Drive\Martinez\Sermons\2018 Sermons\Ilustrations\secre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0"/>
            <a:ext cx="3675063" cy="2816017"/>
          </a:xfrm>
          <a:prstGeom prst="rect">
            <a:avLst/>
          </a:prstGeom>
          <a:noFill/>
        </p:spPr>
      </p:pic>
      <p:sp>
        <p:nvSpPr>
          <p:cNvPr id="8" name="Cloud 7"/>
          <p:cNvSpPr/>
          <p:nvPr/>
        </p:nvSpPr>
        <p:spPr>
          <a:xfrm>
            <a:off x="304800" y="2667000"/>
            <a:ext cx="2286000" cy="1687286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SIN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1752600" y="533400"/>
            <a:ext cx="3429000" cy="1524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714"/>
            </a:avLst>
          </a:prstGeom>
          <a:solidFill>
            <a:srgbClr val="EFE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David’s Army</a:t>
            </a:r>
          </a:p>
        </p:txBody>
      </p:sp>
      <p:sp>
        <p:nvSpPr>
          <p:cNvPr id="10" name="Right Arrow Callout 9"/>
          <p:cNvSpPr/>
          <p:nvPr/>
        </p:nvSpPr>
        <p:spPr>
          <a:xfrm flipH="1">
            <a:off x="6096000" y="3733800"/>
            <a:ext cx="2667000" cy="1524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714"/>
            </a:avLst>
          </a:prstGeom>
          <a:solidFill>
            <a:srgbClr val="EFE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David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His life wasn’t filled with God’s work.</a:t>
            </a:r>
            <a:endParaRPr lang="en-US" sz="2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Google Drive\Martinez\Sermons\2018 Sermons\Ilustrations\secre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005576" cy="3069272"/>
          </a:xfrm>
          <a:prstGeom prst="rect">
            <a:avLst/>
          </a:prstGeom>
          <a:noFill/>
        </p:spPr>
      </p:pic>
      <p:sp>
        <p:nvSpPr>
          <p:cNvPr id="8" name="Cloud 7"/>
          <p:cNvSpPr/>
          <p:nvPr/>
        </p:nvSpPr>
        <p:spPr>
          <a:xfrm>
            <a:off x="-37169" y="827372"/>
            <a:ext cx="3488225" cy="2574642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6096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should he do?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balwil\Google Drive\Martinez\Sermons\2018 Sermons\Ilustrations\secre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8572500" cy="3629025"/>
          </a:xfrm>
          <a:prstGeom prst="rect">
            <a:avLst/>
          </a:prstGeom>
          <a:noFill/>
        </p:spPr>
      </p:pic>
      <p:sp>
        <p:nvSpPr>
          <p:cNvPr id="8" name="Cloud 7"/>
          <p:cNvSpPr/>
          <p:nvPr/>
        </p:nvSpPr>
        <p:spPr>
          <a:xfrm>
            <a:off x="-37169" y="827372"/>
            <a:ext cx="3488225" cy="2574642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SIN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Google Drive\Martinez\Sermons\2018 Sermons\Ilustrations\secre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005576" cy="3069272"/>
          </a:xfrm>
          <a:prstGeom prst="rect">
            <a:avLst/>
          </a:prstGeom>
          <a:noFill/>
        </p:spPr>
      </p:pic>
      <p:sp>
        <p:nvSpPr>
          <p:cNvPr id="8" name="Cloud 7"/>
          <p:cNvSpPr/>
          <p:nvPr/>
        </p:nvSpPr>
        <p:spPr>
          <a:xfrm>
            <a:off x="-37169" y="827372"/>
            <a:ext cx="3488225" cy="2574642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1524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But he…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-37169" y="827372"/>
            <a:ext cx="3488225" cy="2574642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SIN</a:t>
            </a:r>
          </a:p>
        </p:txBody>
      </p:sp>
      <p:pic>
        <p:nvPicPr>
          <p:cNvPr id="4098" name="Picture 2" descr="C:\Users\rebalwil\Google Drive\Martinez\Sermons\2018 Sermons\Ilustrations\secre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2143698" cy="422387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Went closer.</a:t>
            </a:r>
            <a:endParaRPr lang="en-US" sz="2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</a:t>
            </a:r>
            <a:b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Embarrassment</a:t>
            </a:r>
            <a:b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of Sin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127</Words>
  <Application>Microsoft Office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Martinez church</cp:lastModifiedBy>
  <cp:revision>40</cp:revision>
  <dcterms:created xsi:type="dcterms:W3CDTF">2018-05-27T01:29:25Z</dcterms:created>
  <dcterms:modified xsi:type="dcterms:W3CDTF">2018-05-28T19:09:19Z</dcterms:modified>
</cp:coreProperties>
</file>