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75" r:id="rId4"/>
    <p:sldId id="256" r:id="rId5"/>
    <p:sldId id="262" r:id="rId6"/>
    <p:sldId id="268" r:id="rId7"/>
    <p:sldId id="270" r:id="rId8"/>
    <p:sldId id="271" r:id="rId9"/>
    <p:sldId id="272" r:id="rId10"/>
    <p:sldId id="273" r:id="rId11"/>
    <p:sldId id="274" r:id="rId12"/>
    <p:sldId id="276" r:id="rId13"/>
    <p:sldId id="277" r:id="rId14"/>
    <p:sldId id="282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200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5615-A775-4F7E-A55D-800DAD2D61D1}" type="datetimeFigureOut">
              <a:rPr lang="en-US" smtClean="0"/>
              <a:pPr/>
              <a:t>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C0E3-D7D9-495E-AF46-A1412ED78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5615-A775-4F7E-A55D-800DAD2D61D1}" type="datetimeFigureOut">
              <a:rPr lang="en-US" smtClean="0"/>
              <a:pPr/>
              <a:t>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C0E3-D7D9-495E-AF46-A1412ED78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5615-A775-4F7E-A55D-800DAD2D61D1}" type="datetimeFigureOut">
              <a:rPr lang="en-US" smtClean="0"/>
              <a:pPr/>
              <a:t>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C0E3-D7D9-495E-AF46-A1412ED78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5615-A775-4F7E-A55D-800DAD2D61D1}" type="datetimeFigureOut">
              <a:rPr lang="en-US" smtClean="0"/>
              <a:pPr/>
              <a:t>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C0E3-D7D9-495E-AF46-A1412ED78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5615-A775-4F7E-A55D-800DAD2D61D1}" type="datetimeFigureOut">
              <a:rPr lang="en-US" smtClean="0"/>
              <a:pPr/>
              <a:t>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C0E3-D7D9-495E-AF46-A1412ED78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5615-A775-4F7E-A55D-800DAD2D61D1}" type="datetimeFigureOut">
              <a:rPr lang="en-US" smtClean="0"/>
              <a:pPr/>
              <a:t>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C0E3-D7D9-495E-AF46-A1412ED78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5615-A775-4F7E-A55D-800DAD2D61D1}" type="datetimeFigureOut">
              <a:rPr lang="en-US" smtClean="0"/>
              <a:pPr/>
              <a:t>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C0E3-D7D9-495E-AF46-A1412ED78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5615-A775-4F7E-A55D-800DAD2D61D1}" type="datetimeFigureOut">
              <a:rPr lang="en-US" smtClean="0"/>
              <a:pPr/>
              <a:t>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C0E3-D7D9-495E-AF46-A1412ED78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5615-A775-4F7E-A55D-800DAD2D61D1}" type="datetimeFigureOut">
              <a:rPr lang="en-US" smtClean="0"/>
              <a:pPr/>
              <a:t>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C0E3-D7D9-495E-AF46-A1412ED78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5615-A775-4F7E-A55D-800DAD2D61D1}" type="datetimeFigureOut">
              <a:rPr lang="en-US" smtClean="0"/>
              <a:pPr/>
              <a:t>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C0E3-D7D9-495E-AF46-A1412ED78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5615-A775-4F7E-A55D-800DAD2D61D1}" type="datetimeFigureOut">
              <a:rPr lang="en-US" smtClean="0"/>
              <a:pPr/>
              <a:t>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C0E3-D7D9-495E-AF46-A1412ED78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25615-A775-4F7E-A55D-800DAD2D61D1}" type="datetimeFigureOut">
              <a:rPr lang="en-US" smtClean="0"/>
              <a:pPr/>
              <a:t>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5C0E3-D7D9-495E-AF46-A1412ED784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ebalwil\Downloads\sky-1365325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027584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685800"/>
            <a:ext cx="8915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Renewing Our Perspective on</a:t>
            </a:r>
            <a:endParaRPr lang="en-US" sz="80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667000"/>
            <a:ext cx="89154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God</a:t>
            </a:r>
            <a:endParaRPr lang="en-US" sz="287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 descr="C:\Users\rebalwil\Downloads\lamb-1200543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0287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4648200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Everything is</a:t>
            </a:r>
            <a:br>
              <a:rPr lang="en-US" sz="54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</a:br>
            <a:r>
              <a:rPr lang="en-US" sz="54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Dependant on God</a:t>
            </a:r>
            <a:endParaRPr lang="en-US" sz="54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ebalwil\Downloads\sky-1365325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0275849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1981200"/>
            <a:ext cx="10287000" cy="3886200"/>
          </a:xfrm>
          <a:prstGeom prst="rect">
            <a:avLst/>
          </a:prstGeom>
          <a:solidFill>
            <a:schemeClr val="tx2">
              <a:lumMod val="50000"/>
              <a:alpha val="6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8686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Prayer to God:</a:t>
            </a:r>
          </a:p>
          <a:p>
            <a:pPr algn="ctr"/>
            <a:endParaRPr lang="en-US" sz="5400" dirty="0" smtClean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entury Gothic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entury Gothic" pitchFamily="34" charset="0"/>
              </a:rPr>
              <a:t> Glory endure forever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entury Gothic" pitchFamily="34" charset="0"/>
              </a:rPr>
              <a:t> Rejoice in what You made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entury Gothic" pitchFamily="34" charset="0"/>
              </a:rPr>
              <a:t> Because you’re powerful!</a:t>
            </a:r>
          </a:p>
          <a:p>
            <a:pPr algn="ctr"/>
            <a:endParaRPr lang="en-US" sz="5400" dirty="0" smtClean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ebalwil\Downloads\nature-forest-trees-fo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056438" y="-4732338"/>
            <a:ext cx="20955001" cy="1397317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1981200"/>
            <a:ext cx="10287000" cy="3886200"/>
          </a:xfrm>
          <a:prstGeom prst="rect">
            <a:avLst/>
          </a:prstGeom>
          <a:solidFill>
            <a:schemeClr val="accent3">
              <a:lumMod val="50000"/>
              <a:alpha val="6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8686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Prayer for Me:</a:t>
            </a:r>
          </a:p>
          <a:p>
            <a:pPr algn="ctr"/>
            <a:endParaRPr lang="en-US" sz="5400" dirty="0" smtClean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entury Gothic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entury Gothic" pitchFamily="34" charset="0"/>
              </a:rPr>
              <a:t> Praise God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entury Gothic" pitchFamily="34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entury Gothic" pitchFamily="34" charset="0"/>
              </a:rPr>
              <a:t>Please God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48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entury Gothic" pitchFamily="34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</a:effectLst>
                <a:latin typeface="Century Gothic" pitchFamily="34" charset="0"/>
              </a:rPr>
              <a:t>Because I rejoice in GOD</a:t>
            </a:r>
          </a:p>
          <a:p>
            <a:pPr algn="ctr"/>
            <a:endParaRPr lang="en-US" sz="5400" dirty="0" smtClean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600200"/>
            <a:ext cx="8686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And…</a:t>
            </a:r>
          </a:p>
          <a:p>
            <a:pPr algn="ctr"/>
            <a:endParaRPr lang="en-US" sz="5400" dirty="0" smtClean="0">
              <a:solidFill>
                <a:schemeClr val="bg1"/>
              </a:solidFill>
              <a:effectLst/>
              <a:latin typeface="Century Gothic" pitchFamily="34" charset="0"/>
            </a:endParaRP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/>
                <a:latin typeface="Century Gothic" pitchFamily="34" charset="0"/>
              </a:rPr>
              <a:t>…Destroy the Wicked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2819400" y="1066800"/>
            <a:ext cx="3733800" cy="6400800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647791"/>
            <a:ext cx="8915400" cy="5295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400" dirty="0" smtClean="0">
                <a:solidFill>
                  <a:schemeClr val="bg1"/>
                </a:solidFill>
                <a:latin typeface="Century Gothic" pitchFamily="34" charset="0"/>
              </a:rPr>
              <a:t>Plenty of Evidence</a:t>
            </a:r>
          </a:p>
          <a:p>
            <a:pPr algn="ctr">
              <a:lnSpc>
                <a:spcPct val="200000"/>
              </a:lnSpc>
            </a:pPr>
            <a:r>
              <a:rPr lang="en-US" sz="4400" dirty="0" smtClean="0">
                <a:solidFill>
                  <a:schemeClr val="bg1"/>
                </a:solidFill>
                <a:latin typeface="Century Gothic" pitchFamily="34" charset="0"/>
              </a:rPr>
              <a:t>Humans picked a smaller God</a:t>
            </a:r>
          </a:p>
          <a:p>
            <a:pPr algn="ctr">
              <a:lnSpc>
                <a:spcPct val="200000"/>
              </a:lnSpc>
            </a:pPr>
            <a:r>
              <a:rPr lang="en-US" sz="4400" dirty="0" smtClean="0">
                <a:solidFill>
                  <a:schemeClr val="bg1"/>
                </a:solidFill>
                <a:latin typeface="Century Gothic" pitchFamily="34" charset="0"/>
              </a:rPr>
              <a:t>That lead to sin</a:t>
            </a:r>
          </a:p>
          <a:p>
            <a:pPr algn="ctr">
              <a:lnSpc>
                <a:spcPct val="200000"/>
              </a:lnSpc>
            </a:pPr>
            <a:r>
              <a:rPr lang="en-US" sz="4400" dirty="0" smtClean="0">
                <a:solidFill>
                  <a:schemeClr val="bg1"/>
                </a:solidFill>
                <a:latin typeface="Century Gothic" pitchFamily="34" charset="0"/>
              </a:rPr>
              <a:t>The result is death</a:t>
            </a:r>
            <a:endParaRPr lang="en-US" sz="4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257800" y="5029200"/>
            <a:ext cx="1905000" cy="990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balwil\Downloads\samuel-scrimshaw-76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47800" y="0"/>
            <a:ext cx="10591800" cy="707950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0" y="1841480"/>
            <a:ext cx="6858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Is that the God</a:t>
            </a:r>
            <a:br>
              <a:rPr lang="en-US" sz="72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</a:br>
            <a:r>
              <a:rPr lang="en-US" sz="72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you serve?</a:t>
            </a:r>
            <a:endParaRPr lang="en-US" sz="6600" dirty="0" smtClean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</a:effectLst>
              <a:latin typeface="Century Gothic" pitchFamily="34" charset="0"/>
            </a:endParaRPr>
          </a:p>
          <a:p>
            <a:pPr algn="ctr"/>
            <a:endParaRPr lang="en-US" sz="7200" dirty="0" smtClean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2819400" y="1066800"/>
            <a:ext cx="3733800" cy="6400800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647791"/>
            <a:ext cx="8915400" cy="5295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400" dirty="0" smtClean="0">
                <a:solidFill>
                  <a:schemeClr val="bg1"/>
                </a:solidFill>
                <a:latin typeface="Century Gothic" pitchFamily="34" charset="0"/>
              </a:rPr>
              <a:t>Plenty of Evidence</a:t>
            </a:r>
          </a:p>
          <a:p>
            <a:pPr algn="ctr">
              <a:lnSpc>
                <a:spcPct val="200000"/>
              </a:lnSpc>
            </a:pPr>
            <a:r>
              <a:rPr lang="en-US" sz="4400" dirty="0" smtClean="0">
                <a:solidFill>
                  <a:schemeClr val="bg1"/>
                </a:solidFill>
                <a:latin typeface="Century Gothic" pitchFamily="34" charset="0"/>
              </a:rPr>
              <a:t>Humans picked a smaller God</a:t>
            </a:r>
          </a:p>
          <a:p>
            <a:pPr algn="ctr">
              <a:lnSpc>
                <a:spcPct val="200000"/>
              </a:lnSpc>
            </a:pPr>
            <a:r>
              <a:rPr lang="en-US" sz="4400" dirty="0" smtClean="0">
                <a:solidFill>
                  <a:schemeClr val="bg1"/>
                </a:solidFill>
                <a:latin typeface="Century Gothic" pitchFamily="34" charset="0"/>
              </a:rPr>
              <a:t>That lead to sin</a:t>
            </a:r>
          </a:p>
          <a:p>
            <a:pPr algn="ctr">
              <a:lnSpc>
                <a:spcPct val="200000"/>
              </a:lnSpc>
            </a:pPr>
            <a:r>
              <a:rPr lang="en-US" sz="4400" dirty="0" smtClean="0">
                <a:solidFill>
                  <a:schemeClr val="bg1"/>
                </a:solidFill>
                <a:latin typeface="Century Gothic" pitchFamily="34" charset="0"/>
              </a:rPr>
              <a:t>The result is death</a:t>
            </a:r>
            <a:endParaRPr lang="en-US" sz="44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ebalwil\Downloads\sky-1365325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1027584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4648200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Welcome to</a:t>
            </a:r>
            <a:br>
              <a:rPr lang="en-US" sz="54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</a:br>
            <a:r>
              <a:rPr lang="en-US" sz="54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the Throne Room.</a:t>
            </a:r>
            <a:endParaRPr lang="en-US" sz="54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balwil\Downloads\samuel-scrimshaw-76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47800" y="-221505"/>
            <a:ext cx="10591800" cy="707950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" y="198120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God Created</a:t>
            </a:r>
            <a:endParaRPr lang="en-US" sz="54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ebalwil\Downloads\hirsch-2948640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9960" y="0"/>
            <a:ext cx="951396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556260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God Sustains It</a:t>
            </a:r>
            <a:endParaRPr lang="en-US" sz="54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ebalwil\Downloads\Blue-Sky-Nationwide-Red-Fields-Agriculture-Farm-2796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5084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556260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God Provides</a:t>
            </a:r>
            <a:endParaRPr lang="en-US" sz="54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ebalwil\Downloads\bald-eagle-bird-in-nest-on-tree-top-with-chi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800" y="0"/>
            <a:ext cx="10565423" cy="68675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38100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God Gives Homes</a:t>
            </a:r>
            <a:endParaRPr lang="en-US" sz="54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balwil\Downloads\landscape-2863286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91187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38100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God Keeps It All Going</a:t>
            </a:r>
            <a:endParaRPr lang="en-US" sz="54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ebalwil\Downloads\ocean_life_under_water_colorful_fish_corals_sea_animal_marine-1113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04070" cy="7086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5553670"/>
            <a:ext cx="891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Century Gothic" pitchFamily="34" charset="0"/>
              </a:rPr>
              <a:t>It Seems So Perfect!</a:t>
            </a:r>
            <a:endParaRPr lang="en-US" sz="54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106</Words>
  <Application>Microsoft Office PowerPoint</Application>
  <PresentationFormat>On-screen Show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Rebekah Williams</dc:creator>
  <cp:lastModifiedBy>Rebekah Williams</cp:lastModifiedBy>
  <cp:revision>40</cp:revision>
  <dcterms:created xsi:type="dcterms:W3CDTF">2018-02-17T14:38:09Z</dcterms:created>
  <dcterms:modified xsi:type="dcterms:W3CDTF">2018-02-18T13:14:58Z</dcterms:modified>
</cp:coreProperties>
</file>