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67" r:id="rId3"/>
    <p:sldId id="266" r:id="rId4"/>
    <p:sldId id="262" r:id="rId5"/>
    <p:sldId id="263" r:id="rId6"/>
    <p:sldId id="269" r:id="rId7"/>
    <p:sldId id="265" r:id="rId8"/>
    <p:sldId id="278" r:id="rId9"/>
    <p:sldId id="279" r:id="rId10"/>
    <p:sldId id="275" r:id="rId11"/>
    <p:sldId id="271" r:id="rId12"/>
    <p:sldId id="272" r:id="rId13"/>
    <p:sldId id="274" r:id="rId14"/>
    <p:sldId id="276" r:id="rId15"/>
    <p:sldId id="260" r:id="rId16"/>
    <p:sldId id="261" r:id="rId17"/>
    <p:sldId id="277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6BD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8391-52E3-44DC-874B-1A18F17B92C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786A-E849-4956-A781-49A028EF3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000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8391-52E3-44DC-874B-1A18F17B92C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786A-E849-4956-A781-49A028EF3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721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8391-52E3-44DC-874B-1A18F17B92C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786A-E849-4956-A781-49A028EF3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9359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8391-52E3-44DC-874B-1A18F17B92C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786A-E849-4956-A781-49A028EF3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9054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8391-52E3-44DC-874B-1A18F17B92C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786A-E849-4956-A781-49A028EF3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191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8391-52E3-44DC-874B-1A18F17B92C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786A-E849-4956-A781-49A028EF3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596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8391-52E3-44DC-874B-1A18F17B92C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786A-E849-4956-A781-49A028EF3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386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8391-52E3-44DC-874B-1A18F17B92C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786A-E849-4956-A781-49A028EF3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411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8391-52E3-44DC-874B-1A18F17B92C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786A-E849-4956-A781-49A028EF3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45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8391-52E3-44DC-874B-1A18F17B92C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786A-E849-4956-A781-49A028EF3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267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8391-52E3-44DC-874B-1A18F17B92C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786A-E849-4956-A781-49A028EF3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950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68391-52E3-44DC-874B-1A18F17B92C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E786A-E849-4956-A781-49A028EF3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09074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ebalwil\Downloads\ghost-presenter-423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5689" y="-869334"/>
            <a:ext cx="20801903" cy="15782154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6AE8F15-AFC9-4F51-8343-EEAB84AA9CFD}"/>
              </a:ext>
            </a:extLst>
          </p:cNvPr>
          <p:cNvSpPr txBox="1"/>
          <p:nvPr/>
        </p:nvSpPr>
        <p:spPr>
          <a:xfrm>
            <a:off x="-780586" y="5020177"/>
            <a:ext cx="11017405" cy="156966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Laodicea</a:t>
            </a:r>
            <a:endParaRPr lang="en-US" sz="96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68348" y="758284"/>
            <a:ext cx="9183030" cy="4047893"/>
            <a:chOff x="691368" y="802888"/>
            <a:chExt cx="9183030" cy="4047893"/>
          </a:xfrm>
        </p:grpSpPr>
        <p:sp>
          <p:nvSpPr>
            <p:cNvPr id="7" name="Oval 6"/>
            <p:cNvSpPr/>
            <p:nvPr/>
          </p:nvSpPr>
          <p:spPr>
            <a:xfrm>
              <a:off x="780585" y="802888"/>
              <a:ext cx="8207298" cy="4047893"/>
            </a:xfrm>
            <a:prstGeom prst="ellipse">
              <a:avLst/>
            </a:prstGeom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1368" y="1264337"/>
              <a:ext cx="711262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Conquering with   		</a:t>
              </a:r>
              <a:endParaRPr lang="en-US" sz="8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61778" y="2052361"/>
              <a:ext cx="7112620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Zeal</a:t>
              </a:r>
              <a:endParaRPr lang="en-US" sz="166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AE8F15-AFC9-4F51-8343-EEAB84AA9CFD}"/>
              </a:ext>
            </a:extLst>
          </p:cNvPr>
          <p:cNvSpPr txBox="1"/>
          <p:nvPr/>
        </p:nvSpPr>
        <p:spPr>
          <a:xfrm>
            <a:off x="1046981" y="1364301"/>
            <a:ext cx="74112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were they doing wrong?</a:t>
            </a:r>
            <a:endParaRPr lang="en-US" sz="9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65462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9BAA424-AA3F-41CD-86C4-F60BB336F08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C7FE080-0E74-4E0D-A02D-DCC0DF6BB8AA}"/>
              </a:ext>
            </a:extLst>
          </p:cNvPr>
          <p:cNvSpPr/>
          <p:nvPr/>
        </p:nvSpPr>
        <p:spPr>
          <a:xfrm>
            <a:off x="4572452" y="2620856"/>
            <a:ext cx="3569918" cy="378375"/>
          </a:xfrm>
          <a:prstGeom prst="rect">
            <a:avLst/>
          </a:prstGeom>
          <a:gradFill flip="none" rotWithShape="1">
            <a:gsLst>
              <a:gs pos="100000">
                <a:srgbClr val="C00000"/>
              </a:gs>
              <a:gs pos="0">
                <a:srgbClr val="7030A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68A011C-66F9-4361-B988-C2D91DDE3B29}"/>
              </a:ext>
            </a:extLst>
          </p:cNvPr>
          <p:cNvSpPr/>
          <p:nvPr/>
        </p:nvSpPr>
        <p:spPr>
          <a:xfrm>
            <a:off x="1002534" y="2620856"/>
            <a:ext cx="3569918" cy="378375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rgbClr val="7030A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1337FDDA-04BA-4966-B92D-7A1B381DF180}"/>
              </a:ext>
            </a:extLst>
          </p:cNvPr>
          <p:cNvSpPr/>
          <p:nvPr/>
        </p:nvSpPr>
        <p:spPr>
          <a:xfrm>
            <a:off x="651805" y="2474052"/>
            <a:ext cx="663880" cy="663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FD64A2F8-AE89-435C-8BF0-CB59EF4ACFD9}"/>
              </a:ext>
            </a:extLst>
          </p:cNvPr>
          <p:cNvSpPr/>
          <p:nvPr/>
        </p:nvSpPr>
        <p:spPr>
          <a:xfrm>
            <a:off x="7779115" y="2474052"/>
            <a:ext cx="663880" cy="663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C885F4DA-2B5E-417C-8F1C-6F8AD398DEC2}"/>
              </a:ext>
            </a:extLst>
          </p:cNvPr>
          <p:cNvSpPr/>
          <p:nvPr/>
        </p:nvSpPr>
        <p:spPr>
          <a:xfrm>
            <a:off x="4215460" y="2474052"/>
            <a:ext cx="663880" cy="663880"/>
          </a:xfrm>
          <a:prstGeom prst="ellipse">
            <a:avLst/>
          </a:prstGeom>
          <a:solidFill>
            <a:srgbClr val="A66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36F9F43-4111-4C53-99C5-59D58EDDFCD6}"/>
              </a:ext>
            </a:extLst>
          </p:cNvPr>
          <p:cNvSpPr txBox="1"/>
          <p:nvPr/>
        </p:nvSpPr>
        <p:spPr>
          <a:xfrm>
            <a:off x="335523" y="3275716"/>
            <a:ext cx="1866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53D8DE9-ADC8-4D41-AEF4-2ADB1C9FECFE}"/>
              </a:ext>
            </a:extLst>
          </p:cNvPr>
          <p:cNvSpPr txBox="1"/>
          <p:nvPr/>
        </p:nvSpPr>
        <p:spPr>
          <a:xfrm>
            <a:off x="2547857" y="3275718"/>
            <a:ext cx="4070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LUKEWARM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193BC57-9460-4A1C-A29D-A4A33480F5C2}"/>
              </a:ext>
            </a:extLst>
          </p:cNvPr>
          <p:cNvSpPr txBox="1"/>
          <p:nvPr/>
        </p:nvSpPr>
        <p:spPr>
          <a:xfrm>
            <a:off x="6751981" y="3275716"/>
            <a:ext cx="255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HOT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4093027" y="1643744"/>
            <a:ext cx="859972" cy="936172"/>
          </a:xfrm>
          <a:prstGeom prst="down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53D8DE9-ADC8-4D41-AEF4-2ADB1C9FECFE}"/>
              </a:ext>
            </a:extLst>
          </p:cNvPr>
          <p:cNvSpPr txBox="1"/>
          <p:nvPr/>
        </p:nvSpPr>
        <p:spPr>
          <a:xfrm>
            <a:off x="392487" y="3972403"/>
            <a:ext cx="26446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(Not following God)</a:t>
            </a:r>
            <a:endParaRPr lang="en-US" sz="40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53D8DE9-ADC8-4D41-AEF4-2ADB1C9FECFE}"/>
              </a:ext>
            </a:extLst>
          </p:cNvPr>
          <p:cNvSpPr txBox="1"/>
          <p:nvPr/>
        </p:nvSpPr>
        <p:spPr>
          <a:xfrm>
            <a:off x="6368742" y="3907092"/>
            <a:ext cx="2644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(Zealous for God)</a:t>
            </a:r>
            <a:endParaRPr lang="en-US" sz="40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25098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9BAA424-AA3F-41CD-86C4-F60BB336F08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C7FE080-0E74-4E0D-A02D-DCC0DF6BB8AA}"/>
              </a:ext>
            </a:extLst>
          </p:cNvPr>
          <p:cNvSpPr/>
          <p:nvPr/>
        </p:nvSpPr>
        <p:spPr>
          <a:xfrm>
            <a:off x="4572452" y="2620856"/>
            <a:ext cx="3569918" cy="378375"/>
          </a:xfrm>
          <a:prstGeom prst="rect">
            <a:avLst/>
          </a:prstGeom>
          <a:gradFill flip="none" rotWithShape="1">
            <a:gsLst>
              <a:gs pos="100000">
                <a:srgbClr val="C00000"/>
              </a:gs>
              <a:gs pos="0">
                <a:srgbClr val="7030A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68A011C-66F9-4361-B988-C2D91DDE3B29}"/>
              </a:ext>
            </a:extLst>
          </p:cNvPr>
          <p:cNvSpPr/>
          <p:nvPr/>
        </p:nvSpPr>
        <p:spPr>
          <a:xfrm>
            <a:off x="1002534" y="2620856"/>
            <a:ext cx="3569918" cy="378375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rgbClr val="7030A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1337FDDA-04BA-4966-B92D-7A1B381DF180}"/>
              </a:ext>
            </a:extLst>
          </p:cNvPr>
          <p:cNvSpPr/>
          <p:nvPr/>
        </p:nvSpPr>
        <p:spPr>
          <a:xfrm>
            <a:off x="651805" y="2474052"/>
            <a:ext cx="663880" cy="663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FD64A2F8-AE89-435C-8BF0-CB59EF4ACFD9}"/>
              </a:ext>
            </a:extLst>
          </p:cNvPr>
          <p:cNvSpPr/>
          <p:nvPr/>
        </p:nvSpPr>
        <p:spPr>
          <a:xfrm>
            <a:off x="7779115" y="2474052"/>
            <a:ext cx="663880" cy="663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C885F4DA-2B5E-417C-8F1C-6F8AD398DEC2}"/>
              </a:ext>
            </a:extLst>
          </p:cNvPr>
          <p:cNvSpPr/>
          <p:nvPr/>
        </p:nvSpPr>
        <p:spPr>
          <a:xfrm>
            <a:off x="4215460" y="2474052"/>
            <a:ext cx="663880" cy="663880"/>
          </a:xfrm>
          <a:prstGeom prst="ellipse">
            <a:avLst/>
          </a:prstGeom>
          <a:solidFill>
            <a:srgbClr val="A66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36F9F43-4111-4C53-99C5-59D58EDDFCD6}"/>
              </a:ext>
            </a:extLst>
          </p:cNvPr>
          <p:cNvSpPr txBox="1"/>
          <p:nvPr/>
        </p:nvSpPr>
        <p:spPr>
          <a:xfrm>
            <a:off x="335523" y="3275716"/>
            <a:ext cx="1866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53D8DE9-ADC8-4D41-AEF4-2ADB1C9FECFE}"/>
              </a:ext>
            </a:extLst>
          </p:cNvPr>
          <p:cNvSpPr txBox="1"/>
          <p:nvPr/>
        </p:nvSpPr>
        <p:spPr>
          <a:xfrm>
            <a:off x="2547857" y="3275718"/>
            <a:ext cx="4070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LUKEWARM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193BC57-9460-4A1C-A29D-A4A33480F5C2}"/>
              </a:ext>
            </a:extLst>
          </p:cNvPr>
          <p:cNvSpPr txBox="1"/>
          <p:nvPr/>
        </p:nvSpPr>
        <p:spPr>
          <a:xfrm>
            <a:off x="6751981" y="3275716"/>
            <a:ext cx="255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53D8DE9-ADC8-4D41-AEF4-2ADB1C9FECFE}"/>
              </a:ext>
            </a:extLst>
          </p:cNvPr>
          <p:cNvSpPr txBox="1"/>
          <p:nvPr/>
        </p:nvSpPr>
        <p:spPr>
          <a:xfrm>
            <a:off x="392487" y="3972403"/>
            <a:ext cx="26446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(Not following God)</a:t>
            </a:r>
            <a:endParaRPr lang="en-US" sz="40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53D8DE9-ADC8-4D41-AEF4-2ADB1C9FECFE}"/>
              </a:ext>
            </a:extLst>
          </p:cNvPr>
          <p:cNvSpPr txBox="1"/>
          <p:nvPr/>
        </p:nvSpPr>
        <p:spPr>
          <a:xfrm>
            <a:off x="6368742" y="3907092"/>
            <a:ext cx="2644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(Zealous for God)</a:t>
            </a:r>
            <a:endParaRPr lang="en-US" sz="40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3882" y="347465"/>
            <a:ext cx="1741114" cy="2286880"/>
            <a:chOff x="163882" y="347465"/>
            <a:chExt cx="1741114" cy="2286880"/>
          </a:xfrm>
        </p:grpSpPr>
        <p:sp>
          <p:nvSpPr>
            <p:cNvPr id="17" name="Down Arrow 16"/>
            <p:cNvSpPr/>
            <p:nvPr/>
          </p:nvSpPr>
          <p:spPr>
            <a:xfrm>
              <a:off x="598713" y="1698173"/>
              <a:ext cx="859972" cy="936172"/>
            </a:xfrm>
            <a:prstGeom prst="downArrow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53D8DE9-ADC8-4D41-AEF4-2ADB1C9FECFE}"/>
                </a:ext>
              </a:extLst>
            </p:cNvPr>
            <p:cNvSpPr txBox="1"/>
            <p:nvPr/>
          </p:nvSpPr>
          <p:spPr>
            <a:xfrm>
              <a:off x="163882" y="347465"/>
              <a:ext cx="17411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Bad place</a:t>
              </a:r>
              <a:endPara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774968" y="358351"/>
            <a:ext cx="2002375" cy="2341308"/>
            <a:chOff x="1774968" y="358351"/>
            <a:chExt cx="2002375" cy="2341308"/>
          </a:xfrm>
        </p:grpSpPr>
        <p:sp>
          <p:nvSpPr>
            <p:cNvPr id="19" name="Down Arrow 18"/>
            <p:cNvSpPr/>
            <p:nvPr/>
          </p:nvSpPr>
          <p:spPr>
            <a:xfrm>
              <a:off x="2318657" y="1763487"/>
              <a:ext cx="859972" cy="936172"/>
            </a:xfrm>
            <a:prstGeom prst="downArrow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E53D8DE9-ADC8-4D41-AEF4-2ADB1C9FECFE}"/>
                </a:ext>
              </a:extLst>
            </p:cNvPr>
            <p:cNvSpPr txBox="1"/>
            <p:nvPr/>
          </p:nvSpPr>
          <p:spPr>
            <a:xfrm>
              <a:off x="1774968" y="358351"/>
              <a:ext cx="20023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Better place</a:t>
              </a:r>
              <a:endPara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614654" y="358351"/>
            <a:ext cx="2002375" cy="2221565"/>
            <a:chOff x="3614654" y="358351"/>
            <a:chExt cx="2002375" cy="2221565"/>
          </a:xfrm>
        </p:grpSpPr>
        <p:sp>
          <p:nvSpPr>
            <p:cNvPr id="14" name="Down Arrow 13"/>
            <p:cNvSpPr/>
            <p:nvPr/>
          </p:nvSpPr>
          <p:spPr>
            <a:xfrm>
              <a:off x="4093027" y="1643744"/>
              <a:ext cx="859972" cy="936172"/>
            </a:xfrm>
            <a:prstGeom prst="downArrow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53D8DE9-ADC8-4D41-AEF4-2ADB1C9FECFE}"/>
                </a:ext>
              </a:extLst>
            </p:cNvPr>
            <p:cNvSpPr txBox="1"/>
            <p:nvPr/>
          </p:nvSpPr>
          <p:spPr>
            <a:xfrm>
              <a:off x="3614654" y="358351"/>
              <a:ext cx="20023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Even Better!</a:t>
              </a:r>
              <a:endPara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10797" y="391008"/>
            <a:ext cx="2002375" cy="2232451"/>
            <a:chOff x="5410797" y="391008"/>
            <a:chExt cx="2002375" cy="2232451"/>
          </a:xfrm>
        </p:grpSpPr>
        <p:sp>
          <p:nvSpPr>
            <p:cNvPr id="20" name="Down Arrow 19"/>
            <p:cNvSpPr/>
            <p:nvPr/>
          </p:nvSpPr>
          <p:spPr>
            <a:xfrm>
              <a:off x="5867399" y="1687287"/>
              <a:ext cx="859972" cy="936172"/>
            </a:xfrm>
            <a:prstGeom prst="downArrow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E53D8DE9-ADC8-4D41-AEF4-2ADB1C9FECFE}"/>
                </a:ext>
              </a:extLst>
            </p:cNvPr>
            <p:cNvSpPr txBox="1"/>
            <p:nvPr/>
          </p:nvSpPr>
          <p:spPr>
            <a:xfrm>
              <a:off x="5410797" y="391008"/>
              <a:ext cx="20023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Much better!</a:t>
              </a:r>
              <a:endPara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130739" y="1087695"/>
            <a:ext cx="2002375" cy="1568421"/>
            <a:chOff x="7130739" y="1087695"/>
            <a:chExt cx="2002375" cy="1568421"/>
          </a:xfrm>
        </p:grpSpPr>
        <p:sp>
          <p:nvSpPr>
            <p:cNvPr id="18" name="Down Arrow 17"/>
            <p:cNvSpPr/>
            <p:nvPr/>
          </p:nvSpPr>
          <p:spPr>
            <a:xfrm>
              <a:off x="7663542" y="1719944"/>
              <a:ext cx="859972" cy="936172"/>
            </a:xfrm>
            <a:prstGeom prst="downArrow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E53D8DE9-ADC8-4D41-AEF4-2ADB1C9FECFE}"/>
                </a:ext>
              </a:extLst>
            </p:cNvPr>
            <p:cNvSpPr txBox="1"/>
            <p:nvPr/>
          </p:nvSpPr>
          <p:spPr>
            <a:xfrm>
              <a:off x="7130739" y="1087695"/>
              <a:ext cx="20023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Best!</a:t>
              </a:r>
              <a:endPara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37457" y="424543"/>
            <a:ext cx="8436429" cy="2079171"/>
            <a:chOff x="337457" y="424543"/>
            <a:chExt cx="8436429" cy="2079171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337457" y="468086"/>
              <a:ext cx="8436429" cy="17308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402771" y="424543"/>
              <a:ext cx="8164286" cy="207917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9825098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9BAA424-AA3F-41CD-86C4-F60BB336F087}"/>
              </a:ext>
            </a:extLst>
          </p:cNvPr>
          <p:cNvSpPr/>
          <p:nvPr/>
        </p:nvSpPr>
        <p:spPr>
          <a:xfrm>
            <a:off x="-10886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C7FE080-0E74-4E0D-A02D-DCC0DF6BB8AA}"/>
              </a:ext>
            </a:extLst>
          </p:cNvPr>
          <p:cNvSpPr/>
          <p:nvPr/>
        </p:nvSpPr>
        <p:spPr>
          <a:xfrm>
            <a:off x="4572452" y="3927176"/>
            <a:ext cx="3569918" cy="378375"/>
          </a:xfrm>
          <a:prstGeom prst="rect">
            <a:avLst/>
          </a:prstGeom>
          <a:gradFill flip="none" rotWithShape="1">
            <a:gsLst>
              <a:gs pos="100000">
                <a:srgbClr val="C00000"/>
              </a:gs>
              <a:gs pos="0">
                <a:srgbClr val="7030A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68A011C-66F9-4361-B988-C2D91DDE3B29}"/>
              </a:ext>
            </a:extLst>
          </p:cNvPr>
          <p:cNvSpPr/>
          <p:nvPr/>
        </p:nvSpPr>
        <p:spPr>
          <a:xfrm>
            <a:off x="1002534" y="3927176"/>
            <a:ext cx="3569918" cy="378375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rgbClr val="7030A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1337FDDA-04BA-4966-B92D-7A1B381DF180}"/>
              </a:ext>
            </a:extLst>
          </p:cNvPr>
          <p:cNvSpPr/>
          <p:nvPr/>
        </p:nvSpPr>
        <p:spPr>
          <a:xfrm>
            <a:off x="651805" y="3780372"/>
            <a:ext cx="663880" cy="663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FD64A2F8-AE89-435C-8BF0-CB59EF4ACFD9}"/>
              </a:ext>
            </a:extLst>
          </p:cNvPr>
          <p:cNvSpPr/>
          <p:nvPr/>
        </p:nvSpPr>
        <p:spPr>
          <a:xfrm>
            <a:off x="7779115" y="3780372"/>
            <a:ext cx="663880" cy="663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53D8DE9-ADC8-4D41-AEF4-2ADB1C9FECFE}"/>
              </a:ext>
            </a:extLst>
          </p:cNvPr>
          <p:cNvSpPr txBox="1"/>
          <p:nvPr/>
        </p:nvSpPr>
        <p:spPr>
          <a:xfrm>
            <a:off x="1948545" y="1447838"/>
            <a:ext cx="5290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WORST</a:t>
            </a:r>
            <a:br>
              <a:rPr lang="en-US" sz="6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6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 TO BE.</a:t>
            </a:r>
            <a:endParaRPr lang="en-US" sz="6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46514" y="3864462"/>
            <a:ext cx="5061857" cy="522514"/>
          </a:xfrm>
          <a:prstGeom prst="rect">
            <a:avLst/>
          </a:prstGeom>
          <a:solidFill>
            <a:schemeClr val="bg1">
              <a:lumMod val="75000"/>
              <a:lumOff val="2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2307772" y="3320178"/>
            <a:ext cx="859972" cy="827314"/>
          </a:xfrm>
          <a:prstGeom prst="down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3222166" y="3309292"/>
            <a:ext cx="859972" cy="827314"/>
          </a:xfrm>
          <a:prstGeom prst="down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4147453" y="3309292"/>
            <a:ext cx="859972" cy="827314"/>
          </a:xfrm>
          <a:prstGeom prst="down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5083626" y="3298407"/>
            <a:ext cx="859972" cy="827314"/>
          </a:xfrm>
          <a:prstGeom prst="down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5976256" y="3298408"/>
            <a:ext cx="859972" cy="827314"/>
          </a:xfrm>
          <a:prstGeom prst="down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25098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AE8F15-AFC9-4F51-8343-EEAB84AA9CFD}"/>
              </a:ext>
            </a:extLst>
          </p:cNvPr>
          <p:cNvSpPr txBox="1"/>
          <p:nvPr/>
        </p:nvSpPr>
        <p:spPr>
          <a:xfrm>
            <a:off x="1046981" y="1830132"/>
            <a:ext cx="74112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do we fix it?</a:t>
            </a:r>
            <a:endParaRPr lang="en-US" sz="9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65462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34CF094-A81C-478C-BA71-65EF124E2B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3" y="0"/>
            <a:ext cx="1029101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E542ED9-BE95-4308-B2CF-DD4018FB20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80" y="0"/>
            <a:ext cx="4337538" cy="6858000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="" xmlns:a16="http://schemas.microsoft.com/office/drawing/2014/main" id="{963DA8FD-6885-4972-A52D-70D493137981}"/>
              </a:ext>
            </a:extLst>
          </p:cNvPr>
          <p:cNvSpPr/>
          <p:nvPr/>
        </p:nvSpPr>
        <p:spPr>
          <a:xfrm rot="20856783">
            <a:off x="116074" y="1785349"/>
            <a:ext cx="4436473" cy="1994215"/>
          </a:xfrm>
          <a:prstGeom prst="wedgeEllipseCallout">
            <a:avLst>
              <a:gd name="adj1" fmla="val -17284"/>
              <a:gd name="adj2" fmla="val 105402"/>
            </a:avLst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need NOTHING.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="" xmlns:a16="http://schemas.microsoft.com/office/drawing/2014/main" id="{FEA227A4-D865-4232-8531-EA21B799E4F1}"/>
              </a:ext>
            </a:extLst>
          </p:cNvPr>
          <p:cNvSpPr/>
          <p:nvPr/>
        </p:nvSpPr>
        <p:spPr>
          <a:xfrm rot="379728">
            <a:off x="4228460" y="238446"/>
            <a:ext cx="4436473" cy="1994215"/>
          </a:xfrm>
          <a:prstGeom prst="wedgeEllipseCallout">
            <a:avLst>
              <a:gd name="adj1" fmla="val 4814"/>
              <a:gd name="adj2" fmla="val 97484"/>
            </a:avLst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need…</a:t>
            </a:r>
          </a:p>
        </p:txBody>
      </p:sp>
    </p:spTree>
    <p:extLst>
      <p:ext uri="{BB962C8B-B14F-4D97-AF65-F5344CB8AC3E}">
        <p14:creationId xmlns="" xmlns:p14="http://schemas.microsoft.com/office/powerpoint/2010/main" val="20217777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34CF094-A81C-478C-BA71-65EF124E2B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91019" cy="6858000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="" xmlns:a16="http://schemas.microsoft.com/office/drawing/2014/main" id="{FEA227A4-D865-4232-8531-EA21B799E4F1}"/>
              </a:ext>
            </a:extLst>
          </p:cNvPr>
          <p:cNvSpPr/>
          <p:nvPr/>
        </p:nvSpPr>
        <p:spPr>
          <a:xfrm rot="20795257">
            <a:off x="-868641" y="410461"/>
            <a:ext cx="4436473" cy="1994215"/>
          </a:xfrm>
          <a:prstGeom prst="wedgeEllipseCallout">
            <a:avLst>
              <a:gd name="adj1" fmla="val 4814"/>
              <a:gd name="adj2" fmla="val 97484"/>
            </a:avLst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need…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8E7E30B4-0F15-42D7-AEA6-1DD603F83069}"/>
              </a:ext>
            </a:extLst>
          </p:cNvPr>
          <p:cNvSpPr/>
          <p:nvPr/>
        </p:nvSpPr>
        <p:spPr>
          <a:xfrm>
            <a:off x="3385997" y="803495"/>
            <a:ext cx="5305330" cy="5624466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Gold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Clothes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Sight</a:t>
            </a:r>
          </a:p>
        </p:txBody>
      </p:sp>
    </p:spTree>
    <p:extLst>
      <p:ext uri="{BB962C8B-B14F-4D97-AF65-F5344CB8AC3E}">
        <p14:creationId xmlns="" xmlns:p14="http://schemas.microsoft.com/office/powerpoint/2010/main" val="27417141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AE8F15-AFC9-4F51-8343-EEAB84AA9CFD}"/>
              </a:ext>
            </a:extLst>
          </p:cNvPr>
          <p:cNvSpPr txBox="1"/>
          <p:nvPr/>
        </p:nvSpPr>
        <p:spPr>
          <a:xfrm>
            <a:off x="1046981" y="1212720"/>
            <a:ext cx="74112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is a hard letter to read.</a:t>
            </a:r>
            <a:endParaRPr lang="en-US" sz="9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65462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C65B5B0-A8D3-47E3-8616-309DCC298D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5233" y="1169873"/>
            <a:ext cx="10459233" cy="69734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187DE7F-8653-4677-A046-74270D13D95D}"/>
              </a:ext>
            </a:extLst>
          </p:cNvPr>
          <p:cNvSpPr/>
          <p:nvPr/>
        </p:nvSpPr>
        <p:spPr>
          <a:xfrm>
            <a:off x="0" y="0"/>
            <a:ext cx="9144000" cy="2895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6316" y="1796138"/>
            <a:ext cx="8414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You have to want it.</a:t>
            </a:r>
            <a:endParaRPr lang="en-US" sz="60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46892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alwil\Pictures\map-of-ancient-wor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81450" y="-1524000"/>
            <a:ext cx="15344775" cy="9820275"/>
          </a:xfrm>
          <a:prstGeom prst="rect">
            <a:avLst/>
          </a:prstGeom>
          <a:noFill/>
        </p:spPr>
      </p:pic>
      <p:sp>
        <p:nvSpPr>
          <p:cNvPr id="5" name="5-Point Star 4"/>
          <p:cNvSpPr/>
          <p:nvPr/>
        </p:nvSpPr>
        <p:spPr>
          <a:xfrm>
            <a:off x="3791415" y="2330604"/>
            <a:ext cx="557561" cy="557561"/>
          </a:xfrm>
          <a:prstGeom prst="star5">
            <a:avLst>
              <a:gd name="adj" fmla="val 2840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ebalwil\Pictures\Asia Min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4486" y="-2073078"/>
            <a:ext cx="11288486" cy="10912599"/>
          </a:xfrm>
          <a:prstGeom prst="rect">
            <a:avLst/>
          </a:prstGeom>
          <a:noFill/>
        </p:spPr>
      </p:pic>
      <p:sp>
        <p:nvSpPr>
          <p:cNvPr id="3" name="5-Point Star 2"/>
          <p:cNvSpPr/>
          <p:nvPr/>
        </p:nvSpPr>
        <p:spPr>
          <a:xfrm>
            <a:off x="4438186" y="2129882"/>
            <a:ext cx="557561" cy="557561"/>
          </a:xfrm>
          <a:prstGeom prst="star5">
            <a:avLst>
              <a:gd name="adj" fmla="val 2840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93648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62A8148-B6DD-4141-8862-C50F20752E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11" y="1006928"/>
            <a:ext cx="9164411" cy="48876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13139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869DF49-3839-4850-91FA-BE8B805161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96541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ebalwil\Pictures\Asia Min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4486" y="-2073078"/>
            <a:ext cx="11288486" cy="10912599"/>
          </a:xfrm>
          <a:prstGeom prst="rect">
            <a:avLst/>
          </a:prstGeom>
          <a:noFill/>
        </p:spPr>
      </p:pic>
      <p:sp>
        <p:nvSpPr>
          <p:cNvPr id="3" name="5-Point Star 2"/>
          <p:cNvSpPr/>
          <p:nvPr/>
        </p:nvSpPr>
        <p:spPr>
          <a:xfrm>
            <a:off x="4527396" y="2185638"/>
            <a:ext cx="457200" cy="457200"/>
          </a:xfrm>
          <a:prstGeom prst="star5">
            <a:avLst>
              <a:gd name="adj" fmla="val 28409"/>
              <a:gd name="hf" fmla="val 105146"/>
              <a:gd name="vf" fmla="val 110557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449337" y="1761893"/>
            <a:ext cx="390292" cy="3902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096107" y="2687444"/>
            <a:ext cx="390292" cy="3902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93648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3D0D127-06AF-4629-8BA9-8D96A57872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048"/>
            <a:ext cx="9144000" cy="60899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54982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3977BC3-CF0C-4A55-8333-9605F6EFD3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205" y="0"/>
            <a:ext cx="4337538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AE8F15-AFC9-4F51-8343-EEAB84AA9CFD}"/>
              </a:ext>
            </a:extLst>
          </p:cNvPr>
          <p:cNvSpPr txBox="1"/>
          <p:nvPr/>
        </p:nvSpPr>
        <p:spPr>
          <a:xfrm>
            <a:off x="513566" y="1340285"/>
            <a:ext cx="27848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They thought they </a:t>
            </a:r>
            <a:r>
              <a:rPr lang="en-US" sz="5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were:</a:t>
            </a:r>
            <a:endParaRPr lang="en-US" sz="5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65462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34CF094-A81C-478C-BA71-65EF124E2B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0684"/>
            <a:ext cx="9106626" cy="60687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90362D1-3C6D-4C83-BC5A-0A9D1EB09599}"/>
              </a:ext>
            </a:extLst>
          </p:cNvPr>
          <p:cNvSpPr txBox="1"/>
          <p:nvPr/>
        </p:nvSpPr>
        <p:spPr>
          <a:xfrm>
            <a:off x="373989" y="228152"/>
            <a:ext cx="8242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 they </a:t>
            </a:r>
            <a:r>
              <a:rPr lang="en-US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were:</a:t>
            </a: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44625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</TotalTime>
  <Words>91</Words>
  <Application>Microsoft Office PowerPoint</Application>
  <PresentationFormat>On-screen Show (4:3)</PresentationFormat>
  <Paragraphs>31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</dc:creator>
  <cp:lastModifiedBy>Rebekah Williams</cp:lastModifiedBy>
  <cp:revision>38</cp:revision>
  <dcterms:created xsi:type="dcterms:W3CDTF">2018-02-03T19:18:46Z</dcterms:created>
  <dcterms:modified xsi:type="dcterms:W3CDTF">2018-02-04T13:05:28Z</dcterms:modified>
</cp:coreProperties>
</file>