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9" r:id="rId8"/>
    <p:sldId id="270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4123-B55E-4502-B863-7D35E187094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73C5-589B-4C46-ADD1-B4FB6691D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4123-B55E-4502-B863-7D35E187094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73C5-589B-4C46-ADD1-B4FB6691D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4123-B55E-4502-B863-7D35E187094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73C5-589B-4C46-ADD1-B4FB6691D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4123-B55E-4502-B863-7D35E187094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73C5-589B-4C46-ADD1-B4FB6691D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4123-B55E-4502-B863-7D35E187094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73C5-589B-4C46-ADD1-B4FB6691D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4123-B55E-4502-B863-7D35E187094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73C5-589B-4C46-ADD1-B4FB6691D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4123-B55E-4502-B863-7D35E187094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73C5-589B-4C46-ADD1-B4FB6691D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4123-B55E-4502-B863-7D35E187094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73C5-589B-4C46-ADD1-B4FB6691D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4123-B55E-4502-B863-7D35E187094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73C5-589B-4C46-ADD1-B4FB6691D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4123-B55E-4502-B863-7D35E187094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73C5-589B-4C46-ADD1-B4FB6691D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4123-B55E-4502-B863-7D35E187094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573C5-589B-4C46-ADD1-B4FB6691D2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44123-B55E-4502-B863-7D35E1870941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573C5-589B-4C46-ADD1-B4FB6691D26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ricardo-cruz-31577.jpg"/>
          <p:cNvPicPr>
            <a:picLocks noChangeAspect="1" noChangeArrowheads="1"/>
          </p:cNvPicPr>
          <p:nvPr/>
        </p:nvPicPr>
        <p:blipFill>
          <a:blip r:embed="rId2" cstate="print"/>
          <a:srcRect r="31328"/>
          <a:stretch>
            <a:fillRect/>
          </a:stretch>
        </p:blipFill>
        <p:spPr bwMode="auto">
          <a:xfrm>
            <a:off x="-2590800" y="0"/>
            <a:ext cx="6477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0" y="0"/>
            <a:ext cx="5334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14800" y="0"/>
            <a:ext cx="533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0" y="305336"/>
            <a:ext cx="32766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 First Battle in the Bible</a:t>
            </a:r>
            <a:endParaRPr lang="en-US" sz="8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neven-krcmarek-13367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4059460" cy="1603641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6200" y="2057400"/>
            <a:ext cx="8991600" cy="220980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25908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The Promise</a:t>
            </a:r>
            <a:endParaRPr lang="en-US" sz="6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neven-krcmarek-13367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4059460" cy="1603641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6200" y="2057400"/>
            <a:ext cx="8991600" cy="220980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25908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The Choice</a:t>
            </a:r>
            <a:endParaRPr lang="en-US" sz="6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neven-krcmarek-13367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4059460" cy="1603641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6200" y="2057400"/>
            <a:ext cx="8991600" cy="220980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25908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The Blessing</a:t>
            </a:r>
            <a:endParaRPr lang="en-US" sz="6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neven-krcmarek-13367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4059460" cy="1603641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6200" y="2057400"/>
            <a:ext cx="8991600" cy="220980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2067342"/>
            <a:ext cx="5943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The Consequence</a:t>
            </a:r>
            <a:endParaRPr lang="en-US" sz="6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neven-krcmarek-13367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24059460" cy="1603641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1219200" y="914400"/>
            <a:ext cx="6781800" cy="510540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76400" y="1295400"/>
            <a:ext cx="5943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What’s Abraham Going to Do About It?</a:t>
            </a:r>
            <a:endParaRPr lang="en-US" sz="6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neven-krcmarek-13367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0"/>
            <a:ext cx="24059460" cy="1603641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6200" y="2057400"/>
            <a:ext cx="8991600" cy="220980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25908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The Victory</a:t>
            </a:r>
            <a:endParaRPr lang="en-US" sz="6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neven-krcmarek-133671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228600" y="-1676400"/>
            <a:ext cx="24059460" cy="1603641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76200" y="2057400"/>
            <a:ext cx="8991600" cy="220980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0" y="25908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The Praise</a:t>
            </a:r>
            <a:endParaRPr lang="en-US" sz="6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ebalwil\Downloads\neven-krcmarek-13367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24059460" cy="1603641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524000" y="2514600"/>
            <a:ext cx="6019800" cy="365760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228600"/>
            <a:ext cx="8991600" cy="2209800"/>
          </a:xfrm>
          <a:prstGeom prst="ellipse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The Story Sounds</a:t>
            </a:r>
            <a:b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66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 Lot Like…</a:t>
            </a:r>
            <a:endParaRPr lang="en-US" sz="66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971800"/>
            <a:ext cx="7086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en-US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Jesus</a:t>
            </a:r>
          </a:p>
          <a:p>
            <a:pPr marL="1143000" indent="-1143000">
              <a:buAutoNum type="arabicPeriod"/>
            </a:pPr>
            <a:r>
              <a:rPr lang="en-US" sz="8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Me?</a:t>
            </a:r>
            <a:endParaRPr lang="en-US" sz="88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32</Words>
  <Application>Microsoft Office PowerPoint</Application>
  <PresentationFormat>On-screen Show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Rebekah Williams</cp:lastModifiedBy>
  <cp:revision>9</cp:revision>
  <dcterms:created xsi:type="dcterms:W3CDTF">2018-01-21T19:16:57Z</dcterms:created>
  <dcterms:modified xsi:type="dcterms:W3CDTF">2018-01-21T20:04:23Z</dcterms:modified>
</cp:coreProperties>
</file>