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68" r:id="rId4"/>
    <p:sldId id="275" r:id="rId5"/>
    <p:sldId id="277" r:id="rId6"/>
    <p:sldId id="276" r:id="rId7"/>
    <p:sldId id="267" r:id="rId8"/>
    <p:sldId id="266" r:id="rId9"/>
    <p:sldId id="265" r:id="rId10"/>
    <p:sldId id="264" r:id="rId11"/>
    <p:sldId id="263" r:id="rId12"/>
    <p:sldId id="269" r:id="rId13"/>
    <p:sldId id="270" r:id="rId14"/>
    <p:sldId id="260" r:id="rId15"/>
    <p:sldId id="261" r:id="rId16"/>
    <p:sldId id="272" r:id="rId17"/>
    <p:sldId id="271" r:id="rId18"/>
    <p:sldId id="273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99FF-D36A-41E4-8791-BA393832A869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283A4-B6FE-4D70-A8C7-F2AD296B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99FF-D36A-41E4-8791-BA393832A869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283A4-B6FE-4D70-A8C7-F2AD296B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99FF-D36A-41E4-8791-BA393832A869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283A4-B6FE-4D70-A8C7-F2AD296B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99FF-D36A-41E4-8791-BA393832A869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283A4-B6FE-4D70-A8C7-F2AD296B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99FF-D36A-41E4-8791-BA393832A869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283A4-B6FE-4D70-A8C7-F2AD296B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99FF-D36A-41E4-8791-BA393832A869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283A4-B6FE-4D70-A8C7-F2AD296B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99FF-D36A-41E4-8791-BA393832A869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283A4-B6FE-4D70-A8C7-F2AD296B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99FF-D36A-41E4-8791-BA393832A869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283A4-B6FE-4D70-A8C7-F2AD296B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99FF-D36A-41E4-8791-BA393832A869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283A4-B6FE-4D70-A8C7-F2AD296B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99FF-D36A-41E4-8791-BA393832A869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283A4-B6FE-4D70-A8C7-F2AD296B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99FF-D36A-41E4-8791-BA393832A869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283A4-B6FE-4D70-A8C7-F2AD296B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499FF-D36A-41E4-8791-BA393832A869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283A4-B6FE-4D70-A8C7-F2AD296B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rebalwil\Google Drive\Martinez\Planning\2018\Growth Plan\conquers cover.jpg"/>
          <p:cNvPicPr>
            <a:picLocks noChangeAspect="1" noChangeArrowheads="1"/>
          </p:cNvPicPr>
          <p:nvPr/>
        </p:nvPicPr>
        <p:blipFill>
          <a:blip r:embed="rId2" cstate="print"/>
          <a:srcRect l="2679" r="30045"/>
          <a:stretch>
            <a:fillRect/>
          </a:stretch>
        </p:blipFill>
        <p:spPr bwMode="auto">
          <a:xfrm>
            <a:off x="685800" y="-228944"/>
            <a:ext cx="7848600" cy="75441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ebalwil\Downloads\paper-2050768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703287" cy="6858000"/>
          </a:xfrm>
          <a:prstGeom prst="rect">
            <a:avLst/>
          </a:prstGeom>
          <a:noFill/>
        </p:spPr>
      </p:pic>
      <p:sp>
        <p:nvSpPr>
          <p:cNvPr id="25" name="Oval 24"/>
          <p:cNvSpPr/>
          <p:nvPr/>
        </p:nvSpPr>
        <p:spPr>
          <a:xfrm>
            <a:off x="-609600" y="3810000"/>
            <a:ext cx="10591800" cy="4419600"/>
          </a:xfrm>
          <a:prstGeom prst="ellipse">
            <a:avLst/>
          </a:prstGeom>
          <a:solidFill>
            <a:schemeClr val="accent6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6"/>
          <p:cNvGrpSpPr/>
          <p:nvPr/>
        </p:nvGrpSpPr>
        <p:grpSpPr>
          <a:xfrm>
            <a:off x="2209800" y="2057400"/>
            <a:ext cx="1723566" cy="2249596"/>
            <a:chOff x="2971800" y="3381625"/>
            <a:chExt cx="1723566" cy="2249596"/>
          </a:xfrm>
        </p:grpSpPr>
        <p:grpSp>
          <p:nvGrpSpPr>
            <p:cNvPr id="3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63" name="Rounded Rectangle 62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Rounded Rectangle 59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5688987" y="3194750"/>
            <a:ext cx="1274083" cy="2007350"/>
            <a:chOff x="2002517" y="3555250"/>
            <a:chExt cx="1274083" cy="2007350"/>
          </a:xfrm>
        </p:grpSpPr>
        <p:grpSp>
          <p:nvGrpSpPr>
            <p:cNvPr id="6" name="Group 3"/>
            <p:cNvGrpSpPr/>
            <p:nvPr/>
          </p:nvGrpSpPr>
          <p:grpSpPr>
            <a:xfrm>
              <a:off x="2667000" y="3733800"/>
              <a:ext cx="609600" cy="1828800"/>
              <a:chOff x="8077200" y="4800600"/>
              <a:chExt cx="228600" cy="685800"/>
            </a:xfrm>
            <a:solidFill>
              <a:schemeClr val="tx2">
                <a:lumMod val="75000"/>
              </a:schemeClr>
            </a:solidFill>
          </p:grpSpPr>
          <p:sp>
            <p:nvSpPr>
              <p:cNvPr id="27" name="Rounded Rectangle 26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31"/>
            <p:cNvGrpSpPr/>
            <p:nvPr/>
          </p:nvGrpSpPr>
          <p:grpSpPr>
            <a:xfrm rot="18628745">
              <a:off x="1657810" y="3899957"/>
              <a:ext cx="1274900" cy="585486"/>
              <a:chOff x="1937734" y="4672314"/>
              <a:chExt cx="1274900" cy="585486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2971255" flipH="1" flipV="1">
                <a:off x="2391119" y="4218929"/>
                <a:ext cx="368129" cy="12749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ounded Rectangle 30"/>
            <p:cNvSpPr/>
            <p:nvPr/>
          </p:nvSpPr>
          <p:spPr>
            <a:xfrm>
              <a:off x="2362200" y="4495800"/>
              <a:ext cx="685800" cy="2286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20"/>
          <p:cNvGrpSpPr/>
          <p:nvPr/>
        </p:nvGrpSpPr>
        <p:grpSpPr>
          <a:xfrm>
            <a:off x="1066800" y="2819400"/>
            <a:ext cx="1723566" cy="2249596"/>
            <a:chOff x="2971800" y="3381625"/>
            <a:chExt cx="1723566" cy="2249596"/>
          </a:xfrm>
        </p:grpSpPr>
        <p:grpSp>
          <p:nvGrpSpPr>
            <p:cNvPr id="9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36" name="Rounded Rectangle 35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ounded Rectangle 28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64"/>
          <p:cNvGrpSpPr/>
          <p:nvPr/>
        </p:nvGrpSpPr>
        <p:grpSpPr>
          <a:xfrm>
            <a:off x="3810000" y="2209800"/>
            <a:ext cx="1723566" cy="2249596"/>
            <a:chOff x="2971800" y="3381625"/>
            <a:chExt cx="1723566" cy="2249596"/>
          </a:xfrm>
        </p:grpSpPr>
        <p:grpSp>
          <p:nvGrpSpPr>
            <p:cNvPr id="12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71" name="Rounded Rectangle 70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Rounded Rectangle 67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3"/>
          <p:cNvGrpSpPr/>
          <p:nvPr/>
        </p:nvGrpSpPr>
        <p:grpSpPr>
          <a:xfrm>
            <a:off x="2971800" y="3802421"/>
            <a:ext cx="609600" cy="1828800"/>
            <a:chOff x="8077200" y="4800600"/>
            <a:chExt cx="228600" cy="685800"/>
          </a:xfrm>
          <a:solidFill>
            <a:srgbClr val="FF0000"/>
          </a:solidFill>
        </p:grpSpPr>
        <p:sp>
          <p:nvSpPr>
            <p:cNvPr id="34" name="Rounded Rectangle 33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35"/>
          <p:cNvGrpSpPr/>
          <p:nvPr/>
        </p:nvGrpSpPr>
        <p:grpSpPr>
          <a:xfrm rot="21062132">
            <a:off x="3612415" y="3262800"/>
            <a:ext cx="914400" cy="1447800"/>
            <a:chOff x="2209800" y="3962400"/>
            <a:chExt cx="914400" cy="1447800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2209800" y="3962400"/>
              <a:ext cx="914400" cy="1447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209800" y="4953000"/>
              <a:ext cx="381000" cy="304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38"/>
          <p:cNvSpPr/>
          <p:nvPr/>
        </p:nvSpPr>
        <p:spPr>
          <a:xfrm>
            <a:off x="3198382" y="4542239"/>
            <a:ext cx="685800" cy="2286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40"/>
          <p:cNvGrpSpPr/>
          <p:nvPr/>
        </p:nvGrpSpPr>
        <p:grpSpPr>
          <a:xfrm>
            <a:off x="3810000" y="4343400"/>
            <a:ext cx="1723566" cy="2249596"/>
            <a:chOff x="2971800" y="3381625"/>
            <a:chExt cx="1723566" cy="2249596"/>
          </a:xfrm>
        </p:grpSpPr>
        <p:grpSp>
          <p:nvGrpSpPr>
            <p:cNvPr id="20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47" name="Rounded Rectangle 46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ounded Rectangle 43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Down Arrow Callout 64"/>
          <p:cNvSpPr/>
          <p:nvPr/>
        </p:nvSpPr>
        <p:spPr>
          <a:xfrm>
            <a:off x="-152400" y="-228600"/>
            <a:ext cx="5410200" cy="2590800"/>
          </a:xfrm>
          <a:prstGeom prst="downArrowCallou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Spiritually Dead</a:t>
            </a:r>
            <a:endParaRPr lang="en-US" sz="440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ebalwil\Downloads\paper-2050768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703287" cy="6858000"/>
          </a:xfrm>
          <a:prstGeom prst="rect">
            <a:avLst/>
          </a:prstGeom>
          <a:noFill/>
        </p:spPr>
      </p:pic>
      <p:sp>
        <p:nvSpPr>
          <p:cNvPr id="25" name="Oval 24"/>
          <p:cNvSpPr/>
          <p:nvPr/>
        </p:nvSpPr>
        <p:spPr>
          <a:xfrm>
            <a:off x="-609600" y="3810000"/>
            <a:ext cx="10591800" cy="4419600"/>
          </a:xfrm>
          <a:prstGeom prst="ellipse">
            <a:avLst/>
          </a:prstGeom>
          <a:solidFill>
            <a:schemeClr val="accent6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6"/>
          <p:cNvGrpSpPr/>
          <p:nvPr/>
        </p:nvGrpSpPr>
        <p:grpSpPr>
          <a:xfrm>
            <a:off x="2209800" y="2057400"/>
            <a:ext cx="1723566" cy="2249596"/>
            <a:chOff x="2971800" y="3381625"/>
            <a:chExt cx="1723566" cy="2249596"/>
          </a:xfrm>
        </p:grpSpPr>
        <p:grpSp>
          <p:nvGrpSpPr>
            <p:cNvPr id="3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63" name="Rounded Rectangle 62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Rounded Rectangle 59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5688987" y="3194750"/>
            <a:ext cx="1274083" cy="2007350"/>
            <a:chOff x="2002517" y="3555250"/>
            <a:chExt cx="1274083" cy="2007350"/>
          </a:xfrm>
        </p:grpSpPr>
        <p:grpSp>
          <p:nvGrpSpPr>
            <p:cNvPr id="6" name="Group 3"/>
            <p:cNvGrpSpPr/>
            <p:nvPr/>
          </p:nvGrpSpPr>
          <p:grpSpPr>
            <a:xfrm>
              <a:off x="2667000" y="3733800"/>
              <a:ext cx="609600" cy="1828800"/>
              <a:chOff x="8077200" y="4800600"/>
              <a:chExt cx="228600" cy="685800"/>
            </a:xfrm>
            <a:solidFill>
              <a:schemeClr val="tx2">
                <a:lumMod val="75000"/>
              </a:schemeClr>
            </a:solidFill>
          </p:grpSpPr>
          <p:sp>
            <p:nvSpPr>
              <p:cNvPr id="27" name="Rounded Rectangle 26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31"/>
            <p:cNvGrpSpPr/>
            <p:nvPr/>
          </p:nvGrpSpPr>
          <p:grpSpPr>
            <a:xfrm rot="18628745">
              <a:off x="1657810" y="3899957"/>
              <a:ext cx="1274900" cy="585486"/>
              <a:chOff x="1937734" y="4672314"/>
              <a:chExt cx="1274900" cy="585486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2971255" flipH="1" flipV="1">
                <a:off x="2391119" y="4218929"/>
                <a:ext cx="368129" cy="12749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ounded Rectangle 30"/>
            <p:cNvSpPr/>
            <p:nvPr/>
          </p:nvSpPr>
          <p:spPr>
            <a:xfrm>
              <a:off x="2362200" y="4495800"/>
              <a:ext cx="685800" cy="2286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20"/>
          <p:cNvGrpSpPr/>
          <p:nvPr/>
        </p:nvGrpSpPr>
        <p:grpSpPr>
          <a:xfrm>
            <a:off x="1066800" y="2819400"/>
            <a:ext cx="1723566" cy="2249596"/>
            <a:chOff x="2971800" y="3381625"/>
            <a:chExt cx="1723566" cy="2249596"/>
          </a:xfrm>
        </p:grpSpPr>
        <p:grpSp>
          <p:nvGrpSpPr>
            <p:cNvPr id="9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36" name="Rounded Rectangle 35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ounded Rectangle 28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64"/>
          <p:cNvGrpSpPr/>
          <p:nvPr/>
        </p:nvGrpSpPr>
        <p:grpSpPr>
          <a:xfrm>
            <a:off x="3810000" y="2209800"/>
            <a:ext cx="1723566" cy="2249596"/>
            <a:chOff x="2971800" y="3381625"/>
            <a:chExt cx="1723566" cy="2249596"/>
          </a:xfrm>
        </p:grpSpPr>
        <p:grpSp>
          <p:nvGrpSpPr>
            <p:cNvPr id="12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71" name="Rounded Rectangle 70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Rounded Rectangle 67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72"/>
          <p:cNvGrpSpPr/>
          <p:nvPr/>
        </p:nvGrpSpPr>
        <p:grpSpPr>
          <a:xfrm>
            <a:off x="457200" y="4419600"/>
            <a:ext cx="1723566" cy="2249596"/>
            <a:chOff x="2971800" y="3381625"/>
            <a:chExt cx="1723566" cy="2249596"/>
          </a:xfrm>
        </p:grpSpPr>
        <p:grpSp>
          <p:nvGrpSpPr>
            <p:cNvPr id="15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79" name="Rounded Rectangle 78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Rounded Rectangle 75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3"/>
          <p:cNvGrpSpPr/>
          <p:nvPr/>
        </p:nvGrpSpPr>
        <p:grpSpPr>
          <a:xfrm>
            <a:off x="2971800" y="3802421"/>
            <a:ext cx="609600" cy="1828800"/>
            <a:chOff x="8077200" y="4800600"/>
            <a:chExt cx="228600" cy="685800"/>
          </a:xfrm>
          <a:solidFill>
            <a:srgbClr val="FF0000"/>
          </a:solidFill>
        </p:grpSpPr>
        <p:sp>
          <p:nvSpPr>
            <p:cNvPr id="34" name="Rounded Rectangle 33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35"/>
          <p:cNvGrpSpPr/>
          <p:nvPr/>
        </p:nvGrpSpPr>
        <p:grpSpPr>
          <a:xfrm rot="21062132">
            <a:off x="3612415" y="3262800"/>
            <a:ext cx="914400" cy="1447800"/>
            <a:chOff x="2209800" y="3962400"/>
            <a:chExt cx="914400" cy="1447800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2209800" y="3962400"/>
              <a:ext cx="914400" cy="1447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209800" y="4953000"/>
              <a:ext cx="381000" cy="304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38"/>
          <p:cNvSpPr/>
          <p:nvPr/>
        </p:nvSpPr>
        <p:spPr>
          <a:xfrm>
            <a:off x="3198382" y="4542239"/>
            <a:ext cx="685800" cy="2286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40"/>
          <p:cNvGrpSpPr/>
          <p:nvPr/>
        </p:nvGrpSpPr>
        <p:grpSpPr>
          <a:xfrm>
            <a:off x="3810000" y="4343400"/>
            <a:ext cx="1723566" cy="2249596"/>
            <a:chOff x="2971800" y="3381625"/>
            <a:chExt cx="1723566" cy="2249596"/>
          </a:xfrm>
        </p:grpSpPr>
        <p:grpSp>
          <p:nvGrpSpPr>
            <p:cNvPr id="20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47" name="Rounded Rectangle 46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ounded Rectangle 43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3" name="Down Arrow Callout 72"/>
          <p:cNvSpPr/>
          <p:nvPr/>
        </p:nvSpPr>
        <p:spPr>
          <a:xfrm>
            <a:off x="-381000" y="1600200"/>
            <a:ext cx="2819400" cy="3124200"/>
          </a:xfrm>
          <a:prstGeom prst="downArrowCallou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Seize Your Crown</a:t>
            </a:r>
            <a:endParaRPr lang="en-US" sz="440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ebalwil\Downloads\paper-2050768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703287" cy="6858000"/>
          </a:xfrm>
          <a:prstGeom prst="rect">
            <a:avLst/>
          </a:prstGeom>
          <a:noFill/>
        </p:spPr>
      </p:pic>
      <p:sp>
        <p:nvSpPr>
          <p:cNvPr id="25" name="Oval 24"/>
          <p:cNvSpPr/>
          <p:nvPr/>
        </p:nvSpPr>
        <p:spPr>
          <a:xfrm>
            <a:off x="-609600" y="3810000"/>
            <a:ext cx="10591800" cy="4419600"/>
          </a:xfrm>
          <a:prstGeom prst="ellipse">
            <a:avLst/>
          </a:prstGeom>
          <a:solidFill>
            <a:schemeClr val="accent6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6"/>
          <p:cNvGrpSpPr/>
          <p:nvPr/>
        </p:nvGrpSpPr>
        <p:grpSpPr>
          <a:xfrm>
            <a:off x="2209800" y="2057400"/>
            <a:ext cx="1723566" cy="2249596"/>
            <a:chOff x="2971800" y="3381625"/>
            <a:chExt cx="1723566" cy="2249596"/>
          </a:xfrm>
        </p:grpSpPr>
        <p:grpSp>
          <p:nvGrpSpPr>
            <p:cNvPr id="3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63" name="Rounded Rectangle 62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Rounded Rectangle 59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5688987" y="3194750"/>
            <a:ext cx="1274083" cy="2007350"/>
            <a:chOff x="2002517" y="3555250"/>
            <a:chExt cx="1274083" cy="2007350"/>
          </a:xfrm>
        </p:grpSpPr>
        <p:grpSp>
          <p:nvGrpSpPr>
            <p:cNvPr id="6" name="Group 3"/>
            <p:cNvGrpSpPr/>
            <p:nvPr/>
          </p:nvGrpSpPr>
          <p:grpSpPr>
            <a:xfrm>
              <a:off x="2667000" y="3733800"/>
              <a:ext cx="609600" cy="1828800"/>
              <a:chOff x="8077200" y="4800600"/>
              <a:chExt cx="228600" cy="685800"/>
            </a:xfrm>
            <a:solidFill>
              <a:schemeClr val="tx2">
                <a:lumMod val="75000"/>
              </a:schemeClr>
            </a:solidFill>
          </p:grpSpPr>
          <p:sp>
            <p:nvSpPr>
              <p:cNvPr id="27" name="Rounded Rectangle 26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31"/>
            <p:cNvGrpSpPr/>
            <p:nvPr/>
          </p:nvGrpSpPr>
          <p:grpSpPr>
            <a:xfrm rot="18628745">
              <a:off x="1657810" y="3899957"/>
              <a:ext cx="1274900" cy="585486"/>
              <a:chOff x="1937734" y="4672314"/>
              <a:chExt cx="1274900" cy="585486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2971255" flipH="1" flipV="1">
                <a:off x="2391119" y="4218929"/>
                <a:ext cx="368129" cy="12749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ounded Rectangle 30"/>
            <p:cNvSpPr/>
            <p:nvPr/>
          </p:nvSpPr>
          <p:spPr>
            <a:xfrm>
              <a:off x="2362200" y="4495800"/>
              <a:ext cx="685800" cy="2286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20"/>
          <p:cNvGrpSpPr/>
          <p:nvPr/>
        </p:nvGrpSpPr>
        <p:grpSpPr>
          <a:xfrm>
            <a:off x="1066800" y="2819400"/>
            <a:ext cx="1723566" cy="2249596"/>
            <a:chOff x="2971800" y="3381625"/>
            <a:chExt cx="1723566" cy="2249596"/>
          </a:xfrm>
        </p:grpSpPr>
        <p:grpSp>
          <p:nvGrpSpPr>
            <p:cNvPr id="9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36" name="Rounded Rectangle 35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ounded Rectangle 28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64"/>
          <p:cNvGrpSpPr/>
          <p:nvPr/>
        </p:nvGrpSpPr>
        <p:grpSpPr>
          <a:xfrm>
            <a:off x="3810000" y="2209800"/>
            <a:ext cx="1723566" cy="2249596"/>
            <a:chOff x="2971800" y="3381625"/>
            <a:chExt cx="1723566" cy="2249596"/>
          </a:xfrm>
        </p:grpSpPr>
        <p:grpSp>
          <p:nvGrpSpPr>
            <p:cNvPr id="12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71" name="Rounded Rectangle 70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Rounded Rectangle 67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72"/>
          <p:cNvGrpSpPr/>
          <p:nvPr/>
        </p:nvGrpSpPr>
        <p:grpSpPr>
          <a:xfrm>
            <a:off x="457200" y="4419600"/>
            <a:ext cx="1723566" cy="2249596"/>
            <a:chOff x="2971800" y="3381625"/>
            <a:chExt cx="1723566" cy="2249596"/>
          </a:xfrm>
        </p:grpSpPr>
        <p:grpSp>
          <p:nvGrpSpPr>
            <p:cNvPr id="15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79" name="Rounded Rectangle 78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Rounded Rectangle 75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3"/>
          <p:cNvGrpSpPr/>
          <p:nvPr/>
        </p:nvGrpSpPr>
        <p:grpSpPr>
          <a:xfrm>
            <a:off x="2971800" y="3802421"/>
            <a:ext cx="609600" cy="1828800"/>
            <a:chOff x="8077200" y="4800600"/>
            <a:chExt cx="228600" cy="685800"/>
          </a:xfrm>
          <a:solidFill>
            <a:srgbClr val="FF0000"/>
          </a:solidFill>
        </p:grpSpPr>
        <p:sp>
          <p:nvSpPr>
            <p:cNvPr id="34" name="Rounded Rectangle 33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35"/>
          <p:cNvGrpSpPr/>
          <p:nvPr/>
        </p:nvGrpSpPr>
        <p:grpSpPr>
          <a:xfrm rot="21062132">
            <a:off x="3612415" y="3262800"/>
            <a:ext cx="914400" cy="1447800"/>
            <a:chOff x="2209800" y="3962400"/>
            <a:chExt cx="914400" cy="1447800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2209800" y="3962400"/>
              <a:ext cx="914400" cy="1447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209800" y="4953000"/>
              <a:ext cx="381000" cy="304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38"/>
          <p:cNvSpPr/>
          <p:nvPr/>
        </p:nvSpPr>
        <p:spPr>
          <a:xfrm>
            <a:off x="3198382" y="4542239"/>
            <a:ext cx="685800" cy="2286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40"/>
          <p:cNvGrpSpPr/>
          <p:nvPr/>
        </p:nvGrpSpPr>
        <p:grpSpPr>
          <a:xfrm>
            <a:off x="3810000" y="4343400"/>
            <a:ext cx="1723566" cy="2249596"/>
            <a:chOff x="2971800" y="3381625"/>
            <a:chExt cx="1723566" cy="2249596"/>
          </a:xfrm>
        </p:grpSpPr>
        <p:grpSp>
          <p:nvGrpSpPr>
            <p:cNvPr id="20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47" name="Rounded Rectangle 46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ounded Rectangle 43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48"/>
          <p:cNvGrpSpPr/>
          <p:nvPr/>
        </p:nvGrpSpPr>
        <p:grpSpPr>
          <a:xfrm>
            <a:off x="1752600" y="4343400"/>
            <a:ext cx="1723566" cy="2249596"/>
            <a:chOff x="2971800" y="3381625"/>
            <a:chExt cx="1723566" cy="2249596"/>
          </a:xfrm>
        </p:grpSpPr>
        <p:grpSp>
          <p:nvGrpSpPr>
            <p:cNvPr id="26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55" name="Rounded Rectangle 54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Rounded Rectangle 51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own Arrow Callout 66"/>
          <p:cNvSpPr/>
          <p:nvPr/>
        </p:nvSpPr>
        <p:spPr>
          <a:xfrm>
            <a:off x="228600" y="2057400"/>
            <a:ext cx="3810000" cy="2590800"/>
          </a:xfrm>
          <a:prstGeom prst="downArrowCallou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Lukewarm</a:t>
            </a:r>
            <a:endParaRPr lang="en-US" sz="440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ebalwil\Downloads\paper-2050768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703287" cy="6858000"/>
          </a:xfrm>
          <a:prstGeom prst="rect">
            <a:avLst/>
          </a:prstGeom>
          <a:noFill/>
        </p:spPr>
      </p:pic>
      <p:sp>
        <p:nvSpPr>
          <p:cNvPr id="25" name="Oval 24"/>
          <p:cNvSpPr/>
          <p:nvPr/>
        </p:nvSpPr>
        <p:spPr>
          <a:xfrm>
            <a:off x="-609600" y="3810000"/>
            <a:ext cx="10591800" cy="4419600"/>
          </a:xfrm>
          <a:prstGeom prst="ellipse">
            <a:avLst/>
          </a:prstGeom>
          <a:solidFill>
            <a:schemeClr val="accent6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6"/>
          <p:cNvGrpSpPr/>
          <p:nvPr/>
        </p:nvGrpSpPr>
        <p:grpSpPr>
          <a:xfrm>
            <a:off x="2209800" y="2057400"/>
            <a:ext cx="1723566" cy="2249596"/>
            <a:chOff x="2971800" y="3381625"/>
            <a:chExt cx="1723566" cy="2249596"/>
          </a:xfrm>
        </p:grpSpPr>
        <p:grpSp>
          <p:nvGrpSpPr>
            <p:cNvPr id="3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63" name="Rounded Rectangle 62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Rounded Rectangle 59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5688987" y="3194750"/>
            <a:ext cx="1274083" cy="2007350"/>
            <a:chOff x="2002517" y="3555250"/>
            <a:chExt cx="1274083" cy="2007350"/>
          </a:xfrm>
        </p:grpSpPr>
        <p:grpSp>
          <p:nvGrpSpPr>
            <p:cNvPr id="6" name="Group 3"/>
            <p:cNvGrpSpPr/>
            <p:nvPr/>
          </p:nvGrpSpPr>
          <p:grpSpPr>
            <a:xfrm>
              <a:off x="2667000" y="3733800"/>
              <a:ext cx="609600" cy="1828800"/>
              <a:chOff x="8077200" y="4800600"/>
              <a:chExt cx="228600" cy="685800"/>
            </a:xfrm>
            <a:solidFill>
              <a:schemeClr val="tx2">
                <a:lumMod val="75000"/>
              </a:schemeClr>
            </a:solidFill>
          </p:grpSpPr>
          <p:sp>
            <p:nvSpPr>
              <p:cNvPr id="27" name="Rounded Rectangle 26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31"/>
            <p:cNvGrpSpPr/>
            <p:nvPr/>
          </p:nvGrpSpPr>
          <p:grpSpPr>
            <a:xfrm rot="18628745">
              <a:off x="1657810" y="3899957"/>
              <a:ext cx="1274900" cy="585486"/>
              <a:chOff x="1937734" y="4672314"/>
              <a:chExt cx="1274900" cy="585486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2971255" flipH="1" flipV="1">
                <a:off x="2391119" y="4218929"/>
                <a:ext cx="368129" cy="12749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ounded Rectangle 30"/>
            <p:cNvSpPr/>
            <p:nvPr/>
          </p:nvSpPr>
          <p:spPr>
            <a:xfrm>
              <a:off x="2362200" y="4495800"/>
              <a:ext cx="685800" cy="2286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20"/>
          <p:cNvGrpSpPr/>
          <p:nvPr/>
        </p:nvGrpSpPr>
        <p:grpSpPr>
          <a:xfrm>
            <a:off x="1066800" y="2819400"/>
            <a:ext cx="1723566" cy="2249596"/>
            <a:chOff x="2971800" y="3381625"/>
            <a:chExt cx="1723566" cy="2249596"/>
          </a:xfrm>
        </p:grpSpPr>
        <p:grpSp>
          <p:nvGrpSpPr>
            <p:cNvPr id="9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36" name="Rounded Rectangle 35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ounded Rectangle 28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64"/>
          <p:cNvGrpSpPr/>
          <p:nvPr/>
        </p:nvGrpSpPr>
        <p:grpSpPr>
          <a:xfrm>
            <a:off x="3810000" y="2209800"/>
            <a:ext cx="1723566" cy="2249596"/>
            <a:chOff x="2971800" y="3381625"/>
            <a:chExt cx="1723566" cy="2249596"/>
          </a:xfrm>
        </p:grpSpPr>
        <p:grpSp>
          <p:nvGrpSpPr>
            <p:cNvPr id="12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71" name="Rounded Rectangle 70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Rounded Rectangle 67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72"/>
          <p:cNvGrpSpPr/>
          <p:nvPr/>
        </p:nvGrpSpPr>
        <p:grpSpPr>
          <a:xfrm>
            <a:off x="457200" y="4419600"/>
            <a:ext cx="1723566" cy="2249596"/>
            <a:chOff x="2971800" y="3381625"/>
            <a:chExt cx="1723566" cy="2249596"/>
          </a:xfrm>
        </p:grpSpPr>
        <p:grpSp>
          <p:nvGrpSpPr>
            <p:cNvPr id="15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79" name="Rounded Rectangle 78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Rounded Rectangle 75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3"/>
          <p:cNvGrpSpPr/>
          <p:nvPr/>
        </p:nvGrpSpPr>
        <p:grpSpPr>
          <a:xfrm>
            <a:off x="2971800" y="3802421"/>
            <a:ext cx="609600" cy="1828800"/>
            <a:chOff x="8077200" y="4800600"/>
            <a:chExt cx="228600" cy="685800"/>
          </a:xfrm>
          <a:solidFill>
            <a:srgbClr val="FF0000"/>
          </a:solidFill>
        </p:grpSpPr>
        <p:sp>
          <p:nvSpPr>
            <p:cNvPr id="34" name="Rounded Rectangle 33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35"/>
          <p:cNvGrpSpPr/>
          <p:nvPr/>
        </p:nvGrpSpPr>
        <p:grpSpPr>
          <a:xfrm rot="21062132">
            <a:off x="3612415" y="3262800"/>
            <a:ext cx="914400" cy="1447800"/>
            <a:chOff x="2209800" y="3962400"/>
            <a:chExt cx="914400" cy="1447800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2209800" y="3962400"/>
              <a:ext cx="914400" cy="1447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209800" y="4953000"/>
              <a:ext cx="381000" cy="304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38"/>
          <p:cNvSpPr/>
          <p:nvPr/>
        </p:nvSpPr>
        <p:spPr>
          <a:xfrm>
            <a:off x="3198382" y="4542239"/>
            <a:ext cx="685800" cy="2286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40"/>
          <p:cNvGrpSpPr/>
          <p:nvPr/>
        </p:nvGrpSpPr>
        <p:grpSpPr>
          <a:xfrm>
            <a:off x="3810000" y="4343400"/>
            <a:ext cx="1723566" cy="2249596"/>
            <a:chOff x="2971800" y="3381625"/>
            <a:chExt cx="1723566" cy="2249596"/>
          </a:xfrm>
        </p:grpSpPr>
        <p:grpSp>
          <p:nvGrpSpPr>
            <p:cNvPr id="20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47" name="Rounded Rectangle 46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ounded Rectangle 43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48"/>
          <p:cNvGrpSpPr/>
          <p:nvPr/>
        </p:nvGrpSpPr>
        <p:grpSpPr>
          <a:xfrm>
            <a:off x="1752600" y="4343400"/>
            <a:ext cx="1723566" cy="2249596"/>
            <a:chOff x="2971800" y="3381625"/>
            <a:chExt cx="1723566" cy="2249596"/>
          </a:xfrm>
        </p:grpSpPr>
        <p:grpSp>
          <p:nvGrpSpPr>
            <p:cNvPr id="26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55" name="Rounded Rectangle 54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Rounded Rectangle 51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685800" y="6858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How do we do that?</a:t>
            </a:r>
            <a:endParaRPr lang="en-US" sz="4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ebalwil\Downloads\paper-2050768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703287" cy="6858000"/>
          </a:xfrm>
          <a:prstGeom prst="rect">
            <a:avLst/>
          </a:prstGeom>
          <a:noFill/>
        </p:spPr>
      </p:pic>
      <p:sp>
        <p:nvSpPr>
          <p:cNvPr id="25" name="Oval 24"/>
          <p:cNvSpPr/>
          <p:nvPr/>
        </p:nvSpPr>
        <p:spPr>
          <a:xfrm>
            <a:off x="-609600" y="3810000"/>
            <a:ext cx="10591800" cy="4419600"/>
          </a:xfrm>
          <a:prstGeom prst="ellipse">
            <a:avLst/>
          </a:prstGeom>
          <a:solidFill>
            <a:schemeClr val="accent6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6"/>
          <p:cNvGrpSpPr/>
          <p:nvPr/>
        </p:nvGrpSpPr>
        <p:grpSpPr>
          <a:xfrm>
            <a:off x="2209800" y="2057400"/>
            <a:ext cx="1723566" cy="2249596"/>
            <a:chOff x="2971800" y="3381625"/>
            <a:chExt cx="1723566" cy="2249596"/>
          </a:xfrm>
        </p:grpSpPr>
        <p:grpSp>
          <p:nvGrpSpPr>
            <p:cNvPr id="3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63" name="Rounded Rectangle 62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Rounded Rectangle 59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5688987" y="3194750"/>
            <a:ext cx="1274083" cy="2007350"/>
            <a:chOff x="2002517" y="3555250"/>
            <a:chExt cx="1274083" cy="2007350"/>
          </a:xfrm>
        </p:grpSpPr>
        <p:grpSp>
          <p:nvGrpSpPr>
            <p:cNvPr id="6" name="Group 3"/>
            <p:cNvGrpSpPr/>
            <p:nvPr/>
          </p:nvGrpSpPr>
          <p:grpSpPr>
            <a:xfrm>
              <a:off x="2667000" y="3733800"/>
              <a:ext cx="609600" cy="1828800"/>
              <a:chOff x="8077200" y="4800600"/>
              <a:chExt cx="228600" cy="685800"/>
            </a:xfrm>
            <a:solidFill>
              <a:schemeClr val="tx2">
                <a:lumMod val="75000"/>
              </a:schemeClr>
            </a:solidFill>
          </p:grpSpPr>
          <p:sp>
            <p:nvSpPr>
              <p:cNvPr id="27" name="Rounded Rectangle 26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31"/>
            <p:cNvGrpSpPr/>
            <p:nvPr/>
          </p:nvGrpSpPr>
          <p:grpSpPr>
            <a:xfrm rot="18628745">
              <a:off x="1657810" y="3899957"/>
              <a:ext cx="1274900" cy="585486"/>
              <a:chOff x="1937734" y="4672314"/>
              <a:chExt cx="1274900" cy="585486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2971255" flipH="1" flipV="1">
                <a:off x="2391119" y="4218929"/>
                <a:ext cx="368129" cy="12749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ounded Rectangle 30"/>
            <p:cNvSpPr/>
            <p:nvPr/>
          </p:nvSpPr>
          <p:spPr>
            <a:xfrm>
              <a:off x="2362200" y="4495800"/>
              <a:ext cx="685800" cy="2286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20"/>
          <p:cNvGrpSpPr/>
          <p:nvPr/>
        </p:nvGrpSpPr>
        <p:grpSpPr>
          <a:xfrm>
            <a:off x="1066800" y="2819400"/>
            <a:ext cx="1723566" cy="2249596"/>
            <a:chOff x="2971800" y="3381625"/>
            <a:chExt cx="1723566" cy="2249596"/>
          </a:xfrm>
        </p:grpSpPr>
        <p:grpSp>
          <p:nvGrpSpPr>
            <p:cNvPr id="9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36" name="Rounded Rectangle 35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ounded Rectangle 28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64"/>
          <p:cNvGrpSpPr/>
          <p:nvPr/>
        </p:nvGrpSpPr>
        <p:grpSpPr>
          <a:xfrm>
            <a:off x="3810000" y="2209800"/>
            <a:ext cx="1723566" cy="2249596"/>
            <a:chOff x="2971800" y="3381625"/>
            <a:chExt cx="1723566" cy="2249596"/>
          </a:xfrm>
        </p:grpSpPr>
        <p:grpSp>
          <p:nvGrpSpPr>
            <p:cNvPr id="12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71" name="Rounded Rectangle 70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Rounded Rectangle 67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72"/>
          <p:cNvGrpSpPr/>
          <p:nvPr/>
        </p:nvGrpSpPr>
        <p:grpSpPr>
          <a:xfrm>
            <a:off x="457200" y="4419600"/>
            <a:ext cx="1723566" cy="2249596"/>
            <a:chOff x="2971800" y="3381625"/>
            <a:chExt cx="1723566" cy="2249596"/>
          </a:xfrm>
        </p:grpSpPr>
        <p:grpSp>
          <p:nvGrpSpPr>
            <p:cNvPr id="15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79" name="Rounded Rectangle 78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Rounded Rectangle 75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3"/>
          <p:cNvGrpSpPr/>
          <p:nvPr/>
        </p:nvGrpSpPr>
        <p:grpSpPr>
          <a:xfrm>
            <a:off x="2971800" y="3802421"/>
            <a:ext cx="609600" cy="1828800"/>
            <a:chOff x="8077200" y="4800600"/>
            <a:chExt cx="228600" cy="685800"/>
          </a:xfrm>
          <a:solidFill>
            <a:srgbClr val="FF0000"/>
          </a:solidFill>
        </p:grpSpPr>
        <p:sp>
          <p:nvSpPr>
            <p:cNvPr id="34" name="Rounded Rectangle 33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35"/>
          <p:cNvGrpSpPr/>
          <p:nvPr/>
        </p:nvGrpSpPr>
        <p:grpSpPr>
          <a:xfrm rot="21062132">
            <a:off x="3612415" y="3262800"/>
            <a:ext cx="914400" cy="1447800"/>
            <a:chOff x="2209800" y="3962400"/>
            <a:chExt cx="914400" cy="1447800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2209800" y="3962400"/>
              <a:ext cx="914400" cy="1447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209800" y="4953000"/>
              <a:ext cx="381000" cy="304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38"/>
          <p:cNvSpPr/>
          <p:nvPr/>
        </p:nvSpPr>
        <p:spPr>
          <a:xfrm>
            <a:off x="3198382" y="4542239"/>
            <a:ext cx="685800" cy="2286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40"/>
          <p:cNvGrpSpPr/>
          <p:nvPr/>
        </p:nvGrpSpPr>
        <p:grpSpPr>
          <a:xfrm>
            <a:off x="3810000" y="4343400"/>
            <a:ext cx="1723566" cy="2249596"/>
            <a:chOff x="2971800" y="3381625"/>
            <a:chExt cx="1723566" cy="2249596"/>
          </a:xfrm>
        </p:grpSpPr>
        <p:grpSp>
          <p:nvGrpSpPr>
            <p:cNvPr id="20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47" name="Rounded Rectangle 46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ounded Rectangle 43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48"/>
          <p:cNvGrpSpPr/>
          <p:nvPr/>
        </p:nvGrpSpPr>
        <p:grpSpPr>
          <a:xfrm>
            <a:off x="1752600" y="4343400"/>
            <a:ext cx="1723566" cy="2249596"/>
            <a:chOff x="2971800" y="3381625"/>
            <a:chExt cx="1723566" cy="2249596"/>
          </a:xfrm>
        </p:grpSpPr>
        <p:grpSp>
          <p:nvGrpSpPr>
            <p:cNvPr id="26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55" name="Rounded Rectangle 54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Rounded Rectangle 51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4" name="Group 3"/>
          <p:cNvGrpSpPr/>
          <p:nvPr/>
        </p:nvGrpSpPr>
        <p:grpSpPr>
          <a:xfrm>
            <a:off x="7091548" y="228600"/>
            <a:ext cx="2052452" cy="6157356"/>
            <a:chOff x="8077200" y="4800600"/>
            <a:chExt cx="228600" cy="685800"/>
          </a:xfrm>
          <a:solidFill>
            <a:schemeClr val="tx2">
              <a:lumMod val="75000"/>
            </a:schemeClr>
          </a:solidFill>
        </p:grpSpPr>
        <p:sp>
          <p:nvSpPr>
            <p:cNvPr id="84" name="Rounded Rectangle 83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ebalwil\Downloads\paper-2050768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703287" cy="6858000"/>
          </a:xfrm>
          <a:prstGeom prst="rect">
            <a:avLst/>
          </a:prstGeom>
          <a:noFill/>
        </p:spPr>
      </p:pic>
      <p:sp>
        <p:nvSpPr>
          <p:cNvPr id="25" name="Oval 24"/>
          <p:cNvSpPr/>
          <p:nvPr/>
        </p:nvSpPr>
        <p:spPr>
          <a:xfrm>
            <a:off x="-609600" y="3810000"/>
            <a:ext cx="10591800" cy="4419600"/>
          </a:xfrm>
          <a:prstGeom prst="ellipse">
            <a:avLst/>
          </a:prstGeom>
          <a:solidFill>
            <a:schemeClr val="accent6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3"/>
          <p:cNvGrpSpPr/>
          <p:nvPr/>
        </p:nvGrpSpPr>
        <p:grpSpPr>
          <a:xfrm rot="15250369">
            <a:off x="3629864" y="5190834"/>
            <a:ext cx="609600" cy="1828800"/>
            <a:chOff x="8077200" y="4800600"/>
            <a:chExt cx="228600" cy="685800"/>
          </a:xfrm>
          <a:solidFill>
            <a:srgbClr val="FF0000"/>
          </a:solidFill>
        </p:grpSpPr>
        <p:sp>
          <p:nvSpPr>
            <p:cNvPr id="47" name="Rounded Rectangle 46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3"/>
          <p:cNvGrpSpPr/>
          <p:nvPr/>
        </p:nvGrpSpPr>
        <p:grpSpPr>
          <a:xfrm rot="15250369">
            <a:off x="1343864" y="5267035"/>
            <a:ext cx="609600" cy="1828800"/>
            <a:chOff x="8077200" y="4800600"/>
            <a:chExt cx="228600" cy="685800"/>
          </a:xfrm>
          <a:solidFill>
            <a:srgbClr val="FF0000"/>
          </a:solidFill>
        </p:grpSpPr>
        <p:sp>
          <p:nvSpPr>
            <p:cNvPr id="74" name="Rounded Rectangle 73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3"/>
          <p:cNvGrpSpPr/>
          <p:nvPr/>
        </p:nvGrpSpPr>
        <p:grpSpPr>
          <a:xfrm rot="15250369">
            <a:off x="3934664" y="4047836"/>
            <a:ext cx="609600" cy="1828800"/>
            <a:chOff x="8077200" y="4800600"/>
            <a:chExt cx="228600" cy="685800"/>
          </a:xfrm>
          <a:solidFill>
            <a:srgbClr val="FF0000"/>
          </a:solidFill>
        </p:grpSpPr>
        <p:sp>
          <p:nvSpPr>
            <p:cNvPr id="82" name="Rounded Rectangle 81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3"/>
          <p:cNvGrpSpPr/>
          <p:nvPr/>
        </p:nvGrpSpPr>
        <p:grpSpPr>
          <a:xfrm rot="15250369">
            <a:off x="1724864" y="3743036"/>
            <a:ext cx="609600" cy="1828800"/>
            <a:chOff x="8077200" y="4800600"/>
            <a:chExt cx="228600" cy="685800"/>
          </a:xfrm>
          <a:solidFill>
            <a:srgbClr val="FF0000"/>
          </a:solidFill>
        </p:grpSpPr>
        <p:sp>
          <p:nvSpPr>
            <p:cNvPr id="87" name="Rounded Rectangle 86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3"/>
          <p:cNvGrpSpPr/>
          <p:nvPr/>
        </p:nvGrpSpPr>
        <p:grpSpPr>
          <a:xfrm rot="15250369">
            <a:off x="1115265" y="4581235"/>
            <a:ext cx="609600" cy="1828800"/>
            <a:chOff x="8077200" y="4800600"/>
            <a:chExt cx="228600" cy="685800"/>
          </a:xfrm>
          <a:solidFill>
            <a:srgbClr val="FF0000"/>
          </a:solidFill>
        </p:grpSpPr>
        <p:sp>
          <p:nvSpPr>
            <p:cNvPr id="90" name="Rounded Rectangle 89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3"/>
          <p:cNvGrpSpPr/>
          <p:nvPr/>
        </p:nvGrpSpPr>
        <p:grpSpPr>
          <a:xfrm rot="15250369">
            <a:off x="1801064" y="5943601"/>
            <a:ext cx="609600" cy="1828800"/>
            <a:chOff x="8077200" y="4800600"/>
            <a:chExt cx="228600" cy="685800"/>
          </a:xfrm>
          <a:solidFill>
            <a:srgbClr val="FF0000"/>
          </a:solidFill>
        </p:grpSpPr>
        <p:sp>
          <p:nvSpPr>
            <p:cNvPr id="93" name="Rounded Rectangle 92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3"/>
          <p:cNvGrpSpPr/>
          <p:nvPr/>
        </p:nvGrpSpPr>
        <p:grpSpPr>
          <a:xfrm>
            <a:off x="2057400" y="-381000"/>
            <a:ext cx="2052452" cy="6157356"/>
            <a:chOff x="8077200" y="4800600"/>
            <a:chExt cx="228600" cy="685800"/>
          </a:xfrm>
          <a:solidFill>
            <a:schemeClr val="tx2">
              <a:lumMod val="75000"/>
            </a:schemeClr>
          </a:solidFill>
        </p:grpSpPr>
        <p:sp>
          <p:nvSpPr>
            <p:cNvPr id="84" name="Rounded Rectangle 83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4495800" y="6858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Jesus will win!</a:t>
            </a:r>
            <a:endParaRPr lang="en-US" sz="6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ebalwil\Downloads\paper-2050768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703287" cy="6858000"/>
          </a:xfrm>
          <a:prstGeom prst="rect">
            <a:avLst/>
          </a:prstGeom>
          <a:noFill/>
        </p:spPr>
      </p:pic>
      <p:sp>
        <p:nvSpPr>
          <p:cNvPr id="25" name="Oval 24"/>
          <p:cNvSpPr/>
          <p:nvPr/>
        </p:nvSpPr>
        <p:spPr>
          <a:xfrm>
            <a:off x="-609600" y="3810000"/>
            <a:ext cx="10591800" cy="4419600"/>
          </a:xfrm>
          <a:prstGeom prst="ellipse">
            <a:avLst/>
          </a:prstGeom>
          <a:solidFill>
            <a:schemeClr val="accent6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6"/>
          <p:cNvGrpSpPr/>
          <p:nvPr/>
        </p:nvGrpSpPr>
        <p:grpSpPr>
          <a:xfrm>
            <a:off x="2209800" y="2057400"/>
            <a:ext cx="1723566" cy="2249596"/>
            <a:chOff x="2971800" y="3381625"/>
            <a:chExt cx="1723566" cy="2249596"/>
          </a:xfrm>
        </p:grpSpPr>
        <p:grpSp>
          <p:nvGrpSpPr>
            <p:cNvPr id="3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63" name="Rounded Rectangle 62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Rounded Rectangle 59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5688987" y="3194750"/>
            <a:ext cx="1274083" cy="2007350"/>
            <a:chOff x="2002517" y="3555250"/>
            <a:chExt cx="1274083" cy="2007350"/>
          </a:xfrm>
        </p:grpSpPr>
        <p:grpSp>
          <p:nvGrpSpPr>
            <p:cNvPr id="6" name="Group 3"/>
            <p:cNvGrpSpPr/>
            <p:nvPr/>
          </p:nvGrpSpPr>
          <p:grpSpPr>
            <a:xfrm>
              <a:off x="2667000" y="3733800"/>
              <a:ext cx="609600" cy="1828800"/>
              <a:chOff x="8077200" y="4800600"/>
              <a:chExt cx="228600" cy="685800"/>
            </a:xfrm>
            <a:solidFill>
              <a:schemeClr val="tx2">
                <a:lumMod val="75000"/>
              </a:schemeClr>
            </a:solidFill>
          </p:grpSpPr>
          <p:sp>
            <p:nvSpPr>
              <p:cNvPr id="27" name="Rounded Rectangle 26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31"/>
            <p:cNvGrpSpPr/>
            <p:nvPr/>
          </p:nvGrpSpPr>
          <p:grpSpPr>
            <a:xfrm rot="18628745">
              <a:off x="1657810" y="3899957"/>
              <a:ext cx="1274900" cy="585486"/>
              <a:chOff x="1937734" y="4672314"/>
              <a:chExt cx="1274900" cy="585486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2971255" flipH="1" flipV="1">
                <a:off x="2391119" y="4218929"/>
                <a:ext cx="368129" cy="12749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ounded Rectangle 30"/>
            <p:cNvSpPr/>
            <p:nvPr/>
          </p:nvSpPr>
          <p:spPr>
            <a:xfrm>
              <a:off x="2362200" y="4495800"/>
              <a:ext cx="685800" cy="2286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20"/>
          <p:cNvGrpSpPr/>
          <p:nvPr/>
        </p:nvGrpSpPr>
        <p:grpSpPr>
          <a:xfrm>
            <a:off x="1066800" y="2819400"/>
            <a:ext cx="1723566" cy="2249596"/>
            <a:chOff x="2971800" y="3381625"/>
            <a:chExt cx="1723566" cy="2249596"/>
          </a:xfrm>
        </p:grpSpPr>
        <p:grpSp>
          <p:nvGrpSpPr>
            <p:cNvPr id="9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36" name="Rounded Rectangle 35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ounded Rectangle 28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64"/>
          <p:cNvGrpSpPr/>
          <p:nvPr/>
        </p:nvGrpSpPr>
        <p:grpSpPr>
          <a:xfrm>
            <a:off x="3810000" y="2209800"/>
            <a:ext cx="1723566" cy="2249596"/>
            <a:chOff x="2971800" y="3381625"/>
            <a:chExt cx="1723566" cy="2249596"/>
          </a:xfrm>
        </p:grpSpPr>
        <p:grpSp>
          <p:nvGrpSpPr>
            <p:cNvPr id="12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71" name="Rounded Rectangle 70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Rounded Rectangle 67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72"/>
          <p:cNvGrpSpPr/>
          <p:nvPr/>
        </p:nvGrpSpPr>
        <p:grpSpPr>
          <a:xfrm>
            <a:off x="457200" y="4419600"/>
            <a:ext cx="1723566" cy="2249596"/>
            <a:chOff x="2971800" y="3381625"/>
            <a:chExt cx="1723566" cy="2249596"/>
          </a:xfrm>
        </p:grpSpPr>
        <p:grpSp>
          <p:nvGrpSpPr>
            <p:cNvPr id="15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79" name="Rounded Rectangle 78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Rounded Rectangle 75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3"/>
          <p:cNvGrpSpPr/>
          <p:nvPr/>
        </p:nvGrpSpPr>
        <p:grpSpPr>
          <a:xfrm>
            <a:off x="2971800" y="3802421"/>
            <a:ext cx="609600" cy="1828800"/>
            <a:chOff x="8077200" y="4800600"/>
            <a:chExt cx="228600" cy="685800"/>
          </a:xfrm>
          <a:solidFill>
            <a:srgbClr val="FF0000"/>
          </a:solidFill>
        </p:grpSpPr>
        <p:sp>
          <p:nvSpPr>
            <p:cNvPr id="34" name="Rounded Rectangle 33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35"/>
          <p:cNvGrpSpPr/>
          <p:nvPr/>
        </p:nvGrpSpPr>
        <p:grpSpPr>
          <a:xfrm rot="21062132">
            <a:off x="3612415" y="3262800"/>
            <a:ext cx="914400" cy="1447800"/>
            <a:chOff x="2209800" y="3962400"/>
            <a:chExt cx="914400" cy="1447800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2209800" y="3962400"/>
              <a:ext cx="914400" cy="1447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209800" y="4953000"/>
              <a:ext cx="381000" cy="304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38"/>
          <p:cNvSpPr/>
          <p:nvPr/>
        </p:nvSpPr>
        <p:spPr>
          <a:xfrm>
            <a:off x="3198382" y="4542239"/>
            <a:ext cx="685800" cy="2286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40"/>
          <p:cNvGrpSpPr/>
          <p:nvPr/>
        </p:nvGrpSpPr>
        <p:grpSpPr>
          <a:xfrm>
            <a:off x="3810000" y="4343400"/>
            <a:ext cx="1723566" cy="2249596"/>
            <a:chOff x="2971800" y="3381625"/>
            <a:chExt cx="1723566" cy="2249596"/>
          </a:xfrm>
        </p:grpSpPr>
        <p:grpSp>
          <p:nvGrpSpPr>
            <p:cNvPr id="20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47" name="Rounded Rectangle 46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ounded Rectangle 43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48"/>
          <p:cNvGrpSpPr/>
          <p:nvPr/>
        </p:nvGrpSpPr>
        <p:grpSpPr>
          <a:xfrm>
            <a:off x="1752600" y="4343400"/>
            <a:ext cx="1723566" cy="2249596"/>
            <a:chOff x="2971800" y="3381625"/>
            <a:chExt cx="1723566" cy="2249596"/>
          </a:xfrm>
        </p:grpSpPr>
        <p:grpSp>
          <p:nvGrpSpPr>
            <p:cNvPr id="26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55" name="Rounded Rectangle 54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Rounded Rectangle 51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3"/>
          <p:cNvGrpSpPr/>
          <p:nvPr/>
        </p:nvGrpSpPr>
        <p:grpSpPr>
          <a:xfrm>
            <a:off x="7091548" y="228600"/>
            <a:ext cx="2052452" cy="6157356"/>
            <a:chOff x="8077200" y="4800600"/>
            <a:chExt cx="228600" cy="685800"/>
          </a:xfrm>
          <a:solidFill>
            <a:schemeClr val="tx2">
              <a:lumMod val="75000"/>
            </a:schemeClr>
          </a:solidFill>
        </p:grpSpPr>
        <p:sp>
          <p:nvSpPr>
            <p:cNvPr id="84" name="Rounded Rectangle 83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ebalwil\Downloads\paper-2050768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703287" cy="6858000"/>
          </a:xfrm>
          <a:prstGeom prst="rect">
            <a:avLst/>
          </a:prstGeom>
          <a:noFill/>
        </p:spPr>
      </p:pic>
      <p:sp>
        <p:nvSpPr>
          <p:cNvPr id="25" name="Oval 24"/>
          <p:cNvSpPr/>
          <p:nvPr/>
        </p:nvSpPr>
        <p:spPr>
          <a:xfrm>
            <a:off x="-609600" y="3810000"/>
            <a:ext cx="10591800" cy="4419600"/>
          </a:xfrm>
          <a:prstGeom prst="ellipse">
            <a:avLst/>
          </a:prstGeom>
          <a:solidFill>
            <a:schemeClr val="accent6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6"/>
          <p:cNvGrpSpPr/>
          <p:nvPr/>
        </p:nvGrpSpPr>
        <p:grpSpPr>
          <a:xfrm>
            <a:off x="2209800" y="2057400"/>
            <a:ext cx="1723566" cy="2249596"/>
            <a:chOff x="2971800" y="3381625"/>
            <a:chExt cx="1723566" cy="2249596"/>
          </a:xfrm>
        </p:grpSpPr>
        <p:grpSp>
          <p:nvGrpSpPr>
            <p:cNvPr id="3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63" name="Rounded Rectangle 62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Rounded Rectangle 59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20"/>
          <p:cNvGrpSpPr/>
          <p:nvPr/>
        </p:nvGrpSpPr>
        <p:grpSpPr>
          <a:xfrm>
            <a:off x="1066800" y="2819400"/>
            <a:ext cx="1723566" cy="2249596"/>
            <a:chOff x="2971800" y="3381625"/>
            <a:chExt cx="1723566" cy="2249596"/>
          </a:xfrm>
        </p:grpSpPr>
        <p:grpSp>
          <p:nvGrpSpPr>
            <p:cNvPr id="9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36" name="Rounded Rectangle 35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ounded Rectangle 28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64"/>
          <p:cNvGrpSpPr/>
          <p:nvPr/>
        </p:nvGrpSpPr>
        <p:grpSpPr>
          <a:xfrm>
            <a:off x="3810000" y="2209800"/>
            <a:ext cx="1723566" cy="2249596"/>
            <a:chOff x="2971800" y="3381625"/>
            <a:chExt cx="1723566" cy="2249596"/>
          </a:xfrm>
        </p:grpSpPr>
        <p:grpSp>
          <p:nvGrpSpPr>
            <p:cNvPr id="12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71" name="Rounded Rectangle 70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Rounded Rectangle 67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72"/>
          <p:cNvGrpSpPr/>
          <p:nvPr/>
        </p:nvGrpSpPr>
        <p:grpSpPr>
          <a:xfrm>
            <a:off x="457200" y="4419600"/>
            <a:ext cx="1723566" cy="2249596"/>
            <a:chOff x="2971800" y="3381625"/>
            <a:chExt cx="1723566" cy="2249596"/>
          </a:xfrm>
        </p:grpSpPr>
        <p:grpSp>
          <p:nvGrpSpPr>
            <p:cNvPr id="15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79" name="Rounded Rectangle 78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Rounded Rectangle 75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3"/>
          <p:cNvGrpSpPr/>
          <p:nvPr/>
        </p:nvGrpSpPr>
        <p:grpSpPr>
          <a:xfrm>
            <a:off x="2971800" y="3802421"/>
            <a:ext cx="609600" cy="1828800"/>
            <a:chOff x="8077200" y="4800600"/>
            <a:chExt cx="228600" cy="685800"/>
          </a:xfrm>
          <a:solidFill>
            <a:srgbClr val="FF0000"/>
          </a:solidFill>
        </p:grpSpPr>
        <p:sp>
          <p:nvSpPr>
            <p:cNvPr id="34" name="Rounded Rectangle 33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35"/>
          <p:cNvGrpSpPr/>
          <p:nvPr/>
        </p:nvGrpSpPr>
        <p:grpSpPr>
          <a:xfrm rot="21062132">
            <a:off x="3612415" y="3262800"/>
            <a:ext cx="914400" cy="1447800"/>
            <a:chOff x="2209800" y="3962400"/>
            <a:chExt cx="914400" cy="1447800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2209800" y="3962400"/>
              <a:ext cx="914400" cy="1447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209800" y="4953000"/>
              <a:ext cx="381000" cy="304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38"/>
          <p:cNvSpPr/>
          <p:nvPr/>
        </p:nvSpPr>
        <p:spPr>
          <a:xfrm>
            <a:off x="3198382" y="4542239"/>
            <a:ext cx="685800" cy="2286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40"/>
          <p:cNvGrpSpPr/>
          <p:nvPr/>
        </p:nvGrpSpPr>
        <p:grpSpPr>
          <a:xfrm>
            <a:off x="3810000" y="4343400"/>
            <a:ext cx="1723566" cy="2249596"/>
            <a:chOff x="2971800" y="3381625"/>
            <a:chExt cx="1723566" cy="2249596"/>
          </a:xfrm>
        </p:grpSpPr>
        <p:grpSp>
          <p:nvGrpSpPr>
            <p:cNvPr id="20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47" name="Rounded Rectangle 46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ounded Rectangle 43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48"/>
          <p:cNvGrpSpPr/>
          <p:nvPr/>
        </p:nvGrpSpPr>
        <p:grpSpPr>
          <a:xfrm>
            <a:off x="1752600" y="4343400"/>
            <a:ext cx="1723566" cy="2249596"/>
            <a:chOff x="2971800" y="3381625"/>
            <a:chExt cx="1723566" cy="2249596"/>
          </a:xfrm>
        </p:grpSpPr>
        <p:grpSp>
          <p:nvGrpSpPr>
            <p:cNvPr id="26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55" name="Rounded Rectangle 54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Rounded Rectangle 51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3"/>
          <p:cNvGrpSpPr/>
          <p:nvPr/>
        </p:nvGrpSpPr>
        <p:grpSpPr>
          <a:xfrm>
            <a:off x="7091548" y="228600"/>
            <a:ext cx="2052452" cy="6157356"/>
            <a:chOff x="8077200" y="4800600"/>
            <a:chExt cx="228600" cy="685800"/>
          </a:xfrm>
          <a:solidFill>
            <a:schemeClr val="tx2">
              <a:lumMod val="75000"/>
            </a:schemeClr>
          </a:solidFill>
        </p:grpSpPr>
        <p:sp>
          <p:nvSpPr>
            <p:cNvPr id="84" name="Rounded Rectangle 83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3"/>
          <p:cNvGrpSpPr/>
          <p:nvPr/>
        </p:nvGrpSpPr>
        <p:grpSpPr>
          <a:xfrm flipH="1">
            <a:off x="4495800" y="3226550"/>
            <a:ext cx="570894" cy="1828800"/>
            <a:chOff x="8077200" y="4800600"/>
            <a:chExt cx="228600" cy="685800"/>
          </a:xfrm>
          <a:solidFill>
            <a:schemeClr val="tx2">
              <a:lumMod val="75000"/>
            </a:schemeClr>
          </a:solidFill>
        </p:grpSpPr>
        <p:sp>
          <p:nvSpPr>
            <p:cNvPr id="27" name="Rounded Rectangle 26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31"/>
          <p:cNvGrpSpPr/>
          <p:nvPr/>
        </p:nvGrpSpPr>
        <p:grpSpPr>
          <a:xfrm rot="4853024" flipH="1">
            <a:off x="4915838" y="3446679"/>
            <a:ext cx="1274900" cy="548311"/>
            <a:chOff x="1937734" y="4672314"/>
            <a:chExt cx="1274900" cy="585486"/>
          </a:xfrm>
        </p:grpSpPr>
        <p:cxnSp>
          <p:nvCxnSpPr>
            <p:cNvPr id="22" name="Straight Connector 21"/>
            <p:cNvCxnSpPr/>
            <p:nvPr/>
          </p:nvCxnSpPr>
          <p:spPr>
            <a:xfrm rot="2971255" flipH="1" flipV="1">
              <a:off x="2391119" y="4218929"/>
              <a:ext cx="368129" cy="12749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209800" y="4953000"/>
              <a:ext cx="381000" cy="304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ounded Rectangle 30"/>
          <p:cNvSpPr/>
          <p:nvPr/>
        </p:nvSpPr>
        <p:spPr>
          <a:xfrm flipH="1">
            <a:off x="4709885" y="3988550"/>
            <a:ext cx="642256" cy="2286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ebalwil\Downloads\paper-2050768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703287" cy="6858000"/>
          </a:xfrm>
          <a:prstGeom prst="rect">
            <a:avLst/>
          </a:prstGeom>
          <a:noFill/>
        </p:spPr>
      </p:pic>
      <p:sp>
        <p:nvSpPr>
          <p:cNvPr id="25" name="Oval 24"/>
          <p:cNvSpPr/>
          <p:nvPr/>
        </p:nvSpPr>
        <p:spPr>
          <a:xfrm>
            <a:off x="-609600" y="3810000"/>
            <a:ext cx="10591800" cy="4419600"/>
          </a:xfrm>
          <a:prstGeom prst="ellipse">
            <a:avLst/>
          </a:prstGeom>
          <a:solidFill>
            <a:schemeClr val="accent6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20"/>
          <p:cNvGrpSpPr/>
          <p:nvPr/>
        </p:nvGrpSpPr>
        <p:grpSpPr>
          <a:xfrm>
            <a:off x="5715000" y="2819400"/>
            <a:ext cx="1274076" cy="2007353"/>
            <a:chOff x="2002517" y="3555250"/>
            <a:chExt cx="1274076" cy="2007353"/>
          </a:xfrm>
        </p:grpSpPr>
        <p:grpSp>
          <p:nvGrpSpPr>
            <p:cNvPr id="106" name="Group 3"/>
            <p:cNvGrpSpPr/>
            <p:nvPr/>
          </p:nvGrpSpPr>
          <p:grpSpPr>
            <a:xfrm>
              <a:off x="2666988" y="3733805"/>
              <a:ext cx="609605" cy="1828798"/>
              <a:chOff x="8077200" y="4800600"/>
              <a:chExt cx="228602" cy="685799"/>
            </a:xfrm>
            <a:solidFill>
              <a:schemeClr val="tx2">
                <a:lumMod val="75000"/>
              </a:schemeClr>
            </a:solidFill>
          </p:grpSpPr>
          <p:sp>
            <p:nvSpPr>
              <p:cNvPr id="111" name="Rounded Rectangle 110"/>
              <p:cNvSpPr/>
              <p:nvPr/>
            </p:nvSpPr>
            <p:spPr>
              <a:xfrm>
                <a:off x="8077202" y="5029199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31"/>
            <p:cNvGrpSpPr/>
            <p:nvPr/>
          </p:nvGrpSpPr>
          <p:grpSpPr>
            <a:xfrm rot="18628745">
              <a:off x="1657810" y="3899957"/>
              <a:ext cx="1274900" cy="585486"/>
              <a:chOff x="1937734" y="4672314"/>
              <a:chExt cx="1274900" cy="585486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 rot="2971255" flipH="1" flipV="1">
                <a:off x="2391119" y="4218929"/>
                <a:ext cx="368129" cy="12749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Rounded Rectangle 107"/>
            <p:cNvSpPr/>
            <p:nvPr/>
          </p:nvSpPr>
          <p:spPr>
            <a:xfrm>
              <a:off x="2362200" y="4495800"/>
              <a:ext cx="685800" cy="2286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5715000" y="4724400"/>
            <a:ext cx="1274083" cy="2007350"/>
            <a:chOff x="2002517" y="3555250"/>
            <a:chExt cx="1274083" cy="2007350"/>
          </a:xfrm>
        </p:grpSpPr>
        <p:grpSp>
          <p:nvGrpSpPr>
            <p:cNvPr id="6" name="Group 3"/>
            <p:cNvGrpSpPr/>
            <p:nvPr/>
          </p:nvGrpSpPr>
          <p:grpSpPr>
            <a:xfrm>
              <a:off x="2667000" y="3733800"/>
              <a:ext cx="609600" cy="1828800"/>
              <a:chOff x="8077200" y="4800600"/>
              <a:chExt cx="228600" cy="685800"/>
            </a:xfrm>
            <a:solidFill>
              <a:schemeClr val="tx2">
                <a:lumMod val="75000"/>
              </a:schemeClr>
            </a:solidFill>
          </p:grpSpPr>
          <p:sp>
            <p:nvSpPr>
              <p:cNvPr id="27" name="Rounded Rectangle 26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31"/>
            <p:cNvGrpSpPr/>
            <p:nvPr/>
          </p:nvGrpSpPr>
          <p:grpSpPr>
            <a:xfrm rot="18628745">
              <a:off x="1657810" y="3899957"/>
              <a:ext cx="1274900" cy="585486"/>
              <a:chOff x="1937734" y="4672314"/>
              <a:chExt cx="1274900" cy="585486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2971255" flipH="1" flipV="1">
                <a:off x="2391119" y="4218929"/>
                <a:ext cx="368129" cy="12749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ounded Rectangle 30"/>
            <p:cNvSpPr/>
            <p:nvPr/>
          </p:nvSpPr>
          <p:spPr>
            <a:xfrm>
              <a:off x="2362200" y="4495800"/>
              <a:ext cx="685800" cy="2286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3"/>
          <p:cNvGrpSpPr/>
          <p:nvPr/>
        </p:nvGrpSpPr>
        <p:grpSpPr>
          <a:xfrm>
            <a:off x="7239000" y="457200"/>
            <a:ext cx="2052452" cy="6157356"/>
            <a:chOff x="8077200" y="4800600"/>
            <a:chExt cx="228600" cy="685800"/>
          </a:xfrm>
          <a:solidFill>
            <a:schemeClr val="tx2">
              <a:lumMod val="75000"/>
            </a:schemeClr>
          </a:solidFill>
        </p:grpSpPr>
        <p:sp>
          <p:nvSpPr>
            <p:cNvPr id="84" name="Rounded Rectangle 83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-304800" y="4572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It’s About Drawing Close to Christ</a:t>
            </a:r>
            <a:endParaRPr lang="en-US" sz="60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114" name="Group 20"/>
          <p:cNvGrpSpPr/>
          <p:nvPr/>
        </p:nvGrpSpPr>
        <p:grpSpPr>
          <a:xfrm>
            <a:off x="4419600" y="2667000"/>
            <a:ext cx="1274083" cy="2007350"/>
            <a:chOff x="2002517" y="3555250"/>
            <a:chExt cx="1274083" cy="2007350"/>
          </a:xfrm>
        </p:grpSpPr>
        <p:grpSp>
          <p:nvGrpSpPr>
            <p:cNvPr id="115" name="Group 3"/>
            <p:cNvGrpSpPr/>
            <p:nvPr/>
          </p:nvGrpSpPr>
          <p:grpSpPr>
            <a:xfrm>
              <a:off x="2667000" y="3733800"/>
              <a:ext cx="609600" cy="1828800"/>
              <a:chOff x="8077200" y="4800600"/>
              <a:chExt cx="228600" cy="685800"/>
            </a:xfrm>
            <a:solidFill>
              <a:schemeClr val="tx2">
                <a:lumMod val="75000"/>
              </a:schemeClr>
            </a:solidFill>
          </p:grpSpPr>
          <p:sp>
            <p:nvSpPr>
              <p:cNvPr id="120" name="Rounded Rectangle 119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31"/>
            <p:cNvGrpSpPr/>
            <p:nvPr/>
          </p:nvGrpSpPr>
          <p:grpSpPr>
            <a:xfrm rot="18628745">
              <a:off x="1657810" y="3899957"/>
              <a:ext cx="1274900" cy="585486"/>
              <a:chOff x="1937734" y="4672314"/>
              <a:chExt cx="1274900" cy="585486"/>
            </a:xfrm>
          </p:grpSpPr>
          <p:cxnSp>
            <p:nvCxnSpPr>
              <p:cNvPr id="118" name="Straight Connector 117"/>
              <p:cNvCxnSpPr/>
              <p:nvPr/>
            </p:nvCxnSpPr>
            <p:spPr>
              <a:xfrm rot="2971255" flipH="1" flipV="1">
                <a:off x="2391119" y="4218929"/>
                <a:ext cx="368129" cy="12749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Rounded Rectangle 116"/>
            <p:cNvSpPr/>
            <p:nvPr/>
          </p:nvSpPr>
          <p:spPr>
            <a:xfrm>
              <a:off x="2362200" y="4495800"/>
              <a:ext cx="685800" cy="2286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8" name="Group 20"/>
          <p:cNvGrpSpPr/>
          <p:nvPr/>
        </p:nvGrpSpPr>
        <p:grpSpPr>
          <a:xfrm>
            <a:off x="4572000" y="4724400"/>
            <a:ext cx="1274083" cy="2007350"/>
            <a:chOff x="2002517" y="3555250"/>
            <a:chExt cx="1274083" cy="2007350"/>
          </a:xfrm>
        </p:grpSpPr>
        <p:grpSp>
          <p:nvGrpSpPr>
            <p:cNvPr id="89" name="Group 3"/>
            <p:cNvGrpSpPr/>
            <p:nvPr/>
          </p:nvGrpSpPr>
          <p:grpSpPr>
            <a:xfrm>
              <a:off x="2667000" y="3733800"/>
              <a:ext cx="609600" cy="1828800"/>
              <a:chOff x="8077200" y="4800600"/>
              <a:chExt cx="228600" cy="685800"/>
            </a:xfrm>
            <a:solidFill>
              <a:schemeClr val="tx2">
                <a:lumMod val="75000"/>
              </a:schemeClr>
            </a:solidFill>
          </p:grpSpPr>
          <p:sp>
            <p:nvSpPr>
              <p:cNvPr id="94" name="Rounded Rectangle 93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31"/>
            <p:cNvGrpSpPr/>
            <p:nvPr/>
          </p:nvGrpSpPr>
          <p:grpSpPr>
            <a:xfrm rot="18628745">
              <a:off x="1657810" y="3899957"/>
              <a:ext cx="1274900" cy="585486"/>
              <a:chOff x="1937734" y="4672314"/>
              <a:chExt cx="1274900" cy="585486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 rot="2971255" flipH="1" flipV="1">
                <a:off x="2391119" y="4218929"/>
                <a:ext cx="368129" cy="12749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Rounded Rectangle 90"/>
            <p:cNvSpPr/>
            <p:nvPr/>
          </p:nvSpPr>
          <p:spPr>
            <a:xfrm>
              <a:off x="2362200" y="4495800"/>
              <a:ext cx="685800" cy="2286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463689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6738" indent="-5667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Conquering with zeal</a:t>
            </a:r>
          </a:p>
          <a:p>
            <a:pPr marL="566738" indent="-5667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Conquering with purity</a:t>
            </a:r>
          </a:p>
          <a:p>
            <a:pPr marL="566738" indent="-5667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Conquering with love</a:t>
            </a:r>
          </a:p>
          <a:p>
            <a:pPr marL="566738" indent="-5667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Conquering with truth</a:t>
            </a:r>
          </a:p>
          <a:p>
            <a:pPr marL="566738" indent="-5667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Conquering with patience</a:t>
            </a:r>
            <a:endParaRPr lang="en-US" sz="4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074" name="Picture 2" descr="C:\Users\rebalwil\Google Drive\Martinez\Planning\2018\Growth Plan\she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8489"/>
            <a:ext cx="741362" cy="619125"/>
          </a:xfrm>
          <a:prstGeom prst="rect">
            <a:avLst/>
          </a:prstGeom>
          <a:noFill/>
        </p:spPr>
      </p:pic>
      <p:pic>
        <p:nvPicPr>
          <p:cNvPr id="6" name="Picture 2" descr="C:\Users\rebalwil\Google Drive\Martinez\Planning\2018\Growth Plan\she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11489"/>
            <a:ext cx="741362" cy="619125"/>
          </a:xfrm>
          <a:prstGeom prst="rect">
            <a:avLst/>
          </a:prstGeom>
          <a:noFill/>
        </p:spPr>
      </p:pic>
      <p:pic>
        <p:nvPicPr>
          <p:cNvPr id="7" name="Picture 2" descr="C:\Users\rebalwil\Google Drive\Martinez\Planning\2018\Growth Plan\she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8289"/>
            <a:ext cx="741362" cy="619125"/>
          </a:xfrm>
          <a:prstGeom prst="rect">
            <a:avLst/>
          </a:prstGeom>
          <a:noFill/>
        </p:spPr>
      </p:pic>
      <p:pic>
        <p:nvPicPr>
          <p:cNvPr id="8" name="Picture 2" descr="C:\Users\rebalwil\Google Drive\Martinez\Planning\2018\Growth Plan\she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21289"/>
            <a:ext cx="741362" cy="619125"/>
          </a:xfrm>
          <a:prstGeom prst="rect">
            <a:avLst/>
          </a:prstGeom>
          <a:noFill/>
        </p:spPr>
      </p:pic>
      <p:pic>
        <p:nvPicPr>
          <p:cNvPr id="9" name="Picture 2" descr="C:\Users\rebalwil\Google Drive\Martinez\Planning\2018\Growth Plan\she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188089"/>
            <a:ext cx="741362" cy="61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ebalwil\Downloads\paper-2050768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0"/>
            <a:ext cx="9703287" cy="6858000"/>
          </a:xfrm>
          <a:prstGeom prst="rect">
            <a:avLst/>
          </a:prstGeom>
          <a:noFill/>
        </p:spPr>
      </p:pic>
      <p:sp>
        <p:nvSpPr>
          <p:cNvPr id="25" name="Oval 24"/>
          <p:cNvSpPr/>
          <p:nvPr/>
        </p:nvSpPr>
        <p:spPr>
          <a:xfrm>
            <a:off x="-609600" y="3810000"/>
            <a:ext cx="10591800" cy="4419600"/>
          </a:xfrm>
          <a:prstGeom prst="ellipse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"/>
          <p:cNvGrpSpPr/>
          <p:nvPr/>
        </p:nvGrpSpPr>
        <p:grpSpPr>
          <a:xfrm rot="4623954">
            <a:off x="4998024" y="4997537"/>
            <a:ext cx="609600" cy="1828800"/>
            <a:chOff x="8077200" y="4800600"/>
            <a:chExt cx="228600" cy="685800"/>
          </a:xfrm>
          <a:solidFill>
            <a:schemeClr val="tx2">
              <a:lumMod val="75000"/>
            </a:schemeClr>
          </a:solidFill>
        </p:grpSpPr>
        <p:sp>
          <p:nvSpPr>
            <p:cNvPr id="27" name="Rounded Rectangle 26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6324600" y="304800"/>
            <a:ext cx="2052452" cy="6157356"/>
            <a:chOff x="8077200" y="4800600"/>
            <a:chExt cx="228600" cy="685800"/>
          </a:xfrm>
          <a:solidFill>
            <a:schemeClr val="tx2">
              <a:lumMod val="75000"/>
            </a:schemeClr>
          </a:solidFill>
        </p:grpSpPr>
        <p:sp>
          <p:nvSpPr>
            <p:cNvPr id="84" name="Rounded Rectangle 83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-381000" y="7620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John’s Vision</a:t>
            </a:r>
            <a:endParaRPr lang="en-US" sz="6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33400" y="1752600"/>
            <a:ext cx="8305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Jesus is POWERFUL</a:t>
            </a:r>
            <a:endParaRPr lang="en-US" sz="115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ebalwil\Downloads\paper-2050768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703287" cy="6858000"/>
          </a:xfrm>
          <a:prstGeom prst="rect">
            <a:avLst/>
          </a:prstGeom>
          <a:noFill/>
        </p:spPr>
      </p:pic>
      <p:sp>
        <p:nvSpPr>
          <p:cNvPr id="25" name="Oval 24"/>
          <p:cNvSpPr/>
          <p:nvPr/>
        </p:nvSpPr>
        <p:spPr>
          <a:xfrm>
            <a:off x="-609600" y="3810000"/>
            <a:ext cx="10591800" cy="4419600"/>
          </a:xfrm>
          <a:prstGeom prst="ellipse">
            <a:avLst/>
          </a:prstGeom>
          <a:solidFill>
            <a:schemeClr val="accent6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353470" y="3373300"/>
            <a:ext cx="609600" cy="1828800"/>
            <a:chOff x="8077200" y="4800600"/>
            <a:chExt cx="228600" cy="685800"/>
          </a:xfrm>
          <a:solidFill>
            <a:schemeClr val="tx2">
              <a:lumMod val="75000"/>
            </a:schemeClr>
          </a:solidFill>
        </p:grpSpPr>
        <p:sp>
          <p:nvSpPr>
            <p:cNvPr id="27" name="Rounded Rectangle 26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1"/>
          <p:cNvGrpSpPr/>
          <p:nvPr/>
        </p:nvGrpSpPr>
        <p:grpSpPr>
          <a:xfrm rot="18628745">
            <a:off x="5344280" y="3539457"/>
            <a:ext cx="1274900" cy="585486"/>
            <a:chOff x="1937734" y="4672314"/>
            <a:chExt cx="1274900" cy="585486"/>
          </a:xfrm>
        </p:grpSpPr>
        <p:cxnSp>
          <p:nvCxnSpPr>
            <p:cNvPr id="22" name="Straight Connector 21"/>
            <p:cNvCxnSpPr/>
            <p:nvPr/>
          </p:nvCxnSpPr>
          <p:spPr>
            <a:xfrm rot="2971255" flipH="1" flipV="1">
              <a:off x="2391119" y="4218929"/>
              <a:ext cx="368129" cy="12749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209800" y="4953000"/>
              <a:ext cx="381000" cy="304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ounded Rectangle 30"/>
          <p:cNvSpPr/>
          <p:nvPr/>
        </p:nvSpPr>
        <p:spPr>
          <a:xfrm>
            <a:off x="6048670" y="4135300"/>
            <a:ext cx="685800" cy="2286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Down Arrow Callout 29"/>
          <p:cNvSpPr/>
          <p:nvPr/>
        </p:nvSpPr>
        <p:spPr>
          <a:xfrm>
            <a:off x="4724400" y="533400"/>
            <a:ext cx="3810000" cy="2590800"/>
          </a:xfrm>
          <a:prstGeom prst="downArrowCallou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We are in a battle</a:t>
            </a:r>
            <a:endParaRPr lang="en-US" sz="440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ebalwil\Downloads\paper-2050768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703287" cy="6858000"/>
          </a:xfrm>
          <a:prstGeom prst="rect">
            <a:avLst/>
          </a:prstGeom>
          <a:noFill/>
        </p:spPr>
      </p:pic>
      <p:sp>
        <p:nvSpPr>
          <p:cNvPr id="25" name="Oval 24"/>
          <p:cNvSpPr/>
          <p:nvPr/>
        </p:nvSpPr>
        <p:spPr>
          <a:xfrm>
            <a:off x="-609600" y="3810000"/>
            <a:ext cx="10591800" cy="4419600"/>
          </a:xfrm>
          <a:prstGeom prst="ellipse">
            <a:avLst/>
          </a:prstGeom>
          <a:solidFill>
            <a:schemeClr val="accent6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"/>
          <p:cNvGrpSpPr/>
          <p:nvPr/>
        </p:nvGrpSpPr>
        <p:grpSpPr>
          <a:xfrm>
            <a:off x="6353470" y="3373300"/>
            <a:ext cx="609600" cy="1828800"/>
            <a:chOff x="8077200" y="4800600"/>
            <a:chExt cx="228600" cy="685800"/>
          </a:xfrm>
          <a:solidFill>
            <a:schemeClr val="tx2">
              <a:lumMod val="75000"/>
            </a:schemeClr>
          </a:solidFill>
        </p:grpSpPr>
        <p:sp>
          <p:nvSpPr>
            <p:cNvPr id="27" name="Rounded Rectangle 26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1"/>
          <p:cNvGrpSpPr/>
          <p:nvPr/>
        </p:nvGrpSpPr>
        <p:grpSpPr>
          <a:xfrm rot="14376219">
            <a:off x="4914310" y="4687069"/>
            <a:ext cx="1274900" cy="585486"/>
            <a:chOff x="1937734" y="4672314"/>
            <a:chExt cx="1274900" cy="585486"/>
          </a:xfrm>
        </p:grpSpPr>
        <p:cxnSp>
          <p:nvCxnSpPr>
            <p:cNvPr id="22" name="Straight Connector 21"/>
            <p:cNvCxnSpPr/>
            <p:nvPr/>
          </p:nvCxnSpPr>
          <p:spPr>
            <a:xfrm rot="2971255" flipH="1" flipV="1">
              <a:off x="2391119" y="4218929"/>
              <a:ext cx="368129" cy="12749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209800" y="4953000"/>
              <a:ext cx="381000" cy="304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ebalwil\Downloads\paper-2050768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703287" cy="6858000"/>
          </a:xfrm>
          <a:prstGeom prst="rect">
            <a:avLst/>
          </a:prstGeom>
          <a:noFill/>
        </p:spPr>
      </p:pic>
      <p:sp>
        <p:nvSpPr>
          <p:cNvPr id="25" name="Oval 24"/>
          <p:cNvSpPr/>
          <p:nvPr/>
        </p:nvSpPr>
        <p:spPr>
          <a:xfrm>
            <a:off x="-609600" y="3810000"/>
            <a:ext cx="10591800" cy="4419600"/>
          </a:xfrm>
          <a:prstGeom prst="ellipse">
            <a:avLst/>
          </a:prstGeom>
          <a:solidFill>
            <a:schemeClr val="accent6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"/>
          <p:cNvGrpSpPr/>
          <p:nvPr/>
        </p:nvGrpSpPr>
        <p:grpSpPr>
          <a:xfrm rot="2073858">
            <a:off x="6408567" y="3059522"/>
            <a:ext cx="609600" cy="1828800"/>
            <a:chOff x="8077200" y="4800600"/>
            <a:chExt cx="228600" cy="685800"/>
          </a:xfrm>
          <a:solidFill>
            <a:schemeClr val="tx2">
              <a:lumMod val="75000"/>
            </a:schemeClr>
          </a:solidFill>
        </p:grpSpPr>
        <p:sp>
          <p:nvSpPr>
            <p:cNvPr id="27" name="Rounded Rectangle 26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1"/>
          <p:cNvGrpSpPr/>
          <p:nvPr/>
        </p:nvGrpSpPr>
        <p:grpSpPr>
          <a:xfrm rot="14376219">
            <a:off x="4914310" y="4687069"/>
            <a:ext cx="1274900" cy="585486"/>
            <a:chOff x="1937734" y="4672314"/>
            <a:chExt cx="1274900" cy="585486"/>
          </a:xfrm>
        </p:grpSpPr>
        <p:cxnSp>
          <p:nvCxnSpPr>
            <p:cNvPr id="22" name="Straight Connector 21"/>
            <p:cNvCxnSpPr/>
            <p:nvPr/>
          </p:nvCxnSpPr>
          <p:spPr>
            <a:xfrm rot="2971255" flipH="1" flipV="1">
              <a:off x="2391119" y="4218929"/>
              <a:ext cx="368129" cy="12749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209800" y="4953000"/>
              <a:ext cx="381000" cy="304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3"/>
          <p:cNvGrpSpPr/>
          <p:nvPr/>
        </p:nvGrpSpPr>
        <p:grpSpPr>
          <a:xfrm>
            <a:off x="4724400" y="2978021"/>
            <a:ext cx="609600" cy="1828800"/>
            <a:chOff x="8077200" y="4800600"/>
            <a:chExt cx="228600" cy="685800"/>
          </a:xfrm>
          <a:solidFill>
            <a:srgbClr val="FF0000"/>
          </a:solidFill>
        </p:grpSpPr>
        <p:sp>
          <p:nvSpPr>
            <p:cNvPr id="11" name="Rounded Rectangle 10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35"/>
          <p:cNvGrpSpPr/>
          <p:nvPr/>
        </p:nvGrpSpPr>
        <p:grpSpPr>
          <a:xfrm rot="915917">
            <a:off x="5660863" y="2533234"/>
            <a:ext cx="914400" cy="1447800"/>
            <a:chOff x="2209800" y="3962400"/>
            <a:chExt cx="914400" cy="1447800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2209800" y="3962400"/>
              <a:ext cx="914400" cy="1447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09800" y="4953000"/>
              <a:ext cx="381000" cy="304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ounded Rectangle 15"/>
          <p:cNvSpPr/>
          <p:nvPr/>
        </p:nvSpPr>
        <p:spPr>
          <a:xfrm>
            <a:off x="4950982" y="3717839"/>
            <a:ext cx="685800" cy="2286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ebalwil\Downloads\paper-2050768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703287" cy="6858000"/>
          </a:xfrm>
          <a:prstGeom prst="rect">
            <a:avLst/>
          </a:prstGeom>
          <a:noFill/>
        </p:spPr>
      </p:pic>
      <p:sp>
        <p:nvSpPr>
          <p:cNvPr id="25" name="Oval 24"/>
          <p:cNvSpPr/>
          <p:nvPr/>
        </p:nvSpPr>
        <p:spPr>
          <a:xfrm>
            <a:off x="-609600" y="3810000"/>
            <a:ext cx="10591800" cy="4419600"/>
          </a:xfrm>
          <a:prstGeom prst="ellipse">
            <a:avLst/>
          </a:prstGeom>
          <a:solidFill>
            <a:schemeClr val="accent6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0"/>
          <p:cNvGrpSpPr/>
          <p:nvPr/>
        </p:nvGrpSpPr>
        <p:grpSpPr>
          <a:xfrm>
            <a:off x="5688987" y="3194750"/>
            <a:ext cx="1274083" cy="2007350"/>
            <a:chOff x="2002517" y="3555250"/>
            <a:chExt cx="1274083" cy="2007350"/>
          </a:xfrm>
        </p:grpSpPr>
        <p:grpSp>
          <p:nvGrpSpPr>
            <p:cNvPr id="3" name="Group 3"/>
            <p:cNvGrpSpPr/>
            <p:nvPr/>
          </p:nvGrpSpPr>
          <p:grpSpPr>
            <a:xfrm>
              <a:off x="2667000" y="3733800"/>
              <a:ext cx="609600" cy="1828800"/>
              <a:chOff x="8077200" y="4800600"/>
              <a:chExt cx="228600" cy="685800"/>
            </a:xfrm>
            <a:solidFill>
              <a:schemeClr val="tx2">
                <a:lumMod val="75000"/>
              </a:schemeClr>
            </a:solidFill>
          </p:grpSpPr>
          <p:sp>
            <p:nvSpPr>
              <p:cNvPr id="27" name="Rounded Rectangle 26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1"/>
            <p:cNvGrpSpPr/>
            <p:nvPr/>
          </p:nvGrpSpPr>
          <p:grpSpPr>
            <a:xfrm rot="18628745">
              <a:off x="1657810" y="3899957"/>
              <a:ext cx="1274900" cy="585486"/>
              <a:chOff x="1937734" y="4672314"/>
              <a:chExt cx="1274900" cy="585486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2971255" flipH="1" flipV="1">
                <a:off x="2391119" y="4218929"/>
                <a:ext cx="368129" cy="12749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ounded Rectangle 30"/>
            <p:cNvSpPr/>
            <p:nvPr/>
          </p:nvSpPr>
          <p:spPr>
            <a:xfrm>
              <a:off x="2362200" y="4495800"/>
              <a:ext cx="685800" cy="2286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71800" y="3262800"/>
            <a:ext cx="1555015" cy="2368421"/>
            <a:chOff x="2971800" y="3262800"/>
            <a:chExt cx="1555015" cy="2368421"/>
          </a:xfrm>
        </p:grpSpPr>
        <p:grpSp>
          <p:nvGrpSpPr>
            <p:cNvPr id="5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34" name="Rounded Rectangle 33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35"/>
            <p:cNvGrpSpPr/>
            <p:nvPr/>
          </p:nvGrpSpPr>
          <p:grpSpPr>
            <a:xfrm rot="21062132">
              <a:off x="3612415" y="3262800"/>
              <a:ext cx="914400" cy="1447800"/>
              <a:chOff x="2209800" y="3962400"/>
              <a:chExt cx="914400" cy="144780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ounded Rectangle 38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38200" y="6858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Identifying the Dangers</a:t>
            </a:r>
            <a:endParaRPr lang="en-US" sz="4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0" name="Down Arrow Callout 29"/>
          <p:cNvSpPr/>
          <p:nvPr/>
        </p:nvSpPr>
        <p:spPr>
          <a:xfrm>
            <a:off x="1371600" y="1066800"/>
            <a:ext cx="3810000" cy="2590800"/>
          </a:xfrm>
          <a:prstGeom prst="downArrowCallou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Lack of Love</a:t>
            </a:r>
            <a:endParaRPr lang="en-US" sz="440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ebalwil\Downloads\paper-2050768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703287" cy="6858000"/>
          </a:xfrm>
          <a:prstGeom prst="rect">
            <a:avLst/>
          </a:prstGeom>
          <a:noFill/>
        </p:spPr>
      </p:pic>
      <p:sp>
        <p:nvSpPr>
          <p:cNvPr id="25" name="Oval 24"/>
          <p:cNvSpPr/>
          <p:nvPr/>
        </p:nvSpPr>
        <p:spPr>
          <a:xfrm>
            <a:off x="-609600" y="3810000"/>
            <a:ext cx="10591800" cy="4419600"/>
          </a:xfrm>
          <a:prstGeom prst="ellipse">
            <a:avLst/>
          </a:prstGeom>
          <a:solidFill>
            <a:schemeClr val="accent6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0"/>
          <p:cNvGrpSpPr/>
          <p:nvPr/>
        </p:nvGrpSpPr>
        <p:grpSpPr>
          <a:xfrm>
            <a:off x="5688987" y="3194750"/>
            <a:ext cx="1274083" cy="2007350"/>
            <a:chOff x="2002517" y="3555250"/>
            <a:chExt cx="1274083" cy="2007350"/>
          </a:xfrm>
        </p:grpSpPr>
        <p:grpSp>
          <p:nvGrpSpPr>
            <p:cNvPr id="3" name="Group 3"/>
            <p:cNvGrpSpPr/>
            <p:nvPr/>
          </p:nvGrpSpPr>
          <p:grpSpPr>
            <a:xfrm>
              <a:off x="2667000" y="3733800"/>
              <a:ext cx="609600" cy="1828800"/>
              <a:chOff x="8077200" y="4800600"/>
              <a:chExt cx="228600" cy="685800"/>
            </a:xfrm>
            <a:solidFill>
              <a:schemeClr val="tx2">
                <a:lumMod val="75000"/>
              </a:schemeClr>
            </a:solidFill>
          </p:grpSpPr>
          <p:sp>
            <p:nvSpPr>
              <p:cNvPr id="27" name="Rounded Rectangle 26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1"/>
            <p:cNvGrpSpPr/>
            <p:nvPr/>
          </p:nvGrpSpPr>
          <p:grpSpPr>
            <a:xfrm rot="18628745">
              <a:off x="1657810" y="3899957"/>
              <a:ext cx="1274900" cy="585486"/>
              <a:chOff x="1937734" y="4672314"/>
              <a:chExt cx="1274900" cy="585486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2971255" flipH="1" flipV="1">
                <a:off x="2391119" y="4218929"/>
                <a:ext cx="368129" cy="12749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ounded Rectangle 30"/>
            <p:cNvSpPr/>
            <p:nvPr/>
          </p:nvSpPr>
          <p:spPr>
            <a:xfrm>
              <a:off x="2362200" y="4495800"/>
              <a:ext cx="685800" cy="2286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1066800" y="2819400"/>
            <a:ext cx="1723566" cy="2249596"/>
            <a:chOff x="2971800" y="3381625"/>
            <a:chExt cx="1723566" cy="2249596"/>
          </a:xfrm>
        </p:grpSpPr>
        <p:grpSp>
          <p:nvGrpSpPr>
            <p:cNvPr id="6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36" name="Rounded Rectangle 35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ounded Rectangle 28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3"/>
          <p:cNvGrpSpPr/>
          <p:nvPr/>
        </p:nvGrpSpPr>
        <p:grpSpPr>
          <a:xfrm>
            <a:off x="2971800" y="3802421"/>
            <a:ext cx="609600" cy="1828800"/>
            <a:chOff x="8077200" y="4800600"/>
            <a:chExt cx="228600" cy="685800"/>
          </a:xfrm>
          <a:solidFill>
            <a:srgbClr val="FF0000"/>
          </a:solidFill>
        </p:grpSpPr>
        <p:sp>
          <p:nvSpPr>
            <p:cNvPr id="34" name="Rounded Rectangle 33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35"/>
          <p:cNvGrpSpPr/>
          <p:nvPr/>
        </p:nvGrpSpPr>
        <p:grpSpPr>
          <a:xfrm rot="21062132">
            <a:off x="3612415" y="3262800"/>
            <a:ext cx="914400" cy="1447800"/>
            <a:chOff x="2209800" y="3962400"/>
            <a:chExt cx="914400" cy="1447800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2209800" y="3962400"/>
              <a:ext cx="914400" cy="1447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209800" y="4953000"/>
              <a:ext cx="381000" cy="304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38"/>
          <p:cNvSpPr/>
          <p:nvPr/>
        </p:nvSpPr>
        <p:spPr>
          <a:xfrm>
            <a:off x="3198382" y="4542239"/>
            <a:ext cx="685800" cy="2286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Down Arrow Callout 40"/>
          <p:cNvSpPr/>
          <p:nvPr/>
        </p:nvSpPr>
        <p:spPr>
          <a:xfrm>
            <a:off x="0" y="533400"/>
            <a:ext cx="2971800" cy="2590800"/>
          </a:xfrm>
          <a:prstGeom prst="downArrowCallou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Trials</a:t>
            </a:r>
            <a:endParaRPr lang="en-US" sz="440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ebalwil\Downloads\paper-2050768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703287" cy="6858000"/>
          </a:xfrm>
          <a:prstGeom prst="rect">
            <a:avLst/>
          </a:prstGeom>
          <a:noFill/>
        </p:spPr>
      </p:pic>
      <p:sp>
        <p:nvSpPr>
          <p:cNvPr id="25" name="Oval 24"/>
          <p:cNvSpPr/>
          <p:nvPr/>
        </p:nvSpPr>
        <p:spPr>
          <a:xfrm>
            <a:off x="-609600" y="3810000"/>
            <a:ext cx="10591800" cy="4419600"/>
          </a:xfrm>
          <a:prstGeom prst="ellipse">
            <a:avLst/>
          </a:prstGeom>
          <a:solidFill>
            <a:schemeClr val="accent6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0"/>
          <p:cNvGrpSpPr/>
          <p:nvPr/>
        </p:nvGrpSpPr>
        <p:grpSpPr>
          <a:xfrm>
            <a:off x="5688987" y="3194750"/>
            <a:ext cx="1274083" cy="2007350"/>
            <a:chOff x="2002517" y="3555250"/>
            <a:chExt cx="1274083" cy="2007350"/>
          </a:xfrm>
        </p:grpSpPr>
        <p:grpSp>
          <p:nvGrpSpPr>
            <p:cNvPr id="3" name="Group 3"/>
            <p:cNvGrpSpPr/>
            <p:nvPr/>
          </p:nvGrpSpPr>
          <p:grpSpPr>
            <a:xfrm>
              <a:off x="2667000" y="3733800"/>
              <a:ext cx="609600" cy="1828800"/>
              <a:chOff x="8077200" y="4800600"/>
              <a:chExt cx="228600" cy="685800"/>
            </a:xfrm>
            <a:solidFill>
              <a:schemeClr val="tx2">
                <a:lumMod val="75000"/>
              </a:schemeClr>
            </a:solidFill>
          </p:grpSpPr>
          <p:sp>
            <p:nvSpPr>
              <p:cNvPr id="27" name="Rounded Rectangle 26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1"/>
            <p:cNvGrpSpPr/>
            <p:nvPr/>
          </p:nvGrpSpPr>
          <p:grpSpPr>
            <a:xfrm rot="18628745">
              <a:off x="1657810" y="3899957"/>
              <a:ext cx="1274900" cy="585486"/>
              <a:chOff x="1937734" y="4672314"/>
              <a:chExt cx="1274900" cy="585486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2971255" flipH="1" flipV="1">
                <a:off x="2391119" y="4218929"/>
                <a:ext cx="368129" cy="12749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ounded Rectangle 30"/>
            <p:cNvSpPr/>
            <p:nvPr/>
          </p:nvSpPr>
          <p:spPr>
            <a:xfrm>
              <a:off x="2362200" y="4495800"/>
              <a:ext cx="685800" cy="2286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1066800" y="2819400"/>
            <a:ext cx="1723566" cy="2249596"/>
            <a:chOff x="2971800" y="3381625"/>
            <a:chExt cx="1723566" cy="2249596"/>
          </a:xfrm>
        </p:grpSpPr>
        <p:grpSp>
          <p:nvGrpSpPr>
            <p:cNvPr id="6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36" name="Rounded Rectangle 35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ounded Rectangle 28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64"/>
          <p:cNvGrpSpPr/>
          <p:nvPr/>
        </p:nvGrpSpPr>
        <p:grpSpPr>
          <a:xfrm>
            <a:off x="3810000" y="2209800"/>
            <a:ext cx="1723566" cy="2249596"/>
            <a:chOff x="2971800" y="3381625"/>
            <a:chExt cx="1723566" cy="2249596"/>
          </a:xfrm>
        </p:grpSpPr>
        <p:grpSp>
          <p:nvGrpSpPr>
            <p:cNvPr id="9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71" name="Rounded Rectangle 70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Rounded Rectangle 67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3"/>
          <p:cNvGrpSpPr/>
          <p:nvPr/>
        </p:nvGrpSpPr>
        <p:grpSpPr>
          <a:xfrm>
            <a:off x="2971800" y="3802421"/>
            <a:ext cx="609600" cy="1828800"/>
            <a:chOff x="8077200" y="4800600"/>
            <a:chExt cx="228600" cy="685800"/>
          </a:xfrm>
          <a:solidFill>
            <a:srgbClr val="FF0000"/>
          </a:solidFill>
        </p:grpSpPr>
        <p:sp>
          <p:nvSpPr>
            <p:cNvPr id="34" name="Rounded Rectangle 33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35"/>
          <p:cNvGrpSpPr/>
          <p:nvPr/>
        </p:nvGrpSpPr>
        <p:grpSpPr>
          <a:xfrm rot="21062132">
            <a:off x="3612415" y="3262800"/>
            <a:ext cx="914400" cy="1447800"/>
            <a:chOff x="2209800" y="3962400"/>
            <a:chExt cx="914400" cy="1447800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2209800" y="3962400"/>
              <a:ext cx="914400" cy="1447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209800" y="4953000"/>
              <a:ext cx="381000" cy="304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38"/>
          <p:cNvSpPr/>
          <p:nvPr/>
        </p:nvSpPr>
        <p:spPr>
          <a:xfrm>
            <a:off x="3198382" y="4542239"/>
            <a:ext cx="685800" cy="2286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Down Arrow Callout 48"/>
          <p:cNvSpPr/>
          <p:nvPr/>
        </p:nvSpPr>
        <p:spPr>
          <a:xfrm>
            <a:off x="1828800" y="228600"/>
            <a:ext cx="4572000" cy="2209800"/>
          </a:xfrm>
          <a:prstGeom prst="downArrowCallou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False Teaching</a:t>
            </a:r>
            <a:endParaRPr lang="en-US" sz="440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ebalwil\Downloads\paper-2050768_19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" y="0"/>
            <a:ext cx="9703287" cy="6858000"/>
          </a:xfrm>
          <a:prstGeom prst="rect">
            <a:avLst/>
          </a:prstGeom>
          <a:noFill/>
        </p:spPr>
      </p:pic>
      <p:sp>
        <p:nvSpPr>
          <p:cNvPr id="25" name="Oval 24"/>
          <p:cNvSpPr/>
          <p:nvPr/>
        </p:nvSpPr>
        <p:spPr>
          <a:xfrm>
            <a:off x="-609600" y="3810000"/>
            <a:ext cx="10591800" cy="4419600"/>
          </a:xfrm>
          <a:prstGeom prst="ellipse">
            <a:avLst/>
          </a:prstGeom>
          <a:solidFill>
            <a:schemeClr val="accent6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20"/>
          <p:cNvGrpSpPr/>
          <p:nvPr/>
        </p:nvGrpSpPr>
        <p:grpSpPr>
          <a:xfrm>
            <a:off x="5688987" y="3194750"/>
            <a:ext cx="1274083" cy="2007350"/>
            <a:chOff x="2002517" y="3555250"/>
            <a:chExt cx="1274083" cy="2007350"/>
          </a:xfrm>
        </p:grpSpPr>
        <p:grpSp>
          <p:nvGrpSpPr>
            <p:cNvPr id="6" name="Group 3"/>
            <p:cNvGrpSpPr/>
            <p:nvPr/>
          </p:nvGrpSpPr>
          <p:grpSpPr>
            <a:xfrm>
              <a:off x="2667000" y="3733800"/>
              <a:ext cx="609600" cy="1828800"/>
              <a:chOff x="8077200" y="4800600"/>
              <a:chExt cx="228600" cy="685800"/>
            </a:xfrm>
            <a:solidFill>
              <a:schemeClr val="tx2">
                <a:lumMod val="75000"/>
              </a:schemeClr>
            </a:solidFill>
          </p:grpSpPr>
          <p:sp>
            <p:nvSpPr>
              <p:cNvPr id="27" name="Rounded Rectangle 26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31"/>
            <p:cNvGrpSpPr/>
            <p:nvPr/>
          </p:nvGrpSpPr>
          <p:grpSpPr>
            <a:xfrm rot="18628745">
              <a:off x="1657810" y="3899957"/>
              <a:ext cx="1274900" cy="585486"/>
              <a:chOff x="1937734" y="4672314"/>
              <a:chExt cx="1274900" cy="585486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2971255" flipH="1" flipV="1">
                <a:off x="2391119" y="4218929"/>
                <a:ext cx="368129" cy="12749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ounded Rectangle 30"/>
            <p:cNvSpPr/>
            <p:nvPr/>
          </p:nvSpPr>
          <p:spPr>
            <a:xfrm>
              <a:off x="2362200" y="4495800"/>
              <a:ext cx="685800" cy="2286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20"/>
          <p:cNvGrpSpPr/>
          <p:nvPr/>
        </p:nvGrpSpPr>
        <p:grpSpPr>
          <a:xfrm>
            <a:off x="1066800" y="2819400"/>
            <a:ext cx="1723566" cy="2249596"/>
            <a:chOff x="2971800" y="3381625"/>
            <a:chExt cx="1723566" cy="2249596"/>
          </a:xfrm>
        </p:grpSpPr>
        <p:grpSp>
          <p:nvGrpSpPr>
            <p:cNvPr id="9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36" name="Rounded Rectangle 35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ounded Rectangle 28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64"/>
          <p:cNvGrpSpPr/>
          <p:nvPr/>
        </p:nvGrpSpPr>
        <p:grpSpPr>
          <a:xfrm>
            <a:off x="3810000" y="2209800"/>
            <a:ext cx="1723566" cy="2249596"/>
            <a:chOff x="2971800" y="3381625"/>
            <a:chExt cx="1723566" cy="2249596"/>
          </a:xfrm>
        </p:grpSpPr>
        <p:grpSp>
          <p:nvGrpSpPr>
            <p:cNvPr id="12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71" name="Rounded Rectangle 70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Rounded Rectangle 67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3"/>
          <p:cNvGrpSpPr/>
          <p:nvPr/>
        </p:nvGrpSpPr>
        <p:grpSpPr>
          <a:xfrm>
            <a:off x="2971800" y="3802421"/>
            <a:ext cx="609600" cy="1828800"/>
            <a:chOff x="8077200" y="4800600"/>
            <a:chExt cx="228600" cy="685800"/>
          </a:xfrm>
          <a:solidFill>
            <a:srgbClr val="FF0000"/>
          </a:solidFill>
        </p:grpSpPr>
        <p:sp>
          <p:nvSpPr>
            <p:cNvPr id="34" name="Rounded Rectangle 33"/>
            <p:cNvSpPr/>
            <p:nvPr/>
          </p:nvSpPr>
          <p:spPr>
            <a:xfrm>
              <a:off x="8077200" y="5029200"/>
              <a:ext cx="228600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8077200" y="4800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35"/>
          <p:cNvGrpSpPr/>
          <p:nvPr/>
        </p:nvGrpSpPr>
        <p:grpSpPr>
          <a:xfrm rot="21062132">
            <a:off x="3612415" y="3262800"/>
            <a:ext cx="914400" cy="1447800"/>
            <a:chOff x="2209800" y="3962400"/>
            <a:chExt cx="914400" cy="1447800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2209800" y="3962400"/>
              <a:ext cx="914400" cy="1447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209800" y="4953000"/>
              <a:ext cx="381000" cy="304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38"/>
          <p:cNvSpPr/>
          <p:nvPr/>
        </p:nvSpPr>
        <p:spPr>
          <a:xfrm>
            <a:off x="3198382" y="4542239"/>
            <a:ext cx="685800" cy="2286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40"/>
          <p:cNvGrpSpPr/>
          <p:nvPr/>
        </p:nvGrpSpPr>
        <p:grpSpPr>
          <a:xfrm>
            <a:off x="3810000" y="4343400"/>
            <a:ext cx="1723566" cy="2249596"/>
            <a:chOff x="2971800" y="3381625"/>
            <a:chExt cx="1723566" cy="2249596"/>
          </a:xfrm>
        </p:grpSpPr>
        <p:grpSp>
          <p:nvGrpSpPr>
            <p:cNvPr id="17" name="Group 3"/>
            <p:cNvGrpSpPr/>
            <p:nvPr/>
          </p:nvGrpSpPr>
          <p:grpSpPr>
            <a:xfrm>
              <a:off x="2971800" y="3802421"/>
              <a:ext cx="609600" cy="1828800"/>
              <a:chOff x="8077200" y="4800600"/>
              <a:chExt cx="228600" cy="685800"/>
            </a:xfrm>
            <a:solidFill>
              <a:srgbClr val="FF0000"/>
            </a:solidFill>
          </p:grpSpPr>
          <p:sp>
            <p:nvSpPr>
              <p:cNvPr id="47" name="Rounded Rectangle 46"/>
              <p:cNvSpPr/>
              <p:nvPr/>
            </p:nvSpPr>
            <p:spPr>
              <a:xfrm>
                <a:off x="8077200" y="5029200"/>
                <a:ext cx="228600" cy="457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8077200" y="480060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35"/>
            <p:cNvGrpSpPr/>
            <p:nvPr/>
          </p:nvGrpSpPr>
          <p:grpSpPr>
            <a:xfrm rot="228975">
              <a:off x="3780966" y="3381625"/>
              <a:ext cx="914400" cy="1447800"/>
              <a:chOff x="2209800" y="3962400"/>
              <a:chExt cx="914400" cy="144780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V="1">
                <a:off x="2209800" y="3962400"/>
                <a:ext cx="914400" cy="1447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209800" y="4953000"/>
                <a:ext cx="381000" cy="3048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ounded Rectangle 43"/>
            <p:cNvSpPr/>
            <p:nvPr/>
          </p:nvSpPr>
          <p:spPr>
            <a:xfrm>
              <a:off x="3198382" y="4542239"/>
              <a:ext cx="685800" cy="228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4" name="Down Arrow Callout 53"/>
          <p:cNvSpPr/>
          <p:nvPr/>
        </p:nvSpPr>
        <p:spPr>
          <a:xfrm>
            <a:off x="2209800" y="1981200"/>
            <a:ext cx="3810000" cy="2590800"/>
          </a:xfrm>
          <a:prstGeom prst="downArrowCallou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Tolerate Sin</a:t>
            </a:r>
            <a:endParaRPr lang="en-US" sz="440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58</Words>
  <Application>Microsoft Office PowerPoint</Application>
  <PresentationFormat>On-screen Show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Rebekah Williams</dc:creator>
  <cp:lastModifiedBy>Rebekah Williams</cp:lastModifiedBy>
  <cp:revision>35</cp:revision>
  <dcterms:created xsi:type="dcterms:W3CDTF">2018-01-21T04:48:53Z</dcterms:created>
  <dcterms:modified xsi:type="dcterms:W3CDTF">2018-01-21T05:40:04Z</dcterms:modified>
</cp:coreProperties>
</file>