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78" r:id="rId3"/>
    <p:sldId id="279" r:id="rId4"/>
    <p:sldId id="257" r:id="rId5"/>
    <p:sldId id="256" r:id="rId6"/>
    <p:sldId id="281" r:id="rId7"/>
    <p:sldId id="285" r:id="rId8"/>
    <p:sldId id="258" r:id="rId9"/>
    <p:sldId id="259" r:id="rId10"/>
    <p:sldId id="260" r:id="rId11"/>
    <p:sldId id="262" r:id="rId12"/>
    <p:sldId id="261" r:id="rId13"/>
    <p:sldId id="282" r:id="rId14"/>
    <p:sldId id="263" r:id="rId15"/>
    <p:sldId id="265" r:id="rId16"/>
    <p:sldId id="264" r:id="rId17"/>
    <p:sldId id="266" r:id="rId18"/>
    <p:sldId id="267" r:id="rId19"/>
    <p:sldId id="268" r:id="rId20"/>
    <p:sldId id="280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86" r:id="rId29"/>
    <p:sldId id="284" r:id="rId30"/>
    <p:sldId id="283" r:id="rId31"/>
    <p:sldId id="27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  <a:srgbClr val="558ED5"/>
    <a:srgbClr val="C4BD9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458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73A1-1CA7-40BD-9DAE-98042243D9C3}" type="datetimeFigureOut">
              <a:rPr lang="en-US" smtClean="0"/>
              <a:pPr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164F-EE4D-4BD3-98B5-8F0EAE57B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73A1-1CA7-40BD-9DAE-98042243D9C3}" type="datetimeFigureOut">
              <a:rPr lang="en-US" smtClean="0"/>
              <a:pPr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164F-EE4D-4BD3-98B5-8F0EAE57B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73A1-1CA7-40BD-9DAE-98042243D9C3}" type="datetimeFigureOut">
              <a:rPr lang="en-US" smtClean="0"/>
              <a:pPr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164F-EE4D-4BD3-98B5-8F0EAE57B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73A1-1CA7-40BD-9DAE-98042243D9C3}" type="datetimeFigureOut">
              <a:rPr lang="en-US" smtClean="0"/>
              <a:pPr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164F-EE4D-4BD3-98B5-8F0EAE57B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73A1-1CA7-40BD-9DAE-98042243D9C3}" type="datetimeFigureOut">
              <a:rPr lang="en-US" smtClean="0"/>
              <a:pPr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164F-EE4D-4BD3-98B5-8F0EAE57B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73A1-1CA7-40BD-9DAE-98042243D9C3}" type="datetimeFigureOut">
              <a:rPr lang="en-US" smtClean="0"/>
              <a:pPr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164F-EE4D-4BD3-98B5-8F0EAE57B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73A1-1CA7-40BD-9DAE-98042243D9C3}" type="datetimeFigureOut">
              <a:rPr lang="en-US" smtClean="0"/>
              <a:pPr/>
              <a:t>11/19/2017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164F-EE4D-4BD3-98B5-8F0EAE57B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73A1-1CA7-40BD-9DAE-98042243D9C3}" type="datetimeFigureOut">
              <a:rPr lang="en-US" smtClean="0"/>
              <a:pPr/>
              <a:t>11/19/2017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164F-EE4D-4BD3-98B5-8F0EAE57B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73A1-1CA7-40BD-9DAE-98042243D9C3}" type="datetimeFigureOut">
              <a:rPr lang="en-US" smtClean="0"/>
              <a:pPr/>
              <a:t>11/19/2017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164F-EE4D-4BD3-98B5-8F0EAE57B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73A1-1CA7-40BD-9DAE-98042243D9C3}" type="datetimeFigureOut">
              <a:rPr lang="en-US" smtClean="0"/>
              <a:pPr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164F-EE4D-4BD3-98B5-8F0EAE57B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73A1-1CA7-40BD-9DAE-98042243D9C3}" type="datetimeFigureOut">
              <a:rPr lang="en-US" smtClean="0"/>
              <a:pPr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164F-EE4D-4BD3-98B5-8F0EAE57B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173A1-1CA7-40BD-9DAE-98042243D9C3}" type="datetimeFigureOut">
              <a:rPr lang="en-US" smtClean="0"/>
              <a:pPr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F164F-EE4D-4BD3-98B5-8F0EAE57B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rebalwil\Google Drive\Martinez\Website\preparingtole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9144000" cy="3849136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4124073332_042cb17df7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10017963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4BD9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3"/>
          <p:cNvGrpSpPr/>
          <p:nvPr/>
        </p:nvGrpSpPr>
        <p:grpSpPr>
          <a:xfrm>
            <a:off x="3599784" y="2360730"/>
            <a:ext cx="1124616" cy="763470"/>
            <a:chOff x="1524000" y="2514600"/>
            <a:chExt cx="1124616" cy="763470"/>
          </a:xfrm>
        </p:grpSpPr>
        <p:sp>
          <p:nvSpPr>
            <p:cNvPr id="32" name="Down Arrow 31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23"/>
          <p:cNvGrpSpPr/>
          <p:nvPr/>
        </p:nvGrpSpPr>
        <p:grpSpPr>
          <a:xfrm>
            <a:off x="3675984" y="3656130"/>
            <a:ext cx="1124616" cy="763470"/>
            <a:chOff x="1524000" y="2514600"/>
            <a:chExt cx="1124616" cy="763470"/>
          </a:xfrm>
        </p:grpSpPr>
        <p:sp>
          <p:nvSpPr>
            <p:cNvPr id="39" name="Down Arrow 38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23"/>
          <p:cNvGrpSpPr/>
          <p:nvPr/>
        </p:nvGrpSpPr>
        <p:grpSpPr>
          <a:xfrm>
            <a:off x="3142584" y="2817930"/>
            <a:ext cx="1124616" cy="763470"/>
            <a:chOff x="1524000" y="2514600"/>
            <a:chExt cx="1124616" cy="763470"/>
          </a:xfrm>
        </p:grpSpPr>
        <p:sp>
          <p:nvSpPr>
            <p:cNvPr id="42" name="Down Arrow 41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23"/>
          <p:cNvGrpSpPr/>
          <p:nvPr/>
        </p:nvGrpSpPr>
        <p:grpSpPr>
          <a:xfrm>
            <a:off x="4209384" y="1903530"/>
            <a:ext cx="1124616" cy="763470"/>
            <a:chOff x="1524000" y="2514600"/>
            <a:chExt cx="1124616" cy="763470"/>
          </a:xfrm>
        </p:grpSpPr>
        <p:sp>
          <p:nvSpPr>
            <p:cNvPr id="45" name="Down Arrow 44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24"/>
          <p:cNvGrpSpPr/>
          <p:nvPr/>
        </p:nvGrpSpPr>
        <p:grpSpPr>
          <a:xfrm rot="14943898">
            <a:off x="3478963" y="2832980"/>
            <a:ext cx="3604178" cy="2587081"/>
            <a:chOff x="1480608" y="2455593"/>
            <a:chExt cx="3604178" cy="2587081"/>
          </a:xfrm>
        </p:grpSpPr>
        <p:sp>
          <p:nvSpPr>
            <p:cNvPr id="20" name="Down Arrow 19"/>
            <p:cNvSpPr/>
            <p:nvPr/>
          </p:nvSpPr>
          <p:spPr>
            <a:xfrm rot="18180249">
              <a:off x="1989156" y="1947045"/>
              <a:ext cx="2587081" cy="3604178"/>
            </a:xfrm>
            <a:prstGeom prst="downArrow">
              <a:avLst/>
            </a:prstGeom>
            <a:solidFill>
              <a:srgbClr val="92D05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304800" y="123885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What about when people</a:t>
            </a:r>
            <a:br>
              <a:rPr lang="en-US" sz="4800" dirty="0" smtClean="0"/>
            </a:br>
            <a:r>
              <a:rPr lang="en-US" sz="4800" dirty="0" smtClean="0"/>
              <a:t>opposed him?</a:t>
            </a:r>
            <a:endParaRPr lang="en-US" sz="4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4124073332_042cb17df7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10017963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4BD9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24"/>
          <p:cNvGrpSpPr/>
          <p:nvPr/>
        </p:nvGrpSpPr>
        <p:grpSpPr>
          <a:xfrm rot="14209878">
            <a:off x="3075385" y="2794772"/>
            <a:ext cx="3604178" cy="2587081"/>
            <a:chOff x="1480608" y="2455593"/>
            <a:chExt cx="3604178" cy="2587081"/>
          </a:xfrm>
        </p:grpSpPr>
        <p:sp>
          <p:nvSpPr>
            <p:cNvPr id="26" name="Down Arrow 25"/>
            <p:cNvSpPr/>
            <p:nvPr/>
          </p:nvSpPr>
          <p:spPr>
            <a:xfrm rot="18180249">
              <a:off x="1989156" y="1947045"/>
              <a:ext cx="2587081" cy="3604178"/>
            </a:xfrm>
            <a:prstGeom prst="downArrow">
              <a:avLst/>
            </a:prstGeom>
            <a:solidFill>
              <a:srgbClr val="92D05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3"/>
          <p:cNvGrpSpPr/>
          <p:nvPr/>
        </p:nvGrpSpPr>
        <p:grpSpPr>
          <a:xfrm>
            <a:off x="3124200" y="2286000"/>
            <a:ext cx="1124616" cy="763470"/>
            <a:chOff x="1524000" y="2514600"/>
            <a:chExt cx="1124616" cy="763470"/>
          </a:xfrm>
        </p:grpSpPr>
        <p:sp>
          <p:nvSpPr>
            <p:cNvPr id="32" name="Down Arrow 31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23"/>
          <p:cNvGrpSpPr/>
          <p:nvPr/>
        </p:nvGrpSpPr>
        <p:grpSpPr>
          <a:xfrm>
            <a:off x="3200400" y="3581400"/>
            <a:ext cx="1124616" cy="763470"/>
            <a:chOff x="1524000" y="2514600"/>
            <a:chExt cx="1124616" cy="763470"/>
          </a:xfrm>
        </p:grpSpPr>
        <p:sp>
          <p:nvSpPr>
            <p:cNvPr id="39" name="Down Arrow 38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23"/>
          <p:cNvGrpSpPr/>
          <p:nvPr/>
        </p:nvGrpSpPr>
        <p:grpSpPr>
          <a:xfrm>
            <a:off x="2667000" y="2743200"/>
            <a:ext cx="1124616" cy="763470"/>
            <a:chOff x="1524000" y="2514600"/>
            <a:chExt cx="1124616" cy="763470"/>
          </a:xfrm>
        </p:grpSpPr>
        <p:sp>
          <p:nvSpPr>
            <p:cNvPr id="42" name="Down Arrow 41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23"/>
          <p:cNvGrpSpPr/>
          <p:nvPr/>
        </p:nvGrpSpPr>
        <p:grpSpPr>
          <a:xfrm>
            <a:off x="3733800" y="1828800"/>
            <a:ext cx="1124616" cy="763470"/>
            <a:chOff x="1524000" y="2514600"/>
            <a:chExt cx="1124616" cy="763470"/>
          </a:xfrm>
        </p:grpSpPr>
        <p:sp>
          <p:nvSpPr>
            <p:cNvPr id="45" name="Down Arrow 44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04800" y="123885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What about when people</a:t>
            </a:r>
            <a:br>
              <a:rPr lang="en-US" sz="4800" dirty="0" smtClean="0"/>
            </a:br>
            <a:r>
              <a:rPr lang="en-US" sz="4800" dirty="0" smtClean="0"/>
              <a:t>opposed him?</a:t>
            </a:r>
            <a:endParaRPr lang="en-US" sz="4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4124073332_042cb17df7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10017963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4BD9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 rot="10790127">
            <a:off x="3583934" y="2286224"/>
            <a:ext cx="2587081" cy="3604178"/>
          </a:xfrm>
          <a:prstGeom prst="downArrow">
            <a:avLst/>
          </a:prstGeom>
          <a:solidFill>
            <a:srgbClr val="92D05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3"/>
          <p:cNvGrpSpPr/>
          <p:nvPr/>
        </p:nvGrpSpPr>
        <p:grpSpPr>
          <a:xfrm>
            <a:off x="3124200" y="2286000"/>
            <a:ext cx="1124616" cy="763470"/>
            <a:chOff x="1524000" y="2514600"/>
            <a:chExt cx="1124616" cy="763470"/>
          </a:xfrm>
        </p:grpSpPr>
        <p:sp>
          <p:nvSpPr>
            <p:cNvPr id="32" name="Down Arrow 31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23"/>
          <p:cNvGrpSpPr/>
          <p:nvPr/>
        </p:nvGrpSpPr>
        <p:grpSpPr>
          <a:xfrm>
            <a:off x="3200400" y="3581400"/>
            <a:ext cx="1124616" cy="763470"/>
            <a:chOff x="1524000" y="2514600"/>
            <a:chExt cx="1124616" cy="763470"/>
          </a:xfrm>
        </p:grpSpPr>
        <p:sp>
          <p:nvSpPr>
            <p:cNvPr id="39" name="Down Arrow 38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23"/>
          <p:cNvGrpSpPr/>
          <p:nvPr/>
        </p:nvGrpSpPr>
        <p:grpSpPr>
          <a:xfrm>
            <a:off x="2667000" y="2743200"/>
            <a:ext cx="1124616" cy="763470"/>
            <a:chOff x="1524000" y="2514600"/>
            <a:chExt cx="1124616" cy="763470"/>
          </a:xfrm>
        </p:grpSpPr>
        <p:sp>
          <p:nvSpPr>
            <p:cNvPr id="42" name="Down Arrow 41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23"/>
          <p:cNvGrpSpPr/>
          <p:nvPr/>
        </p:nvGrpSpPr>
        <p:grpSpPr>
          <a:xfrm>
            <a:off x="3733800" y="1828800"/>
            <a:ext cx="1124616" cy="763470"/>
            <a:chOff x="1524000" y="2514600"/>
            <a:chExt cx="1124616" cy="763470"/>
          </a:xfrm>
        </p:grpSpPr>
        <p:sp>
          <p:nvSpPr>
            <p:cNvPr id="45" name="Down Arrow 44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2895600" y="5867400"/>
            <a:ext cx="4038600" cy="990600"/>
          </a:xfrm>
          <a:prstGeom prst="rect">
            <a:avLst/>
          </a:prstGeom>
          <a:solidFill>
            <a:srgbClr val="000000">
              <a:alpha val="5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895600" y="6012359"/>
            <a:ext cx="4038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CONVICTION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676400"/>
            <a:ext cx="8305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</a:rPr>
              <a:t>2.</a:t>
            </a:r>
          </a:p>
          <a:p>
            <a:pPr algn="ctr"/>
            <a:r>
              <a:rPr lang="en-US" sz="6600" dirty="0" smtClean="0">
                <a:solidFill>
                  <a:schemeClr val="bg1"/>
                </a:solidFill>
              </a:rPr>
              <a:t>Great leaders have </a:t>
            </a:r>
            <a:r>
              <a:rPr lang="en-US" sz="6600" dirty="0" smtClean="0">
                <a:solidFill>
                  <a:srgbClr val="92D050"/>
                </a:solidFill>
              </a:rPr>
              <a:t>CONVICTION</a:t>
            </a:r>
            <a:r>
              <a:rPr lang="en-US" sz="6600" dirty="0" smtClean="0">
                <a:solidFill>
                  <a:schemeClr val="bg1"/>
                </a:solidFill>
              </a:rPr>
              <a:t>.</a:t>
            </a:r>
            <a:endParaRPr lang="en-US" sz="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4124073332_042cb17df7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10017963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4BD9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23"/>
          <p:cNvGrpSpPr/>
          <p:nvPr/>
        </p:nvGrpSpPr>
        <p:grpSpPr>
          <a:xfrm rot="14169614">
            <a:off x="1287095" y="2202895"/>
            <a:ext cx="1124616" cy="763470"/>
            <a:chOff x="1524000" y="2514600"/>
            <a:chExt cx="1124616" cy="763470"/>
          </a:xfrm>
        </p:grpSpPr>
        <p:sp>
          <p:nvSpPr>
            <p:cNvPr id="4" name="Down Arrow 3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0070C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13"/>
          <p:cNvGrpSpPr/>
          <p:nvPr/>
        </p:nvGrpSpPr>
        <p:grpSpPr>
          <a:xfrm rot="14135576">
            <a:off x="5769350" y="1592245"/>
            <a:ext cx="1124616" cy="763470"/>
            <a:chOff x="6762851" y="3603712"/>
            <a:chExt cx="1124616" cy="763470"/>
          </a:xfrm>
        </p:grpSpPr>
        <p:sp>
          <p:nvSpPr>
            <p:cNvPr id="15" name="Down Arrow 14"/>
            <p:cNvSpPr/>
            <p:nvPr/>
          </p:nvSpPr>
          <p:spPr>
            <a:xfrm rot="18180249">
              <a:off x="7157795" y="3637511"/>
              <a:ext cx="482453" cy="976890"/>
            </a:xfrm>
            <a:prstGeom prst="downArrow">
              <a:avLst/>
            </a:prstGeom>
            <a:solidFill>
              <a:srgbClr val="0070C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762851" y="3603712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Down Arrow 25"/>
          <p:cNvSpPr/>
          <p:nvPr/>
        </p:nvSpPr>
        <p:spPr>
          <a:xfrm rot="10790127">
            <a:off x="3583934" y="2286224"/>
            <a:ext cx="2587081" cy="3604178"/>
          </a:xfrm>
          <a:prstGeom prst="downArrow">
            <a:avLst/>
          </a:prstGeom>
          <a:solidFill>
            <a:srgbClr val="92D05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10"/>
          <p:cNvGrpSpPr/>
          <p:nvPr/>
        </p:nvGrpSpPr>
        <p:grpSpPr>
          <a:xfrm rot="14209292">
            <a:off x="7075314" y="3117203"/>
            <a:ext cx="1124616" cy="763470"/>
            <a:chOff x="6762851" y="3603712"/>
            <a:chExt cx="1124616" cy="763470"/>
          </a:xfrm>
        </p:grpSpPr>
        <p:sp>
          <p:nvSpPr>
            <p:cNvPr id="30" name="Down Arrow 29"/>
            <p:cNvSpPr/>
            <p:nvPr/>
          </p:nvSpPr>
          <p:spPr>
            <a:xfrm rot="18180249">
              <a:off x="7157795" y="3637511"/>
              <a:ext cx="482453" cy="976890"/>
            </a:xfrm>
            <a:prstGeom prst="downArrow">
              <a:avLst/>
            </a:prstGeom>
            <a:solidFill>
              <a:srgbClr val="0070C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6762851" y="3603712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10"/>
          <p:cNvGrpSpPr/>
          <p:nvPr/>
        </p:nvGrpSpPr>
        <p:grpSpPr>
          <a:xfrm rot="14209292">
            <a:off x="6008515" y="4488804"/>
            <a:ext cx="1124616" cy="763470"/>
            <a:chOff x="6762851" y="3603712"/>
            <a:chExt cx="1124616" cy="763470"/>
          </a:xfrm>
        </p:grpSpPr>
        <p:sp>
          <p:nvSpPr>
            <p:cNvPr id="33" name="Down Arrow 32"/>
            <p:cNvSpPr/>
            <p:nvPr/>
          </p:nvSpPr>
          <p:spPr>
            <a:xfrm rot="18180249">
              <a:off x="7157795" y="3637511"/>
              <a:ext cx="482453" cy="976890"/>
            </a:xfrm>
            <a:prstGeom prst="downArrow">
              <a:avLst/>
            </a:prstGeom>
            <a:solidFill>
              <a:srgbClr val="0070C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6762851" y="3603712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 rot="14209292">
            <a:off x="1436516" y="4717403"/>
            <a:ext cx="1124616" cy="763470"/>
            <a:chOff x="6762851" y="3603712"/>
            <a:chExt cx="1124616" cy="763470"/>
          </a:xfrm>
        </p:grpSpPr>
        <p:sp>
          <p:nvSpPr>
            <p:cNvPr id="36" name="Down Arrow 35"/>
            <p:cNvSpPr/>
            <p:nvPr/>
          </p:nvSpPr>
          <p:spPr>
            <a:xfrm rot="18180249">
              <a:off x="7157795" y="3637511"/>
              <a:ext cx="482453" cy="976890"/>
            </a:xfrm>
            <a:prstGeom prst="downArrow">
              <a:avLst/>
            </a:prstGeom>
            <a:solidFill>
              <a:srgbClr val="0070C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6762851" y="3603712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ular Callout 27"/>
          <p:cNvSpPr/>
          <p:nvPr/>
        </p:nvSpPr>
        <p:spPr>
          <a:xfrm>
            <a:off x="5638800" y="152400"/>
            <a:ext cx="3276600" cy="2743200"/>
          </a:xfrm>
          <a:prstGeom prst="wedgeRectCallout">
            <a:avLst>
              <a:gd name="adj1" fmla="val -75455"/>
              <a:gd name="adj2" fmla="val 4131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That’s why Peter was able to rebuke sin.</a:t>
            </a:r>
            <a:endParaRPr lang="en-US" sz="4400" dirty="0">
              <a:solidFill>
                <a:schemeClr val="tx1"/>
              </a:solidFill>
            </a:endParaRPr>
          </a:p>
        </p:txBody>
      </p:sp>
      <p:grpSp>
        <p:nvGrpSpPr>
          <p:cNvPr id="3" name="Group 10"/>
          <p:cNvGrpSpPr/>
          <p:nvPr/>
        </p:nvGrpSpPr>
        <p:grpSpPr>
          <a:xfrm rot="21089663">
            <a:off x="3555477" y="2060171"/>
            <a:ext cx="1124616" cy="763470"/>
            <a:chOff x="6762851" y="3603712"/>
            <a:chExt cx="1124616" cy="763470"/>
          </a:xfrm>
        </p:grpSpPr>
        <p:sp>
          <p:nvSpPr>
            <p:cNvPr id="12" name="Down Arrow 11"/>
            <p:cNvSpPr/>
            <p:nvPr/>
          </p:nvSpPr>
          <p:spPr>
            <a:xfrm rot="18180249">
              <a:off x="7157795" y="3637511"/>
              <a:ext cx="482453" cy="976890"/>
            </a:xfrm>
            <a:prstGeom prst="downArrow">
              <a:avLst/>
            </a:prstGeom>
            <a:solidFill>
              <a:srgbClr val="0070C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762851" y="3603712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Freeform 28"/>
          <p:cNvSpPr/>
          <p:nvPr/>
        </p:nvSpPr>
        <p:spPr>
          <a:xfrm>
            <a:off x="4343400" y="2590800"/>
            <a:ext cx="343032" cy="314446"/>
          </a:xfrm>
          <a:custGeom>
            <a:avLst/>
            <a:gdLst>
              <a:gd name="connsiteX0" fmla="*/ 0 w 277792"/>
              <a:gd name="connsiteY0" fmla="*/ 254643 h 254643"/>
              <a:gd name="connsiteX1" fmla="*/ 23149 w 277792"/>
              <a:gd name="connsiteY1" fmla="*/ 185195 h 254643"/>
              <a:gd name="connsiteX2" fmla="*/ 185195 w 277792"/>
              <a:gd name="connsiteY2" fmla="*/ 0 h 254643"/>
              <a:gd name="connsiteX3" fmla="*/ 277792 w 277792"/>
              <a:gd name="connsiteY3" fmla="*/ 196770 h 254643"/>
              <a:gd name="connsiteX4" fmla="*/ 0 w 277792"/>
              <a:gd name="connsiteY4" fmla="*/ 254643 h 254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792" h="254643">
                <a:moveTo>
                  <a:pt x="0" y="254643"/>
                </a:moveTo>
                <a:lnTo>
                  <a:pt x="23149" y="185195"/>
                </a:lnTo>
                <a:lnTo>
                  <a:pt x="185195" y="0"/>
                </a:lnTo>
                <a:lnTo>
                  <a:pt x="277792" y="196770"/>
                </a:lnTo>
                <a:lnTo>
                  <a:pt x="0" y="25464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895600" y="5867400"/>
            <a:ext cx="4038600" cy="990600"/>
          </a:xfrm>
          <a:prstGeom prst="rect">
            <a:avLst/>
          </a:prstGeom>
          <a:solidFill>
            <a:srgbClr val="000000">
              <a:alpha val="5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09800" y="2625804"/>
            <a:ext cx="4800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</a:rPr>
              <a:t>But what if…</a:t>
            </a:r>
            <a:endParaRPr lang="en-US" sz="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4124073332_042cb17df7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10017963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4BD9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 rot="20946218">
            <a:off x="1989662" y="1912360"/>
            <a:ext cx="4038600" cy="5482797"/>
            <a:chOff x="2895599" y="2286224"/>
            <a:chExt cx="4038600" cy="5482797"/>
          </a:xfrm>
        </p:grpSpPr>
        <p:sp>
          <p:nvSpPr>
            <p:cNvPr id="26" name="Down Arrow 25"/>
            <p:cNvSpPr/>
            <p:nvPr/>
          </p:nvSpPr>
          <p:spPr>
            <a:xfrm rot="10790127">
              <a:off x="3583934" y="2286224"/>
              <a:ext cx="2587081" cy="3604178"/>
            </a:xfrm>
            <a:prstGeom prst="downArrow">
              <a:avLst/>
            </a:prstGeom>
            <a:solidFill>
              <a:srgbClr val="92D05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895599" y="5867399"/>
              <a:ext cx="4038600" cy="1901622"/>
            </a:xfrm>
            <a:prstGeom prst="rect">
              <a:avLst/>
            </a:prstGeom>
            <a:solidFill>
              <a:srgbClr val="000000">
                <a:alpha val="5411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5029200" y="123885"/>
            <a:ext cx="4114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…the immovable leader is headed in the wrong direction?</a:t>
            </a:r>
            <a:endParaRPr lang="en-US" sz="4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4124073332_042cb17df7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10017963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4BD9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26"/>
          <p:cNvGrpSpPr/>
          <p:nvPr/>
        </p:nvGrpSpPr>
        <p:grpSpPr>
          <a:xfrm rot="20946218">
            <a:off x="1989662" y="1912360"/>
            <a:ext cx="4038600" cy="5482797"/>
            <a:chOff x="2895599" y="2286224"/>
            <a:chExt cx="4038600" cy="5482797"/>
          </a:xfrm>
        </p:grpSpPr>
        <p:sp>
          <p:nvSpPr>
            <p:cNvPr id="26" name="Down Arrow 25"/>
            <p:cNvSpPr/>
            <p:nvPr/>
          </p:nvSpPr>
          <p:spPr>
            <a:xfrm rot="10790127">
              <a:off x="3583934" y="2286224"/>
              <a:ext cx="2587081" cy="3604178"/>
            </a:xfrm>
            <a:prstGeom prst="downArrow">
              <a:avLst/>
            </a:prstGeom>
            <a:solidFill>
              <a:srgbClr val="92D05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895599" y="5867399"/>
              <a:ext cx="4038600" cy="1901622"/>
            </a:xfrm>
            <a:prstGeom prst="rect">
              <a:avLst/>
            </a:prstGeom>
            <a:solidFill>
              <a:srgbClr val="000000">
                <a:alpha val="5411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Down Arrow 7"/>
          <p:cNvSpPr/>
          <p:nvPr/>
        </p:nvSpPr>
        <p:spPr>
          <a:xfrm rot="10790127">
            <a:off x="5876463" y="537774"/>
            <a:ext cx="3055799" cy="6315850"/>
          </a:xfrm>
          <a:prstGeom prst="downArrow">
            <a:avLst/>
          </a:prstGeom>
          <a:solidFill>
            <a:srgbClr val="FFFFFF">
              <a:alpha val="2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05400" y="3276600"/>
            <a:ext cx="411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God shows him the truth.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4124073332_042cb17df7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10017963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4BD9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26"/>
          <p:cNvGrpSpPr/>
          <p:nvPr/>
        </p:nvGrpSpPr>
        <p:grpSpPr>
          <a:xfrm>
            <a:off x="1989662" y="1912360"/>
            <a:ext cx="4038600" cy="5482797"/>
            <a:chOff x="2895599" y="2286224"/>
            <a:chExt cx="4038600" cy="5482797"/>
          </a:xfrm>
        </p:grpSpPr>
        <p:sp>
          <p:nvSpPr>
            <p:cNvPr id="26" name="Down Arrow 25"/>
            <p:cNvSpPr/>
            <p:nvPr/>
          </p:nvSpPr>
          <p:spPr>
            <a:xfrm rot="10790127">
              <a:off x="3583934" y="2286224"/>
              <a:ext cx="2587081" cy="3604178"/>
            </a:xfrm>
            <a:prstGeom prst="downArrow">
              <a:avLst/>
            </a:prstGeom>
            <a:solidFill>
              <a:srgbClr val="92D05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895599" y="5867399"/>
              <a:ext cx="4038600" cy="1901622"/>
            </a:xfrm>
            <a:prstGeom prst="rect">
              <a:avLst/>
            </a:prstGeom>
            <a:solidFill>
              <a:srgbClr val="000000">
                <a:alpha val="5411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Down Arrow 7"/>
          <p:cNvSpPr/>
          <p:nvPr/>
        </p:nvSpPr>
        <p:spPr>
          <a:xfrm rot="10790127">
            <a:off x="5876463" y="537774"/>
            <a:ext cx="3055799" cy="6315850"/>
          </a:xfrm>
          <a:prstGeom prst="downArrow">
            <a:avLst/>
          </a:prstGeom>
          <a:solidFill>
            <a:srgbClr val="FFFFFF">
              <a:alpha val="2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05000" y="3200400"/>
            <a:ext cx="411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And Peter has the humility to change course!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4124073332_042cb17df7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10017963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4BD9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26"/>
          <p:cNvGrpSpPr/>
          <p:nvPr/>
        </p:nvGrpSpPr>
        <p:grpSpPr>
          <a:xfrm>
            <a:off x="1989662" y="1912360"/>
            <a:ext cx="4038600" cy="5482797"/>
            <a:chOff x="2895599" y="2286224"/>
            <a:chExt cx="4038600" cy="5482797"/>
          </a:xfrm>
        </p:grpSpPr>
        <p:sp>
          <p:nvSpPr>
            <p:cNvPr id="26" name="Down Arrow 25"/>
            <p:cNvSpPr/>
            <p:nvPr/>
          </p:nvSpPr>
          <p:spPr>
            <a:xfrm rot="10790127">
              <a:off x="3583934" y="2286224"/>
              <a:ext cx="2587081" cy="3604178"/>
            </a:xfrm>
            <a:prstGeom prst="downArrow">
              <a:avLst/>
            </a:prstGeom>
            <a:solidFill>
              <a:srgbClr val="92D05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895599" y="5867399"/>
              <a:ext cx="4038600" cy="1901622"/>
            </a:xfrm>
            <a:prstGeom prst="rect">
              <a:avLst/>
            </a:prstGeom>
            <a:solidFill>
              <a:srgbClr val="000000">
                <a:alpha val="5411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10"/>
          <p:cNvGrpSpPr/>
          <p:nvPr/>
        </p:nvGrpSpPr>
        <p:grpSpPr>
          <a:xfrm rot="11748486">
            <a:off x="4502324" y="3491544"/>
            <a:ext cx="1124616" cy="763470"/>
            <a:chOff x="6762851" y="3603712"/>
            <a:chExt cx="1124616" cy="763470"/>
          </a:xfrm>
        </p:grpSpPr>
        <p:sp>
          <p:nvSpPr>
            <p:cNvPr id="11" name="Down Arrow 10"/>
            <p:cNvSpPr/>
            <p:nvPr/>
          </p:nvSpPr>
          <p:spPr>
            <a:xfrm rot="18180249">
              <a:off x="7157795" y="3637511"/>
              <a:ext cx="482453" cy="976890"/>
            </a:xfrm>
            <a:prstGeom prst="downArrow">
              <a:avLst/>
            </a:prstGeom>
            <a:solidFill>
              <a:srgbClr val="0070C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6762851" y="3603712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0"/>
          <p:cNvGrpSpPr/>
          <p:nvPr/>
        </p:nvGrpSpPr>
        <p:grpSpPr>
          <a:xfrm rot="11748486">
            <a:off x="4502325" y="4405946"/>
            <a:ext cx="1124616" cy="763470"/>
            <a:chOff x="6762851" y="3603712"/>
            <a:chExt cx="1124616" cy="763470"/>
          </a:xfrm>
        </p:grpSpPr>
        <p:sp>
          <p:nvSpPr>
            <p:cNvPr id="14" name="Down Arrow 13"/>
            <p:cNvSpPr/>
            <p:nvPr/>
          </p:nvSpPr>
          <p:spPr>
            <a:xfrm rot="18180249">
              <a:off x="7157795" y="3637511"/>
              <a:ext cx="482453" cy="976890"/>
            </a:xfrm>
            <a:prstGeom prst="downArrow">
              <a:avLst/>
            </a:prstGeom>
            <a:solidFill>
              <a:srgbClr val="0070C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6762851" y="3603712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0"/>
          <p:cNvGrpSpPr/>
          <p:nvPr/>
        </p:nvGrpSpPr>
        <p:grpSpPr>
          <a:xfrm rot="11748486">
            <a:off x="5797725" y="4329744"/>
            <a:ext cx="1124616" cy="763470"/>
            <a:chOff x="6762851" y="3603712"/>
            <a:chExt cx="1124616" cy="763470"/>
          </a:xfrm>
        </p:grpSpPr>
        <p:sp>
          <p:nvSpPr>
            <p:cNvPr id="17" name="Down Arrow 16"/>
            <p:cNvSpPr/>
            <p:nvPr/>
          </p:nvSpPr>
          <p:spPr>
            <a:xfrm rot="18180249">
              <a:off x="7157795" y="3637511"/>
              <a:ext cx="482453" cy="976890"/>
            </a:xfrm>
            <a:prstGeom prst="downArrow">
              <a:avLst/>
            </a:prstGeom>
            <a:solidFill>
              <a:srgbClr val="0070C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762851" y="3603712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0"/>
          <p:cNvGrpSpPr/>
          <p:nvPr/>
        </p:nvGrpSpPr>
        <p:grpSpPr>
          <a:xfrm rot="11748486">
            <a:off x="5035724" y="3186745"/>
            <a:ext cx="1124616" cy="763470"/>
            <a:chOff x="6762851" y="3603712"/>
            <a:chExt cx="1124616" cy="763470"/>
          </a:xfrm>
        </p:grpSpPr>
        <p:sp>
          <p:nvSpPr>
            <p:cNvPr id="20" name="Down Arrow 19"/>
            <p:cNvSpPr/>
            <p:nvPr/>
          </p:nvSpPr>
          <p:spPr>
            <a:xfrm rot="18180249">
              <a:off x="7157795" y="3637511"/>
              <a:ext cx="482453" cy="976890"/>
            </a:xfrm>
            <a:prstGeom prst="downArrow">
              <a:avLst/>
            </a:prstGeom>
            <a:solidFill>
              <a:srgbClr val="0070C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6762851" y="3603712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ectangular Callout 21"/>
          <p:cNvSpPr/>
          <p:nvPr/>
        </p:nvSpPr>
        <p:spPr>
          <a:xfrm>
            <a:off x="5638800" y="1447800"/>
            <a:ext cx="3276600" cy="1676400"/>
          </a:xfrm>
          <a:prstGeom prst="wedgeRectCallout">
            <a:avLst>
              <a:gd name="adj1" fmla="val -28603"/>
              <a:gd name="adj2" fmla="val 6766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That leads to criticism.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rebalwil\Downloads\4124073332_042cb17df7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0017963" cy="6858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" y="0"/>
            <a:ext cx="9144000" cy="6858000"/>
          </a:xfrm>
          <a:prstGeom prst="rect">
            <a:avLst/>
          </a:prstGeom>
          <a:solidFill>
            <a:schemeClr val="bg2">
              <a:lumMod val="9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685800"/>
            <a:ext cx="7086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Century Gothic" pitchFamily="34" charset="0"/>
              </a:rPr>
              <a:t>What made </a:t>
            </a:r>
            <a:r>
              <a:rPr lang="en-US" sz="8800" dirty="0" smtClean="0">
                <a:solidFill>
                  <a:schemeClr val="accent3">
                    <a:lumMod val="50000"/>
                  </a:schemeClr>
                </a:solidFill>
                <a:latin typeface="Century Gothic" pitchFamily="34" charset="0"/>
              </a:rPr>
              <a:t>Peter</a:t>
            </a:r>
            <a:r>
              <a:rPr lang="en-US" sz="8800" dirty="0">
                <a:latin typeface="Century Gothic" pitchFamily="34" charset="0"/>
              </a:rPr>
              <a:t> </a:t>
            </a:r>
            <a:r>
              <a:rPr lang="en-US" sz="8800" dirty="0" smtClean="0">
                <a:latin typeface="Century Gothic" pitchFamily="34" charset="0"/>
              </a:rPr>
              <a:t>a great leader?</a:t>
            </a:r>
            <a:endParaRPr lang="en-US" sz="8800" dirty="0">
              <a:latin typeface="Century Gothic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4124073332_042cb17df7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10017963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4BD9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26"/>
          <p:cNvGrpSpPr/>
          <p:nvPr/>
        </p:nvGrpSpPr>
        <p:grpSpPr>
          <a:xfrm>
            <a:off x="1989662" y="1912360"/>
            <a:ext cx="4038600" cy="5482797"/>
            <a:chOff x="2895599" y="2286224"/>
            <a:chExt cx="4038600" cy="5482797"/>
          </a:xfrm>
        </p:grpSpPr>
        <p:sp>
          <p:nvSpPr>
            <p:cNvPr id="26" name="Down Arrow 25"/>
            <p:cNvSpPr/>
            <p:nvPr/>
          </p:nvSpPr>
          <p:spPr>
            <a:xfrm rot="10790127">
              <a:off x="3583934" y="2286224"/>
              <a:ext cx="2587081" cy="3604178"/>
            </a:xfrm>
            <a:prstGeom prst="downArrow">
              <a:avLst/>
            </a:prstGeom>
            <a:solidFill>
              <a:srgbClr val="92D05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895599" y="5867399"/>
              <a:ext cx="4038600" cy="1901622"/>
            </a:xfrm>
            <a:prstGeom prst="rect">
              <a:avLst/>
            </a:prstGeom>
            <a:solidFill>
              <a:srgbClr val="000000">
                <a:alpha val="5411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10"/>
          <p:cNvGrpSpPr/>
          <p:nvPr/>
        </p:nvGrpSpPr>
        <p:grpSpPr>
          <a:xfrm rot="11748486">
            <a:off x="4502324" y="3491544"/>
            <a:ext cx="1124616" cy="763470"/>
            <a:chOff x="6762851" y="3603712"/>
            <a:chExt cx="1124616" cy="763470"/>
          </a:xfrm>
        </p:grpSpPr>
        <p:sp>
          <p:nvSpPr>
            <p:cNvPr id="11" name="Down Arrow 10"/>
            <p:cNvSpPr/>
            <p:nvPr/>
          </p:nvSpPr>
          <p:spPr>
            <a:xfrm rot="18180249">
              <a:off x="7157795" y="3637511"/>
              <a:ext cx="482453" cy="976890"/>
            </a:xfrm>
            <a:prstGeom prst="downArrow">
              <a:avLst/>
            </a:prstGeom>
            <a:solidFill>
              <a:srgbClr val="0070C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6762851" y="3603712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10"/>
          <p:cNvGrpSpPr/>
          <p:nvPr/>
        </p:nvGrpSpPr>
        <p:grpSpPr>
          <a:xfrm rot="11748486">
            <a:off x="4502325" y="4405946"/>
            <a:ext cx="1124616" cy="763470"/>
            <a:chOff x="6762851" y="3603712"/>
            <a:chExt cx="1124616" cy="763470"/>
          </a:xfrm>
        </p:grpSpPr>
        <p:sp>
          <p:nvSpPr>
            <p:cNvPr id="14" name="Down Arrow 13"/>
            <p:cNvSpPr/>
            <p:nvPr/>
          </p:nvSpPr>
          <p:spPr>
            <a:xfrm rot="18180249">
              <a:off x="7157795" y="3637511"/>
              <a:ext cx="482453" cy="976890"/>
            </a:xfrm>
            <a:prstGeom prst="downArrow">
              <a:avLst/>
            </a:prstGeom>
            <a:solidFill>
              <a:srgbClr val="0070C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6762851" y="3603712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10"/>
          <p:cNvGrpSpPr/>
          <p:nvPr/>
        </p:nvGrpSpPr>
        <p:grpSpPr>
          <a:xfrm rot="11748486">
            <a:off x="5797725" y="4329744"/>
            <a:ext cx="1124616" cy="763470"/>
            <a:chOff x="6762851" y="3603712"/>
            <a:chExt cx="1124616" cy="763470"/>
          </a:xfrm>
        </p:grpSpPr>
        <p:sp>
          <p:nvSpPr>
            <p:cNvPr id="17" name="Down Arrow 16"/>
            <p:cNvSpPr/>
            <p:nvPr/>
          </p:nvSpPr>
          <p:spPr>
            <a:xfrm rot="18180249">
              <a:off x="7157795" y="3637511"/>
              <a:ext cx="482453" cy="976890"/>
            </a:xfrm>
            <a:prstGeom prst="downArrow">
              <a:avLst/>
            </a:prstGeom>
            <a:solidFill>
              <a:srgbClr val="0070C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762851" y="3603712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10"/>
          <p:cNvGrpSpPr/>
          <p:nvPr/>
        </p:nvGrpSpPr>
        <p:grpSpPr>
          <a:xfrm rot="11748486">
            <a:off x="5035724" y="3186745"/>
            <a:ext cx="1124616" cy="763470"/>
            <a:chOff x="6762851" y="3603712"/>
            <a:chExt cx="1124616" cy="763470"/>
          </a:xfrm>
        </p:grpSpPr>
        <p:sp>
          <p:nvSpPr>
            <p:cNvPr id="20" name="Down Arrow 19"/>
            <p:cNvSpPr/>
            <p:nvPr/>
          </p:nvSpPr>
          <p:spPr>
            <a:xfrm rot="18180249">
              <a:off x="7157795" y="3637511"/>
              <a:ext cx="482453" cy="976890"/>
            </a:xfrm>
            <a:prstGeom prst="downArrow">
              <a:avLst/>
            </a:prstGeom>
            <a:solidFill>
              <a:srgbClr val="0070C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6762851" y="3603712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ectangular Callout 22"/>
          <p:cNvSpPr/>
          <p:nvPr/>
        </p:nvSpPr>
        <p:spPr>
          <a:xfrm>
            <a:off x="228600" y="914400"/>
            <a:ext cx="3276600" cy="1676400"/>
          </a:xfrm>
          <a:prstGeom prst="wedgeRectCallout">
            <a:avLst>
              <a:gd name="adj1" fmla="val 39707"/>
              <a:gd name="adj2" fmla="val 7173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But Peter stays strong.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4124073332_042cb17df7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10017963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4BD9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26"/>
          <p:cNvGrpSpPr/>
          <p:nvPr/>
        </p:nvGrpSpPr>
        <p:grpSpPr>
          <a:xfrm>
            <a:off x="1989662" y="1912360"/>
            <a:ext cx="4038600" cy="5482797"/>
            <a:chOff x="2895599" y="2286224"/>
            <a:chExt cx="4038600" cy="5482797"/>
          </a:xfrm>
        </p:grpSpPr>
        <p:sp>
          <p:nvSpPr>
            <p:cNvPr id="26" name="Down Arrow 25"/>
            <p:cNvSpPr/>
            <p:nvPr/>
          </p:nvSpPr>
          <p:spPr>
            <a:xfrm rot="10790127">
              <a:off x="3583934" y="2286224"/>
              <a:ext cx="2587081" cy="3604178"/>
            </a:xfrm>
            <a:prstGeom prst="downArrow">
              <a:avLst/>
            </a:prstGeom>
            <a:solidFill>
              <a:srgbClr val="92D05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895599" y="5867399"/>
              <a:ext cx="4038600" cy="1901622"/>
            </a:xfrm>
            <a:prstGeom prst="rect">
              <a:avLst/>
            </a:prstGeom>
            <a:solidFill>
              <a:srgbClr val="000000">
                <a:alpha val="5411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ectangular Callout 21"/>
          <p:cNvSpPr/>
          <p:nvPr/>
        </p:nvSpPr>
        <p:spPr>
          <a:xfrm>
            <a:off x="228600" y="914400"/>
            <a:ext cx="3276600" cy="1676400"/>
          </a:xfrm>
          <a:prstGeom prst="wedgeRectCallout">
            <a:avLst>
              <a:gd name="adj1" fmla="val 39707"/>
              <a:gd name="adj2" fmla="val 7173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But Peter stays strong.</a:t>
            </a:r>
            <a:endParaRPr lang="en-US" sz="4400" dirty="0">
              <a:solidFill>
                <a:schemeClr val="tx1"/>
              </a:solidFill>
            </a:endParaRPr>
          </a:p>
        </p:txBody>
      </p:sp>
      <p:grpSp>
        <p:nvGrpSpPr>
          <p:cNvPr id="24" name="Group 10"/>
          <p:cNvGrpSpPr/>
          <p:nvPr/>
        </p:nvGrpSpPr>
        <p:grpSpPr>
          <a:xfrm rot="14272231">
            <a:off x="5241618" y="3040675"/>
            <a:ext cx="1124616" cy="763470"/>
            <a:chOff x="6762851" y="3603712"/>
            <a:chExt cx="1124616" cy="763470"/>
          </a:xfrm>
        </p:grpSpPr>
        <p:sp>
          <p:nvSpPr>
            <p:cNvPr id="25" name="Down Arrow 24"/>
            <p:cNvSpPr/>
            <p:nvPr/>
          </p:nvSpPr>
          <p:spPr>
            <a:xfrm rot="18180249">
              <a:off x="7157795" y="3637511"/>
              <a:ext cx="482453" cy="976890"/>
            </a:xfrm>
            <a:prstGeom prst="downArrow">
              <a:avLst/>
            </a:prstGeom>
            <a:solidFill>
              <a:srgbClr val="0070C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6762851" y="3603712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10"/>
          <p:cNvGrpSpPr/>
          <p:nvPr/>
        </p:nvGrpSpPr>
        <p:grpSpPr>
          <a:xfrm rot="14272231">
            <a:off x="4555819" y="3574075"/>
            <a:ext cx="1124616" cy="763470"/>
            <a:chOff x="6762851" y="3603712"/>
            <a:chExt cx="1124616" cy="763470"/>
          </a:xfrm>
        </p:grpSpPr>
        <p:sp>
          <p:nvSpPr>
            <p:cNvPr id="29" name="Down Arrow 28"/>
            <p:cNvSpPr/>
            <p:nvPr/>
          </p:nvSpPr>
          <p:spPr>
            <a:xfrm rot="18180249">
              <a:off x="7157795" y="3637511"/>
              <a:ext cx="482453" cy="976890"/>
            </a:xfrm>
            <a:prstGeom prst="downArrow">
              <a:avLst/>
            </a:prstGeom>
            <a:solidFill>
              <a:srgbClr val="0070C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762851" y="3603712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10"/>
          <p:cNvGrpSpPr/>
          <p:nvPr/>
        </p:nvGrpSpPr>
        <p:grpSpPr>
          <a:xfrm rot="14272231">
            <a:off x="6003619" y="4183674"/>
            <a:ext cx="1124616" cy="763470"/>
            <a:chOff x="6762851" y="3603712"/>
            <a:chExt cx="1124616" cy="763470"/>
          </a:xfrm>
        </p:grpSpPr>
        <p:sp>
          <p:nvSpPr>
            <p:cNvPr id="33" name="Down Arrow 32"/>
            <p:cNvSpPr/>
            <p:nvPr/>
          </p:nvSpPr>
          <p:spPr>
            <a:xfrm rot="18180249">
              <a:off x="7157795" y="3637511"/>
              <a:ext cx="482453" cy="976890"/>
            </a:xfrm>
            <a:prstGeom prst="downArrow">
              <a:avLst/>
            </a:prstGeom>
            <a:solidFill>
              <a:srgbClr val="0070C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6762851" y="3603712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10"/>
          <p:cNvGrpSpPr/>
          <p:nvPr/>
        </p:nvGrpSpPr>
        <p:grpSpPr>
          <a:xfrm rot="14272231">
            <a:off x="5089219" y="4412275"/>
            <a:ext cx="1124616" cy="763470"/>
            <a:chOff x="6762851" y="3603712"/>
            <a:chExt cx="1124616" cy="763470"/>
          </a:xfrm>
        </p:grpSpPr>
        <p:sp>
          <p:nvSpPr>
            <p:cNvPr id="36" name="Down Arrow 35"/>
            <p:cNvSpPr/>
            <p:nvPr/>
          </p:nvSpPr>
          <p:spPr>
            <a:xfrm rot="18180249">
              <a:off x="7157795" y="3637511"/>
              <a:ext cx="482453" cy="976890"/>
            </a:xfrm>
            <a:prstGeom prst="downArrow">
              <a:avLst/>
            </a:prstGeom>
            <a:solidFill>
              <a:srgbClr val="0070C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6762851" y="3603712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09800" y="2625804"/>
            <a:ext cx="4800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</a:rPr>
              <a:t>Until…</a:t>
            </a:r>
            <a:endParaRPr lang="en-US" sz="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4124073332_042cb17df7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10017963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4BD9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 rot="10790127">
            <a:off x="3583934" y="2286224"/>
            <a:ext cx="2587081" cy="3604178"/>
          </a:xfrm>
          <a:prstGeom prst="downArrow">
            <a:avLst/>
          </a:prstGeom>
          <a:solidFill>
            <a:srgbClr val="92D05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895600" y="5867400"/>
            <a:ext cx="4038600" cy="990600"/>
          </a:xfrm>
          <a:prstGeom prst="rect">
            <a:avLst/>
          </a:prstGeom>
          <a:solidFill>
            <a:srgbClr val="000000">
              <a:alpha val="5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3"/>
          <p:cNvGrpSpPr/>
          <p:nvPr/>
        </p:nvGrpSpPr>
        <p:grpSpPr>
          <a:xfrm>
            <a:off x="3048000" y="2362200"/>
            <a:ext cx="1124616" cy="763470"/>
            <a:chOff x="1524000" y="2514600"/>
            <a:chExt cx="1124616" cy="763470"/>
          </a:xfrm>
        </p:grpSpPr>
        <p:sp>
          <p:nvSpPr>
            <p:cNvPr id="35" name="Down Arrow 34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23"/>
          <p:cNvGrpSpPr/>
          <p:nvPr/>
        </p:nvGrpSpPr>
        <p:grpSpPr>
          <a:xfrm>
            <a:off x="2590800" y="2819400"/>
            <a:ext cx="1124616" cy="763470"/>
            <a:chOff x="1524000" y="2514600"/>
            <a:chExt cx="1124616" cy="763470"/>
          </a:xfrm>
        </p:grpSpPr>
        <p:sp>
          <p:nvSpPr>
            <p:cNvPr id="40" name="Down Arrow 39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23"/>
          <p:cNvGrpSpPr/>
          <p:nvPr/>
        </p:nvGrpSpPr>
        <p:grpSpPr>
          <a:xfrm>
            <a:off x="2209800" y="1143000"/>
            <a:ext cx="1124616" cy="763470"/>
            <a:chOff x="1524000" y="2514600"/>
            <a:chExt cx="1124616" cy="763470"/>
          </a:xfrm>
        </p:grpSpPr>
        <p:sp>
          <p:nvSpPr>
            <p:cNvPr id="43" name="Down Arrow 42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23"/>
          <p:cNvGrpSpPr/>
          <p:nvPr/>
        </p:nvGrpSpPr>
        <p:grpSpPr>
          <a:xfrm>
            <a:off x="1752600" y="1600200"/>
            <a:ext cx="1124616" cy="763470"/>
            <a:chOff x="1524000" y="2514600"/>
            <a:chExt cx="1124616" cy="763470"/>
          </a:xfrm>
        </p:grpSpPr>
        <p:sp>
          <p:nvSpPr>
            <p:cNvPr id="46" name="Down Arrow 45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23"/>
          <p:cNvGrpSpPr/>
          <p:nvPr/>
        </p:nvGrpSpPr>
        <p:grpSpPr>
          <a:xfrm>
            <a:off x="914400" y="762000"/>
            <a:ext cx="1124616" cy="763470"/>
            <a:chOff x="1524000" y="2514600"/>
            <a:chExt cx="1124616" cy="763470"/>
          </a:xfrm>
        </p:grpSpPr>
        <p:sp>
          <p:nvSpPr>
            <p:cNvPr id="49" name="Down Arrow 48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23"/>
          <p:cNvGrpSpPr/>
          <p:nvPr/>
        </p:nvGrpSpPr>
        <p:grpSpPr>
          <a:xfrm>
            <a:off x="457200" y="1219200"/>
            <a:ext cx="1124616" cy="763470"/>
            <a:chOff x="1524000" y="2514600"/>
            <a:chExt cx="1124616" cy="763470"/>
          </a:xfrm>
        </p:grpSpPr>
        <p:sp>
          <p:nvSpPr>
            <p:cNvPr id="52" name="Down Arrow 51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23"/>
          <p:cNvGrpSpPr/>
          <p:nvPr/>
        </p:nvGrpSpPr>
        <p:grpSpPr>
          <a:xfrm>
            <a:off x="1066800" y="2438400"/>
            <a:ext cx="1124616" cy="763470"/>
            <a:chOff x="1524000" y="2514600"/>
            <a:chExt cx="1124616" cy="763470"/>
          </a:xfrm>
        </p:grpSpPr>
        <p:sp>
          <p:nvSpPr>
            <p:cNvPr id="55" name="Down Arrow 54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23"/>
          <p:cNvGrpSpPr/>
          <p:nvPr/>
        </p:nvGrpSpPr>
        <p:grpSpPr>
          <a:xfrm>
            <a:off x="3657600" y="1676400"/>
            <a:ext cx="1124616" cy="763470"/>
            <a:chOff x="1524000" y="2514600"/>
            <a:chExt cx="1124616" cy="763470"/>
          </a:xfrm>
        </p:grpSpPr>
        <p:sp>
          <p:nvSpPr>
            <p:cNvPr id="58" name="Down Arrow 57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304800" y="123885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Galatians 2</a:t>
            </a:r>
            <a:endParaRPr lang="en-US" sz="4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4124073332_042cb17df7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10017963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4BD9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 rot="13242503">
            <a:off x="4138953" y="2312624"/>
            <a:ext cx="2587081" cy="3604178"/>
          </a:xfrm>
          <a:prstGeom prst="downArrow">
            <a:avLst/>
          </a:prstGeom>
          <a:solidFill>
            <a:srgbClr val="92D05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 rot="529285">
            <a:off x="2895600" y="5867400"/>
            <a:ext cx="4038600" cy="990600"/>
          </a:xfrm>
          <a:prstGeom prst="rect">
            <a:avLst/>
          </a:prstGeom>
          <a:solidFill>
            <a:srgbClr val="000000">
              <a:alpha val="5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23"/>
          <p:cNvGrpSpPr/>
          <p:nvPr/>
        </p:nvGrpSpPr>
        <p:grpSpPr>
          <a:xfrm>
            <a:off x="3703093" y="2676098"/>
            <a:ext cx="1124616" cy="763470"/>
            <a:chOff x="1524000" y="2514600"/>
            <a:chExt cx="1124616" cy="763470"/>
          </a:xfrm>
        </p:grpSpPr>
        <p:sp>
          <p:nvSpPr>
            <p:cNvPr id="35" name="Down Arrow 34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23"/>
          <p:cNvGrpSpPr/>
          <p:nvPr/>
        </p:nvGrpSpPr>
        <p:grpSpPr>
          <a:xfrm>
            <a:off x="3245893" y="3133298"/>
            <a:ext cx="1124616" cy="763470"/>
            <a:chOff x="1524000" y="2514600"/>
            <a:chExt cx="1124616" cy="763470"/>
          </a:xfrm>
        </p:grpSpPr>
        <p:sp>
          <p:nvSpPr>
            <p:cNvPr id="40" name="Down Arrow 39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23"/>
          <p:cNvGrpSpPr/>
          <p:nvPr/>
        </p:nvGrpSpPr>
        <p:grpSpPr>
          <a:xfrm>
            <a:off x="2819400" y="1371600"/>
            <a:ext cx="1124616" cy="763470"/>
            <a:chOff x="1524000" y="2514600"/>
            <a:chExt cx="1124616" cy="763470"/>
          </a:xfrm>
        </p:grpSpPr>
        <p:sp>
          <p:nvSpPr>
            <p:cNvPr id="43" name="Down Arrow 42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23"/>
          <p:cNvGrpSpPr/>
          <p:nvPr/>
        </p:nvGrpSpPr>
        <p:grpSpPr>
          <a:xfrm>
            <a:off x="2362200" y="1828800"/>
            <a:ext cx="1124616" cy="763470"/>
            <a:chOff x="1524000" y="2514600"/>
            <a:chExt cx="1124616" cy="763470"/>
          </a:xfrm>
        </p:grpSpPr>
        <p:sp>
          <p:nvSpPr>
            <p:cNvPr id="46" name="Down Arrow 45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23"/>
          <p:cNvGrpSpPr/>
          <p:nvPr/>
        </p:nvGrpSpPr>
        <p:grpSpPr>
          <a:xfrm>
            <a:off x="914400" y="762000"/>
            <a:ext cx="1124616" cy="763470"/>
            <a:chOff x="1524000" y="2514600"/>
            <a:chExt cx="1124616" cy="763470"/>
          </a:xfrm>
        </p:grpSpPr>
        <p:sp>
          <p:nvSpPr>
            <p:cNvPr id="49" name="Down Arrow 48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23"/>
          <p:cNvGrpSpPr/>
          <p:nvPr/>
        </p:nvGrpSpPr>
        <p:grpSpPr>
          <a:xfrm>
            <a:off x="457200" y="1219200"/>
            <a:ext cx="1124616" cy="763470"/>
            <a:chOff x="1524000" y="2514600"/>
            <a:chExt cx="1124616" cy="763470"/>
          </a:xfrm>
        </p:grpSpPr>
        <p:sp>
          <p:nvSpPr>
            <p:cNvPr id="52" name="Down Arrow 51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23"/>
          <p:cNvGrpSpPr/>
          <p:nvPr/>
        </p:nvGrpSpPr>
        <p:grpSpPr>
          <a:xfrm>
            <a:off x="1676400" y="2667000"/>
            <a:ext cx="1124616" cy="763470"/>
            <a:chOff x="1524000" y="2514600"/>
            <a:chExt cx="1124616" cy="763470"/>
          </a:xfrm>
        </p:grpSpPr>
        <p:sp>
          <p:nvSpPr>
            <p:cNvPr id="55" name="Down Arrow 54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23"/>
          <p:cNvGrpSpPr/>
          <p:nvPr/>
        </p:nvGrpSpPr>
        <p:grpSpPr>
          <a:xfrm>
            <a:off x="4312693" y="1990298"/>
            <a:ext cx="1124616" cy="763470"/>
            <a:chOff x="1524000" y="2514600"/>
            <a:chExt cx="1124616" cy="763470"/>
          </a:xfrm>
        </p:grpSpPr>
        <p:sp>
          <p:nvSpPr>
            <p:cNvPr id="58" name="Down Arrow 57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4124073332_042cb17df7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10017963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4BD9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23"/>
          <p:cNvGrpSpPr/>
          <p:nvPr/>
        </p:nvGrpSpPr>
        <p:grpSpPr>
          <a:xfrm>
            <a:off x="3703093" y="2676098"/>
            <a:ext cx="1124616" cy="763470"/>
            <a:chOff x="1524000" y="2514600"/>
            <a:chExt cx="1124616" cy="763470"/>
          </a:xfrm>
        </p:grpSpPr>
        <p:sp>
          <p:nvSpPr>
            <p:cNvPr id="35" name="Down Arrow 34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23"/>
          <p:cNvGrpSpPr/>
          <p:nvPr/>
        </p:nvGrpSpPr>
        <p:grpSpPr>
          <a:xfrm>
            <a:off x="3245893" y="3133298"/>
            <a:ext cx="1124616" cy="763470"/>
            <a:chOff x="1524000" y="2514600"/>
            <a:chExt cx="1124616" cy="763470"/>
          </a:xfrm>
        </p:grpSpPr>
        <p:sp>
          <p:nvSpPr>
            <p:cNvPr id="40" name="Down Arrow 39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23"/>
          <p:cNvGrpSpPr/>
          <p:nvPr/>
        </p:nvGrpSpPr>
        <p:grpSpPr>
          <a:xfrm>
            <a:off x="2819400" y="1371600"/>
            <a:ext cx="1124616" cy="763470"/>
            <a:chOff x="1524000" y="2514600"/>
            <a:chExt cx="1124616" cy="763470"/>
          </a:xfrm>
        </p:grpSpPr>
        <p:sp>
          <p:nvSpPr>
            <p:cNvPr id="43" name="Down Arrow 42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23"/>
          <p:cNvGrpSpPr/>
          <p:nvPr/>
        </p:nvGrpSpPr>
        <p:grpSpPr>
          <a:xfrm>
            <a:off x="2362200" y="1828800"/>
            <a:ext cx="1124616" cy="763470"/>
            <a:chOff x="1524000" y="2514600"/>
            <a:chExt cx="1124616" cy="763470"/>
          </a:xfrm>
        </p:grpSpPr>
        <p:sp>
          <p:nvSpPr>
            <p:cNvPr id="46" name="Down Arrow 45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23"/>
          <p:cNvGrpSpPr/>
          <p:nvPr/>
        </p:nvGrpSpPr>
        <p:grpSpPr>
          <a:xfrm>
            <a:off x="914400" y="762000"/>
            <a:ext cx="1124616" cy="763470"/>
            <a:chOff x="1524000" y="2514600"/>
            <a:chExt cx="1124616" cy="763470"/>
          </a:xfrm>
        </p:grpSpPr>
        <p:sp>
          <p:nvSpPr>
            <p:cNvPr id="49" name="Down Arrow 48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23"/>
          <p:cNvGrpSpPr/>
          <p:nvPr/>
        </p:nvGrpSpPr>
        <p:grpSpPr>
          <a:xfrm>
            <a:off x="457200" y="1219200"/>
            <a:ext cx="1124616" cy="763470"/>
            <a:chOff x="1524000" y="2514600"/>
            <a:chExt cx="1124616" cy="763470"/>
          </a:xfrm>
        </p:grpSpPr>
        <p:sp>
          <p:nvSpPr>
            <p:cNvPr id="52" name="Down Arrow 51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23"/>
          <p:cNvGrpSpPr/>
          <p:nvPr/>
        </p:nvGrpSpPr>
        <p:grpSpPr>
          <a:xfrm>
            <a:off x="1676400" y="2667000"/>
            <a:ext cx="1124616" cy="763470"/>
            <a:chOff x="1524000" y="2514600"/>
            <a:chExt cx="1124616" cy="763470"/>
          </a:xfrm>
        </p:grpSpPr>
        <p:sp>
          <p:nvSpPr>
            <p:cNvPr id="55" name="Down Arrow 54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23"/>
          <p:cNvGrpSpPr/>
          <p:nvPr/>
        </p:nvGrpSpPr>
        <p:grpSpPr>
          <a:xfrm>
            <a:off x="4312693" y="1990298"/>
            <a:ext cx="1124616" cy="763470"/>
            <a:chOff x="1524000" y="2514600"/>
            <a:chExt cx="1124616" cy="763470"/>
          </a:xfrm>
        </p:grpSpPr>
        <p:sp>
          <p:nvSpPr>
            <p:cNvPr id="58" name="Down Arrow 57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23"/>
          <p:cNvGrpSpPr/>
          <p:nvPr/>
        </p:nvGrpSpPr>
        <p:grpSpPr>
          <a:xfrm>
            <a:off x="4876800" y="3657600"/>
            <a:ext cx="1124616" cy="763470"/>
            <a:chOff x="1524000" y="2514600"/>
            <a:chExt cx="1124616" cy="763470"/>
          </a:xfrm>
        </p:grpSpPr>
        <p:sp>
          <p:nvSpPr>
            <p:cNvPr id="45" name="Down Arrow 44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92D05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23"/>
          <p:cNvGrpSpPr/>
          <p:nvPr/>
        </p:nvGrpSpPr>
        <p:grpSpPr>
          <a:xfrm>
            <a:off x="6172200" y="3352800"/>
            <a:ext cx="1124616" cy="763470"/>
            <a:chOff x="1524000" y="2514600"/>
            <a:chExt cx="1124616" cy="763470"/>
          </a:xfrm>
        </p:grpSpPr>
        <p:sp>
          <p:nvSpPr>
            <p:cNvPr id="54" name="Down Arrow 53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23"/>
          <p:cNvGrpSpPr/>
          <p:nvPr/>
        </p:nvGrpSpPr>
        <p:grpSpPr>
          <a:xfrm>
            <a:off x="7315200" y="5105400"/>
            <a:ext cx="1124616" cy="763470"/>
            <a:chOff x="1524000" y="2514600"/>
            <a:chExt cx="1124616" cy="763470"/>
          </a:xfrm>
        </p:grpSpPr>
        <p:sp>
          <p:nvSpPr>
            <p:cNvPr id="61" name="Down Arrow 60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23"/>
          <p:cNvGrpSpPr/>
          <p:nvPr/>
        </p:nvGrpSpPr>
        <p:grpSpPr>
          <a:xfrm>
            <a:off x="5562600" y="5029200"/>
            <a:ext cx="1124616" cy="763470"/>
            <a:chOff x="1524000" y="2514600"/>
            <a:chExt cx="1124616" cy="763470"/>
          </a:xfrm>
        </p:grpSpPr>
        <p:sp>
          <p:nvSpPr>
            <p:cNvPr id="64" name="Down Arrow 63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ular Callout 65"/>
          <p:cNvSpPr/>
          <p:nvPr/>
        </p:nvSpPr>
        <p:spPr>
          <a:xfrm>
            <a:off x="1524000" y="4648200"/>
            <a:ext cx="3276600" cy="1676400"/>
          </a:xfrm>
          <a:prstGeom prst="wedgeRectCallout">
            <a:avLst>
              <a:gd name="adj1" fmla="val 50953"/>
              <a:gd name="adj2" fmla="val -7318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Peter goes along with it!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4124073332_042cb17df7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10017963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4BD9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23"/>
          <p:cNvGrpSpPr/>
          <p:nvPr/>
        </p:nvGrpSpPr>
        <p:grpSpPr>
          <a:xfrm>
            <a:off x="3703093" y="2676098"/>
            <a:ext cx="1124616" cy="763470"/>
            <a:chOff x="1524000" y="2514600"/>
            <a:chExt cx="1124616" cy="763470"/>
          </a:xfrm>
        </p:grpSpPr>
        <p:sp>
          <p:nvSpPr>
            <p:cNvPr id="35" name="Down Arrow 34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23"/>
          <p:cNvGrpSpPr/>
          <p:nvPr/>
        </p:nvGrpSpPr>
        <p:grpSpPr>
          <a:xfrm>
            <a:off x="3245893" y="3133298"/>
            <a:ext cx="1124616" cy="763470"/>
            <a:chOff x="1524000" y="2514600"/>
            <a:chExt cx="1124616" cy="763470"/>
          </a:xfrm>
        </p:grpSpPr>
        <p:sp>
          <p:nvSpPr>
            <p:cNvPr id="40" name="Down Arrow 39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23"/>
          <p:cNvGrpSpPr/>
          <p:nvPr/>
        </p:nvGrpSpPr>
        <p:grpSpPr>
          <a:xfrm>
            <a:off x="2819400" y="1371600"/>
            <a:ext cx="1124616" cy="763470"/>
            <a:chOff x="1524000" y="2514600"/>
            <a:chExt cx="1124616" cy="763470"/>
          </a:xfrm>
        </p:grpSpPr>
        <p:sp>
          <p:nvSpPr>
            <p:cNvPr id="43" name="Down Arrow 42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23"/>
          <p:cNvGrpSpPr/>
          <p:nvPr/>
        </p:nvGrpSpPr>
        <p:grpSpPr>
          <a:xfrm>
            <a:off x="2362200" y="1828800"/>
            <a:ext cx="1124616" cy="763470"/>
            <a:chOff x="1524000" y="2514600"/>
            <a:chExt cx="1124616" cy="763470"/>
          </a:xfrm>
        </p:grpSpPr>
        <p:sp>
          <p:nvSpPr>
            <p:cNvPr id="46" name="Down Arrow 45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23"/>
          <p:cNvGrpSpPr/>
          <p:nvPr/>
        </p:nvGrpSpPr>
        <p:grpSpPr>
          <a:xfrm>
            <a:off x="914400" y="762000"/>
            <a:ext cx="1124616" cy="763470"/>
            <a:chOff x="1524000" y="2514600"/>
            <a:chExt cx="1124616" cy="763470"/>
          </a:xfrm>
        </p:grpSpPr>
        <p:sp>
          <p:nvSpPr>
            <p:cNvPr id="49" name="Down Arrow 48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23"/>
          <p:cNvGrpSpPr/>
          <p:nvPr/>
        </p:nvGrpSpPr>
        <p:grpSpPr>
          <a:xfrm>
            <a:off x="457200" y="1219200"/>
            <a:ext cx="1124616" cy="763470"/>
            <a:chOff x="1524000" y="2514600"/>
            <a:chExt cx="1124616" cy="763470"/>
          </a:xfrm>
        </p:grpSpPr>
        <p:sp>
          <p:nvSpPr>
            <p:cNvPr id="52" name="Down Arrow 51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23"/>
          <p:cNvGrpSpPr/>
          <p:nvPr/>
        </p:nvGrpSpPr>
        <p:grpSpPr>
          <a:xfrm>
            <a:off x="1676400" y="2667000"/>
            <a:ext cx="1124616" cy="763470"/>
            <a:chOff x="1524000" y="2514600"/>
            <a:chExt cx="1124616" cy="763470"/>
          </a:xfrm>
        </p:grpSpPr>
        <p:sp>
          <p:nvSpPr>
            <p:cNvPr id="55" name="Down Arrow 54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23"/>
          <p:cNvGrpSpPr/>
          <p:nvPr/>
        </p:nvGrpSpPr>
        <p:grpSpPr>
          <a:xfrm>
            <a:off x="4312693" y="1990298"/>
            <a:ext cx="1124616" cy="763470"/>
            <a:chOff x="1524000" y="2514600"/>
            <a:chExt cx="1124616" cy="763470"/>
          </a:xfrm>
        </p:grpSpPr>
        <p:sp>
          <p:nvSpPr>
            <p:cNvPr id="58" name="Down Arrow 57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23"/>
          <p:cNvGrpSpPr/>
          <p:nvPr/>
        </p:nvGrpSpPr>
        <p:grpSpPr>
          <a:xfrm>
            <a:off x="4876800" y="3657600"/>
            <a:ext cx="1124616" cy="763470"/>
            <a:chOff x="1524000" y="2514600"/>
            <a:chExt cx="1124616" cy="763470"/>
          </a:xfrm>
        </p:grpSpPr>
        <p:sp>
          <p:nvSpPr>
            <p:cNvPr id="45" name="Down Arrow 44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92D05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23"/>
          <p:cNvGrpSpPr/>
          <p:nvPr/>
        </p:nvGrpSpPr>
        <p:grpSpPr>
          <a:xfrm>
            <a:off x="6172200" y="3352800"/>
            <a:ext cx="1124616" cy="763470"/>
            <a:chOff x="1524000" y="2514600"/>
            <a:chExt cx="1124616" cy="763470"/>
          </a:xfrm>
        </p:grpSpPr>
        <p:sp>
          <p:nvSpPr>
            <p:cNvPr id="54" name="Down Arrow 53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23"/>
          <p:cNvGrpSpPr/>
          <p:nvPr/>
        </p:nvGrpSpPr>
        <p:grpSpPr>
          <a:xfrm>
            <a:off x="7467600" y="5105400"/>
            <a:ext cx="1124616" cy="763470"/>
            <a:chOff x="1524000" y="2514600"/>
            <a:chExt cx="1124616" cy="763470"/>
          </a:xfrm>
        </p:grpSpPr>
        <p:sp>
          <p:nvSpPr>
            <p:cNvPr id="61" name="Down Arrow 60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ular Callout 65"/>
          <p:cNvSpPr/>
          <p:nvPr/>
        </p:nvSpPr>
        <p:spPr>
          <a:xfrm>
            <a:off x="457200" y="4800600"/>
            <a:ext cx="3276600" cy="1676400"/>
          </a:xfrm>
          <a:prstGeom prst="wedgeRectCallout">
            <a:avLst>
              <a:gd name="adj1" fmla="val 99686"/>
              <a:gd name="adj2" fmla="val -6178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And Paul rebukes him.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51" name="Down Arrow 50"/>
          <p:cNvSpPr/>
          <p:nvPr/>
        </p:nvSpPr>
        <p:spPr>
          <a:xfrm rot="10790127">
            <a:off x="4805770" y="4042306"/>
            <a:ext cx="2587081" cy="3604178"/>
          </a:xfrm>
          <a:prstGeom prst="downArrow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5638800" y="4257554"/>
            <a:ext cx="343032" cy="314446"/>
          </a:xfrm>
          <a:custGeom>
            <a:avLst/>
            <a:gdLst>
              <a:gd name="connsiteX0" fmla="*/ 0 w 277792"/>
              <a:gd name="connsiteY0" fmla="*/ 254643 h 254643"/>
              <a:gd name="connsiteX1" fmla="*/ 23149 w 277792"/>
              <a:gd name="connsiteY1" fmla="*/ 185195 h 254643"/>
              <a:gd name="connsiteX2" fmla="*/ 185195 w 277792"/>
              <a:gd name="connsiteY2" fmla="*/ 0 h 254643"/>
              <a:gd name="connsiteX3" fmla="*/ 277792 w 277792"/>
              <a:gd name="connsiteY3" fmla="*/ 196770 h 254643"/>
              <a:gd name="connsiteX4" fmla="*/ 0 w 277792"/>
              <a:gd name="connsiteY4" fmla="*/ 254643 h 254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792" h="254643">
                <a:moveTo>
                  <a:pt x="0" y="254643"/>
                </a:moveTo>
                <a:lnTo>
                  <a:pt x="23149" y="185195"/>
                </a:lnTo>
                <a:lnTo>
                  <a:pt x="185195" y="0"/>
                </a:lnTo>
                <a:lnTo>
                  <a:pt x="277792" y="196770"/>
                </a:lnTo>
                <a:lnTo>
                  <a:pt x="0" y="25464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4124073332_042cb17df7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10017963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4BD9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23"/>
          <p:cNvGrpSpPr/>
          <p:nvPr/>
        </p:nvGrpSpPr>
        <p:grpSpPr>
          <a:xfrm>
            <a:off x="2819400" y="1371600"/>
            <a:ext cx="1124616" cy="763470"/>
            <a:chOff x="1524000" y="2514600"/>
            <a:chExt cx="1124616" cy="763470"/>
          </a:xfrm>
        </p:grpSpPr>
        <p:sp>
          <p:nvSpPr>
            <p:cNvPr id="43" name="Down Arrow 42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23"/>
          <p:cNvGrpSpPr/>
          <p:nvPr/>
        </p:nvGrpSpPr>
        <p:grpSpPr>
          <a:xfrm>
            <a:off x="2362200" y="1828800"/>
            <a:ext cx="1124616" cy="763470"/>
            <a:chOff x="1524000" y="2514600"/>
            <a:chExt cx="1124616" cy="763470"/>
          </a:xfrm>
        </p:grpSpPr>
        <p:sp>
          <p:nvSpPr>
            <p:cNvPr id="46" name="Down Arrow 45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23"/>
          <p:cNvGrpSpPr/>
          <p:nvPr/>
        </p:nvGrpSpPr>
        <p:grpSpPr>
          <a:xfrm>
            <a:off x="914400" y="762000"/>
            <a:ext cx="1124616" cy="763470"/>
            <a:chOff x="1524000" y="2514600"/>
            <a:chExt cx="1124616" cy="763470"/>
          </a:xfrm>
        </p:grpSpPr>
        <p:sp>
          <p:nvSpPr>
            <p:cNvPr id="49" name="Down Arrow 48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23"/>
          <p:cNvGrpSpPr/>
          <p:nvPr/>
        </p:nvGrpSpPr>
        <p:grpSpPr>
          <a:xfrm>
            <a:off x="457200" y="1219200"/>
            <a:ext cx="1124616" cy="763470"/>
            <a:chOff x="1524000" y="2514600"/>
            <a:chExt cx="1124616" cy="763470"/>
          </a:xfrm>
        </p:grpSpPr>
        <p:sp>
          <p:nvSpPr>
            <p:cNvPr id="52" name="Down Arrow 51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23"/>
          <p:cNvGrpSpPr/>
          <p:nvPr/>
        </p:nvGrpSpPr>
        <p:grpSpPr>
          <a:xfrm>
            <a:off x="1676400" y="2667000"/>
            <a:ext cx="1124616" cy="763470"/>
            <a:chOff x="1524000" y="2514600"/>
            <a:chExt cx="1124616" cy="763470"/>
          </a:xfrm>
        </p:grpSpPr>
        <p:sp>
          <p:nvSpPr>
            <p:cNvPr id="55" name="Down Arrow 54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23"/>
          <p:cNvGrpSpPr/>
          <p:nvPr/>
        </p:nvGrpSpPr>
        <p:grpSpPr>
          <a:xfrm>
            <a:off x="4312693" y="1990298"/>
            <a:ext cx="1124616" cy="763470"/>
            <a:chOff x="1524000" y="2514600"/>
            <a:chExt cx="1124616" cy="763470"/>
          </a:xfrm>
        </p:grpSpPr>
        <p:sp>
          <p:nvSpPr>
            <p:cNvPr id="58" name="Down Arrow 57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23"/>
          <p:cNvGrpSpPr/>
          <p:nvPr/>
        </p:nvGrpSpPr>
        <p:grpSpPr>
          <a:xfrm>
            <a:off x="6172200" y="3352800"/>
            <a:ext cx="1124616" cy="763470"/>
            <a:chOff x="1524000" y="2514600"/>
            <a:chExt cx="1124616" cy="763470"/>
          </a:xfrm>
        </p:grpSpPr>
        <p:sp>
          <p:nvSpPr>
            <p:cNvPr id="54" name="Down Arrow 53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23"/>
          <p:cNvGrpSpPr/>
          <p:nvPr/>
        </p:nvGrpSpPr>
        <p:grpSpPr>
          <a:xfrm>
            <a:off x="7467600" y="5105400"/>
            <a:ext cx="1124616" cy="763470"/>
            <a:chOff x="1524000" y="2514600"/>
            <a:chExt cx="1124616" cy="763470"/>
          </a:xfrm>
        </p:grpSpPr>
        <p:sp>
          <p:nvSpPr>
            <p:cNvPr id="61" name="Down Arrow 60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ular Callout 65"/>
          <p:cNvSpPr/>
          <p:nvPr/>
        </p:nvSpPr>
        <p:spPr>
          <a:xfrm>
            <a:off x="4038600" y="304800"/>
            <a:ext cx="4267200" cy="2819400"/>
          </a:xfrm>
          <a:prstGeom prst="wedgeRectCallout">
            <a:avLst>
              <a:gd name="adj1" fmla="val -44423"/>
              <a:gd name="adj2" fmla="val 9547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But Peter seems to take the rebuke very well!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51" name="Down Arrow 50"/>
          <p:cNvSpPr/>
          <p:nvPr/>
        </p:nvSpPr>
        <p:spPr>
          <a:xfrm rot="10790127">
            <a:off x="4805770" y="4042306"/>
            <a:ext cx="2587081" cy="3604178"/>
          </a:xfrm>
          <a:prstGeom prst="downArrow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Down Arrow 62"/>
          <p:cNvSpPr/>
          <p:nvPr/>
        </p:nvSpPr>
        <p:spPr>
          <a:xfrm rot="10790127">
            <a:off x="2212335" y="4116601"/>
            <a:ext cx="2587081" cy="3604178"/>
          </a:xfrm>
          <a:prstGeom prst="downArrow">
            <a:avLst/>
          </a:prstGeom>
          <a:solidFill>
            <a:srgbClr val="92D05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219742"/>
            <a:ext cx="8305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</a:rPr>
              <a:t>What does all this teach us?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676400"/>
            <a:ext cx="8305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</a:rPr>
              <a:t>3.</a:t>
            </a:r>
          </a:p>
          <a:p>
            <a:pPr algn="ctr"/>
            <a:r>
              <a:rPr lang="en-US" sz="6600" dirty="0" smtClean="0">
                <a:solidFill>
                  <a:schemeClr val="bg1"/>
                </a:solidFill>
              </a:rPr>
              <a:t>Great leaders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4124073332_042cb17df7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10017963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4BD9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23"/>
          <p:cNvGrpSpPr/>
          <p:nvPr/>
        </p:nvGrpSpPr>
        <p:grpSpPr>
          <a:xfrm>
            <a:off x="1524000" y="2514600"/>
            <a:ext cx="1124616" cy="763470"/>
            <a:chOff x="1524000" y="2514600"/>
            <a:chExt cx="1124616" cy="763470"/>
          </a:xfrm>
        </p:grpSpPr>
        <p:sp>
          <p:nvSpPr>
            <p:cNvPr id="4" name="Down Arrow 3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0070C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9"/>
          <p:cNvGrpSpPr/>
          <p:nvPr/>
        </p:nvGrpSpPr>
        <p:grpSpPr>
          <a:xfrm rot="8158636">
            <a:off x="6762851" y="3603712"/>
            <a:ext cx="1124616" cy="763470"/>
            <a:chOff x="6762851" y="3603712"/>
            <a:chExt cx="1124616" cy="763470"/>
          </a:xfrm>
        </p:grpSpPr>
        <p:sp>
          <p:nvSpPr>
            <p:cNvPr id="8" name="Down Arrow 7"/>
            <p:cNvSpPr/>
            <p:nvPr/>
          </p:nvSpPr>
          <p:spPr>
            <a:xfrm rot="18180249">
              <a:off x="7157795" y="3637511"/>
              <a:ext cx="482453" cy="976890"/>
            </a:xfrm>
            <a:prstGeom prst="downArrow">
              <a:avLst/>
            </a:prstGeom>
            <a:solidFill>
              <a:srgbClr val="0070C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762851" y="3603712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10"/>
          <p:cNvGrpSpPr/>
          <p:nvPr/>
        </p:nvGrpSpPr>
        <p:grpSpPr>
          <a:xfrm rot="7853848">
            <a:off x="3523385" y="1207629"/>
            <a:ext cx="1124616" cy="763470"/>
            <a:chOff x="6762851" y="3603712"/>
            <a:chExt cx="1124616" cy="763470"/>
          </a:xfrm>
        </p:grpSpPr>
        <p:sp>
          <p:nvSpPr>
            <p:cNvPr id="12" name="Down Arrow 11"/>
            <p:cNvSpPr/>
            <p:nvPr/>
          </p:nvSpPr>
          <p:spPr>
            <a:xfrm rot="18180249">
              <a:off x="7157795" y="3637511"/>
              <a:ext cx="482453" cy="976890"/>
            </a:xfrm>
            <a:prstGeom prst="downArrow">
              <a:avLst/>
            </a:prstGeom>
            <a:solidFill>
              <a:srgbClr val="0070C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762851" y="3603712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13"/>
          <p:cNvGrpSpPr/>
          <p:nvPr/>
        </p:nvGrpSpPr>
        <p:grpSpPr>
          <a:xfrm rot="16954247">
            <a:off x="6028660" y="1697977"/>
            <a:ext cx="1124616" cy="763470"/>
            <a:chOff x="6762851" y="3603712"/>
            <a:chExt cx="1124616" cy="763470"/>
          </a:xfrm>
        </p:grpSpPr>
        <p:sp>
          <p:nvSpPr>
            <p:cNvPr id="15" name="Down Arrow 14"/>
            <p:cNvSpPr/>
            <p:nvPr/>
          </p:nvSpPr>
          <p:spPr>
            <a:xfrm rot="18180249">
              <a:off x="7157795" y="3637511"/>
              <a:ext cx="482453" cy="976890"/>
            </a:xfrm>
            <a:prstGeom prst="downArrow">
              <a:avLst/>
            </a:prstGeom>
            <a:solidFill>
              <a:srgbClr val="0070C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762851" y="3603712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7"/>
          <p:cNvGrpSpPr/>
          <p:nvPr/>
        </p:nvGrpSpPr>
        <p:grpSpPr>
          <a:xfrm rot="391133">
            <a:off x="6364302" y="5090572"/>
            <a:ext cx="1124616" cy="763470"/>
            <a:chOff x="6762851" y="3603712"/>
            <a:chExt cx="1124616" cy="763470"/>
          </a:xfrm>
        </p:grpSpPr>
        <p:sp>
          <p:nvSpPr>
            <p:cNvPr id="19" name="Down Arrow 18"/>
            <p:cNvSpPr/>
            <p:nvPr/>
          </p:nvSpPr>
          <p:spPr>
            <a:xfrm rot="18180249">
              <a:off x="7157795" y="3637511"/>
              <a:ext cx="482453" cy="976890"/>
            </a:xfrm>
            <a:prstGeom prst="downArrow">
              <a:avLst/>
            </a:prstGeom>
            <a:solidFill>
              <a:srgbClr val="0070C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762851" y="3603712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20"/>
          <p:cNvGrpSpPr/>
          <p:nvPr/>
        </p:nvGrpSpPr>
        <p:grpSpPr>
          <a:xfrm rot="5400000">
            <a:off x="1343427" y="5362173"/>
            <a:ext cx="1124616" cy="763470"/>
            <a:chOff x="6762851" y="3603712"/>
            <a:chExt cx="1124616" cy="763470"/>
          </a:xfrm>
        </p:grpSpPr>
        <p:sp>
          <p:nvSpPr>
            <p:cNvPr id="22" name="Down Arrow 21"/>
            <p:cNvSpPr/>
            <p:nvPr/>
          </p:nvSpPr>
          <p:spPr>
            <a:xfrm rot="18180249">
              <a:off x="7157795" y="3637511"/>
              <a:ext cx="482453" cy="976890"/>
            </a:xfrm>
            <a:prstGeom prst="downArrow">
              <a:avLst/>
            </a:prstGeom>
            <a:solidFill>
              <a:srgbClr val="0070C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762851" y="3603712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676400"/>
            <a:ext cx="8305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</a:rPr>
              <a:t>3.</a:t>
            </a:r>
          </a:p>
          <a:p>
            <a:pPr algn="ctr"/>
            <a:r>
              <a:rPr lang="en-US" sz="6600" dirty="0" smtClean="0">
                <a:solidFill>
                  <a:schemeClr val="bg1"/>
                </a:solidFill>
              </a:rPr>
              <a:t>Great leaders</a:t>
            </a:r>
          </a:p>
          <a:p>
            <a:pPr algn="ctr"/>
            <a:r>
              <a:rPr lang="en-US" sz="13800" dirty="0" smtClean="0">
                <a:solidFill>
                  <a:srgbClr val="92D050"/>
                </a:solidFill>
              </a:rPr>
              <a:t>GROW</a:t>
            </a:r>
            <a:endParaRPr lang="en-US" sz="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709678"/>
            <a:ext cx="822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But </a:t>
            </a:r>
            <a:r>
              <a:rPr lang="en-US" sz="6000" dirty="0">
                <a:solidFill>
                  <a:schemeClr val="bg1"/>
                </a:solidFill>
              </a:rPr>
              <a:t>grow in the grace and knowledge of our Lord and Savior Jesus Christ</a:t>
            </a:r>
            <a:r>
              <a:rPr lang="en-US" sz="6000" dirty="0" smtClean="0">
                <a:solidFill>
                  <a:schemeClr val="bg1"/>
                </a:solidFill>
              </a:rPr>
              <a:t>.</a:t>
            </a:r>
          </a:p>
          <a:p>
            <a:pPr algn="r"/>
            <a:r>
              <a:rPr lang="en-US" sz="6000" dirty="0" smtClean="0">
                <a:solidFill>
                  <a:schemeClr val="bg1"/>
                </a:solidFill>
              </a:rPr>
              <a:t>- Peter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4124073332_042cb17df7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10017963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4BD9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23"/>
          <p:cNvGrpSpPr/>
          <p:nvPr/>
        </p:nvGrpSpPr>
        <p:grpSpPr>
          <a:xfrm>
            <a:off x="1524000" y="2514600"/>
            <a:ext cx="1124616" cy="763470"/>
            <a:chOff x="1524000" y="2514600"/>
            <a:chExt cx="1124616" cy="763470"/>
          </a:xfrm>
        </p:grpSpPr>
        <p:sp>
          <p:nvSpPr>
            <p:cNvPr id="4" name="Down Arrow 3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0070C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9"/>
          <p:cNvGrpSpPr/>
          <p:nvPr/>
        </p:nvGrpSpPr>
        <p:grpSpPr>
          <a:xfrm rot="8158636">
            <a:off x="6762851" y="3603712"/>
            <a:ext cx="1124616" cy="763470"/>
            <a:chOff x="6762851" y="3603712"/>
            <a:chExt cx="1124616" cy="763470"/>
          </a:xfrm>
        </p:grpSpPr>
        <p:sp>
          <p:nvSpPr>
            <p:cNvPr id="8" name="Down Arrow 7"/>
            <p:cNvSpPr/>
            <p:nvPr/>
          </p:nvSpPr>
          <p:spPr>
            <a:xfrm rot="18180249">
              <a:off x="7157795" y="3637511"/>
              <a:ext cx="482453" cy="976890"/>
            </a:xfrm>
            <a:prstGeom prst="downArrow">
              <a:avLst/>
            </a:prstGeom>
            <a:solidFill>
              <a:srgbClr val="0070C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762851" y="3603712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10"/>
          <p:cNvGrpSpPr/>
          <p:nvPr/>
        </p:nvGrpSpPr>
        <p:grpSpPr>
          <a:xfrm rot="7853848">
            <a:off x="3523385" y="1207629"/>
            <a:ext cx="1124616" cy="763470"/>
            <a:chOff x="6762851" y="3603712"/>
            <a:chExt cx="1124616" cy="763470"/>
          </a:xfrm>
        </p:grpSpPr>
        <p:sp>
          <p:nvSpPr>
            <p:cNvPr id="12" name="Down Arrow 11"/>
            <p:cNvSpPr/>
            <p:nvPr/>
          </p:nvSpPr>
          <p:spPr>
            <a:xfrm rot="18180249">
              <a:off x="7157795" y="3637511"/>
              <a:ext cx="482453" cy="976890"/>
            </a:xfrm>
            <a:prstGeom prst="downArrow">
              <a:avLst/>
            </a:prstGeom>
            <a:solidFill>
              <a:srgbClr val="0070C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762851" y="3603712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13"/>
          <p:cNvGrpSpPr/>
          <p:nvPr/>
        </p:nvGrpSpPr>
        <p:grpSpPr>
          <a:xfrm rot="16954247">
            <a:off x="6028660" y="1697977"/>
            <a:ext cx="1124616" cy="763470"/>
            <a:chOff x="6762851" y="3603712"/>
            <a:chExt cx="1124616" cy="763470"/>
          </a:xfrm>
        </p:grpSpPr>
        <p:sp>
          <p:nvSpPr>
            <p:cNvPr id="15" name="Down Arrow 14"/>
            <p:cNvSpPr/>
            <p:nvPr/>
          </p:nvSpPr>
          <p:spPr>
            <a:xfrm rot="18180249">
              <a:off x="7157795" y="3637511"/>
              <a:ext cx="482453" cy="976890"/>
            </a:xfrm>
            <a:prstGeom prst="downArrow">
              <a:avLst/>
            </a:prstGeom>
            <a:solidFill>
              <a:srgbClr val="0070C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762851" y="3603712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7"/>
          <p:cNvGrpSpPr/>
          <p:nvPr/>
        </p:nvGrpSpPr>
        <p:grpSpPr>
          <a:xfrm rot="391133">
            <a:off x="6364302" y="5090572"/>
            <a:ext cx="1124616" cy="763470"/>
            <a:chOff x="6762851" y="3603712"/>
            <a:chExt cx="1124616" cy="763470"/>
          </a:xfrm>
        </p:grpSpPr>
        <p:sp>
          <p:nvSpPr>
            <p:cNvPr id="19" name="Down Arrow 18"/>
            <p:cNvSpPr/>
            <p:nvPr/>
          </p:nvSpPr>
          <p:spPr>
            <a:xfrm rot="18180249">
              <a:off x="7157795" y="3637511"/>
              <a:ext cx="482453" cy="976890"/>
            </a:xfrm>
            <a:prstGeom prst="downArrow">
              <a:avLst/>
            </a:prstGeom>
            <a:solidFill>
              <a:srgbClr val="0070C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762851" y="3603712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20"/>
          <p:cNvGrpSpPr/>
          <p:nvPr/>
        </p:nvGrpSpPr>
        <p:grpSpPr>
          <a:xfrm rot="5400000">
            <a:off x="1343427" y="5362173"/>
            <a:ext cx="1124616" cy="763470"/>
            <a:chOff x="6762851" y="3603712"/>
            <a:chExt cx="1124616" cy="763470"/>
          </a:xfrm>
        </p:grpSpPr>
        <p:sp>
          <p:nvSpPr>
            <p:cNvPr id="22" name="Down Arrow 21"/>
            <p:cNvSpPr/>
            <p:nvPr/>
          </p:nvSpPr>
          <p:spPr>
            <a:xfrm rot="18180249">
              <a:off x="7157795" y="3637511"/>
              <a:ext cx="482453" cy="976890"/>
            </a:xfrm>
            <a:prstGeom prst="downArrow">
              <a:avLst/>
            </a:prstGeom>
            <a:solidFill>
              <a:srgbClr val="0070C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762851" y="3603712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Down Arrow 24"/>
          <p:cNvSpPr/>
          <p:nvPr/>
        </p:nvSpPr>
        <p:spPr>
          <a:xfrm rot="10800000">
            <a:off x="4622947" y="4876800"/>
            <a:ext cx="482453" cy="976890"/>
          </a:xfrm>
          <a:prstGeom prst="downArrow">
            <a:avLst/>
          </a:prstGeom>
          <a:solidFill>
            <a:srgbClr val="92D05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 rot="14209878">
            <a:off x="4643969" y="5690853"/>
            <a:ext cx="457200" cy="457200"/>
          </a:xfrm>
          <a:prstGeom prst="ellipse">
            <a:avLst/>
          </a:prstGeom>
          <a:solidFill>
            <a:schemeClr val="tx1">
              <a:lumMod val="85000"/>
              <a:lumOff val="1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4124073332_042cb17df7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10017963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4BD9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1524000" y="2514600"/>
            <a:ext cx="1124616" cy="763470"/>
            <a:chOff x="1524000" y="2514600"/>
            <a:chExt cx="1124616" cy="763470"/>
          </a:xfrm>
        </p:grpSpPr>
        <p:sp>
          <p:nvSpPr>
            <p:cNvPr id="4" name="Down Arrow 3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0070C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 rot="8158636">
            <a:off x="6762851" y="3603712"/>
            <a:ext cx="1124616" cy="763470"/>
            <a:chOff x="6762851" y="3603712"/>
            <a:chExt cx="1124616" cy="763470"/>
          </a:xfrm>
        </p:grpSpPr>
        <p:sp>
          <p:nvSpPr>
            <p:cNvPr id="8" name="Down Arrow 7"/>
            <p:cNvSpPr/>
            <p:nvPr/>
          </p:nvSpPr>
          <p:spPr>
            <a:xfrm rot="18180249">
              <a:off x="7157795" y="3637511"/>
              <a:ext cx="482453" cy="976890"/>
            </a:xfrm>
            <a:prstGeom prst="downArrow">
              <a:avLst/>
            </a:prstGeom>
            <a:solidFill>
              <a:srgbClr val="0070C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762851" y="3603712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 rot="7853848">
            <a:off x="3523385" y="1207629"/>
            <a:ext cx="1124616" cy="763470"/>
            <a:chOff x="6762851" y="3603712"/>
            <a:chExt cx="1124616" cy="763470"/>
          </a:xfrm>
        </p:grpSpPr>
        <p:sp>
          <p:nvSpPr>
            <p:cNvPr id="12" name="Down Arrow 11"/>
            <p:cNvSpPr/>
            <p:nvPr/>
          </p:nvSpPr>
          <p:spPr>
            <a:xfrm rot="18180249">
              <a:off x="7157795" y="3637511"/>
              <a:ext cx="482453" cy="976890"/>
            </a:xfrm>
            <a:prstGeom prst="downArrow">
              <a:avLst/>
            </a:prstGeom>
            <a:solidFill>
              <a:srgbClr val="0070C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762851" y="3603712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 rot="16954247">
            <a:off x="6028660" y="1697977"/>
            <a:ext cx="1124616" cy="763470"/>
            <a:chOff x="6762851" y="3603712"/>
            <a:chExt cx="1124616" cy="763470"/>
          </a:xfrm>
        </p:grpSpPr>
        <p:sp>
          <p:nvSpPr>
            <p:cNvPr id="15" name="Down Arrow 14"/>
            <p:cNvSpPr/>
            <p:nvPr/>
          </p:nvSpPr>
          <p:spPr>
            <a:xfrm rot="18180249">
              <a:off x="7157795" y="3637511"/>
              <a:ext cx="482453" cy="976890"/>
            </a:xfrm>
            <a:prstGeom prst="downArrow">
              <a:avLst/>
            </a:prstGeom>
            <a:solidFill>
              <a:srgbClr val="0070C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762851" y="3603712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 rot="391133">
            <a:off x="6364302" y="5090572"/>
            <a:ext cx="1124616" cy="763470"/>
            <a:chOff x="6762851" y="3603712"/>
            <a:chExt cx="1124616" cy="763470"/>
          </a:xfrm>
        </p:grpSpPr>
        <p:sp>
          <p:nvSpPr>
            <p:cNvPr id="19" name="Down Arrow 18"/>
            <p:cNvSpPr/>
            <p:nvPr/>
          </p:nvSpPr>
          <p:spPr>
            <a:xfrm rot="18180249">
              <a:off x="7157795" y="3637511"/>
              <a:ext cx="482453" cy="976890"/>
            </a:xfrm>
            <a:prstGeom prst="downArrow">
              <a:avLst/>
            </a:prstGeom>
            <a:solidFill>
              <a:srgbClr val="0070C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762851" y="3603712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 rot="5400000">
            <a:off x="1343427" y="5362173"/>
            <a:ext cx="1124616" cy="763470"/>
            <a:chOff x="6762851" y="3603712"/>
            <a:chExt cx="1124616" cy="763470"/>
          </a:xfrm>
        </p:grpSpPr>
        <p:sp>
          <p:nvSpPr>
            <p:cNvPr id="22" name="Down Arrow 21"/>
            <p:cNvSpPr/>
            <p:nvPr/>
          </p:nvSpPr>
          <p:spPr>
            <a:xfrm rot="18180249">
              <a:off x="7157795" y="3637511"/>
              <a:ext cx="482453" cy="976890"/>
            </a:xfrm>
            <a:prstGeom prst="downArrow">
              <a:avLst/>
            </a:prstGeom>
            <a:solidFill>
              <a:srgbClr val="0070C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762851" y="3603712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 rot="14209878">
            <a:off x="3075385" y="2794772"/>
            <a:ext cx="3604178" cy="2587081"/>
            <a:chOff x="1480608" y="2455593"/>
            <a:chExt cx="3604178" cy="2587081"/>
          </a:xfrm>
        </p:grpSpPr>
        <p:sp>
          <p:nvSpPr>
            <p:cNvPr id="26" name="Down Arrow 25"/>
            <p:cNvSpPr/>
            <p:nvPr/>
          </p:nvSpPr>
          <p:spPr>
            <a:xfrm rot="18180249">
              <a:off x="1989156" y="1947045"/>
              <a:ext cx="2587081" cy="3604178"/>
            </a:xfrm>
            <a:prstGeom prst="downArrow">
              <a:avLst/>
            </a:prstGeom>
            <a:solidFill>
              <a:srgbClr val="92D05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676400"/>
            <a:ext cx="8305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</a:rPr>
              <a:t>1.</a:t>
            </a:r>
          </a:p>
          <a:p>
            <a:pPr algn="ctr"/>
            <a:r>
              <a:rPr lang="en-US" sz="6600" dirty="0" smtClean="0">
                <a:solidFill>
                  <a:schemeClr val="bg1"/>
                </a:solidFill>
              </a:rPr>
              <a:t>Great leaders have </a:t>
            </a:r>
            <a:r>
              <a:rPr lang="en-US" sz="6600" dirty="0" smtClean="0">
                <a:solidFill>
                  <a:srgbClr val="92D050"/>
                </a:solidFill>
              </a:rPr>
              <a:t>ZEAL</a:t>
            </a:r>
            <a:r>
              <a:rPr lang="en-US" sz="6600" dirty="0" smtClean="0">
                <a:solidFill>
                  <a:schemeClr val="bg1"/>
                </a:solidFill>
              </a:rPr>
              <a:t>.</a:t>
            </a:r>
            <a:endParaRPr lang="en-US" sz="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4124073332_042cb17df7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10017963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4BD9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23"/>
          <p:cNvGrpSpPr/>
          <p:nvPr/>
        </p:nvGrpSpPr>
        <p:grpSpPr>
          <a:xfrm>
            <a:off x="1524000" y="2514600"/>
            <a:ext cx="1124616" cy="763470"/>
            <a:chOff x="1524000" y="2514600"/>
            <a:chExt cx="1124616" cy="763470"/>
          </a:xfrm>
        </p:grpSpPr>
        <p:sp>
          <p:nvSpPr>
            <p:cNvPr id="4" name="Down Arrow 3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0070C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9"/>
          <p:cNvGrpSpPr/>
          <p:nvPr/>
        </p:nvGrpSpPr>
        <p:grpSpPr>
          <a:xfrm rot="8158636">
            <a:off x="6762851" y="3603712"/>
            <a:ext cx="1124616" cy="763470"/>
            <a:chOff x="6762851" y="3603712"/>
            <a:chExt cx="1124616" cy="763470"/>
          </a:xfrm>
        </p:grpSpPr>
        <p:sp>
          <p:nvSpPr>
            <p:cNvPr id="8" name="Down Arrow 7"/>
            <p:cNvSpPr/>
            <p:nvPr/>
          </p:nvSpPr>
          <p:spPr>
            <a:xfrm rot="18180249">
              <a:off x="7157795" y="3637511"/>
              <a:ext cx="482453" cy="976890"/>
            </a:xfrm>
            <a:prstGeom prst="downArrow">
              <a:avLst/>
            </a:prstGeom>
            <a:solidFill>
              <a:srgbClr val="0070C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762851" y="3603712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10"/>
          <p:cNvGrpSpPr/>
          <p:nvPr/>
        </p:nvGrpSpPr>
        <p:grpSpPr>
          <a:xfrm rot="7853848">
            <a:off x="3523385" y="1207629"/>
            <a:ext cx="1124616" cy="763470"/>
            <a:chOff x="6762851" y="3603712"/>
            <a:chExt cx="1124616" cy="763470"/>
          </a:xfrm>
        </p:grpSpPr>
        <p:sp>
          <p:nvSpPr>
            <p:cNvPr id="12" name="Down Arrow 11"/>
            <p:cNvSpPr/>
            <p:nvPr/>
          </p:nvSpPr>
          <p:spPr>
            <a:xfrm rot="18180249">
              <a:off x="7157795" y="3637511"/>
              <a:ext cx="482453" cy="976890"/>
            </a:xfrm>
            <a:prstGeom prst="downArrow">
              <a:avLst/>
            </a:prstGeom>
            <a:solidFill>
              <a:srgbClr val="0070C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762851" y="3603712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13"/>
          <p:cNvGrpSpPr/>
          <p:nvPr/>
        </p:nvGrpSpPr>
        <p:grpSpPr>
          <a:xfrm rot="16954247">
            <a:off x="6028660" y="1697977"/>
            <a:ext cx="1124616" cy="763470"/>
            <a:chOff x="6762851" y="3603712"/>
            <a:chExt cx="1124616" cy="763470"/>
          </a:xfrm>
        </p:grpSpPr>
        <p:sp>
          <p:nvSpPr>
            <p:cNvPr id="15" name="Down Arrow 14"/>
            <p:cNvSpPr/>
            <p:nvPr/>
          </p:nvSpPr>
          <p:spPr>
            <a:xfrm rot="18180249">
              <a:off x="7157795" y="3637511"/>
              <a:ext cx="482453" cy="976890"/>
            </a:xfrm>
            <a:prstGeom prst="downArrow">
              <a:avLst/>
            </a:prstGeom>
            <a:solidFill>
              <a:srgbClr val="0070C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762851" y="3603712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7"/>
          <p:cNvGrpSpPr/>
          <p:nvPr/>
        </p:nvGrpSpPr>
        <p:grpSpPr>
          <a:xfrm rot="391133">
            <a:off x="6364302" y="5090572"/>
            <a:ext cx="1124616" cy="763470"/>
            <a:chOff x="6762851" y="3603712"/>
            <a:chExt cx="1124616" cy="763470"/>
          </a:xfrm>
        </p:grpSpPr>
        <p:sp>
          <p:nvSpPr>
            <p:cNvPr id="19" name="Down Arrow 18"/>
            <p:cNvSpPr/>
            <p:nvPr/>
          </p:nvSpPr>
          <p:spPr>
            <a:xfrm rot="18180249">
              <a:off x="7157795" y="3637511"/>
              <a:ext cx="482453" cy="976890"/>
            </a:xfrm>
            <a:prstGeom prst="downArrow">
              <a:avLst/>
            </a:prstGeom>
            <a:solidFill>
              <a:srgbClr val="0070C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762851" y="3603712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20"/>
          <p:cNvGrpSpPr/>
          <p:nvPr/>
        </p:nvGrpSpPr>
        <p:grpSpPr>
          <a:xfrm rot="5400000">
            <a:off x="1343427" y="5362173"/>
            <a:ext cx="1124616" cy="763470"/>
            <a:chOff x="6762851" y="3603712"/>
            <a:chExt cx="1124616" cy="763470"/>
          </a:xfrm>
        </p:grpSpPr>
        <p:sp>
          <p:nvSpPr>
            <p:cNvPr id="22" name="Down Arrow 21"/>
            <p:cNvSpPr/>
            <p:nvPr/>
          </p:nvSpPr>
          <p:spPr>
            <a:xfrm rot="18180249">
              <a:off x="7157795" y="3637511"/>
              <a:ext cx="482453" cy="976890"/>
            </a:xfrm>
            <a:prstGeom prst="downArrow">
              <a:avLst/>
            </a:prstGeom>
            <a:solidFill>
              <a:srgbClr val="0070C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762851" y="3603712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24"/>
          <p:cNvGrpSpPr/>
          <p:nvPr/>
        </p:nvGrpSpPr>
        <p:grpSpPr>
          <a:xfrm rot="14209878">
            <a:off x="3075385" y="2794772"/>
            <a:ext cx="3604178" cy="2587081"/>
            <a:chOff x="1480608" y="2455593"/>
            <a:chExt cx="3604178" cy="2587081"/>
          </a:xfrm>
        </p:grpSpPr>
        <p:sp>
          <p:nvSpPr>
            <p:cNvPr id="26" name="Down Arrow 25"/>
            <p:cNvSpPr/>
            <p:nvPr/>
          </p:nvSpPr>
          <p:spPr>
            <a:xfrm rot="18180249">
              <a:off x="1989156" y="1947045"/>
              <a:ext cx="2587081" cy="3604178"/>
            </a:xfrm>
            <a:prstGeom prst="downArrow">
              <a:avLst/>
            </a:prstGeom>
            <a:solidFill>
              <a:srgbClr val="92D05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4124073332_042cb17df7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10017963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4BD9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23"/>
          <p:cNvGrpSpPr/>
          <p:nvPr/>
        </p:nvGrpSpPr>
        <p:grpSpPr>
          <a:xfrm rot="14169614">
            <a:off x="1287095" y="2202895"/>
            <a:ext cx="1124616" cy="763470"/>
            <a:chOff x="1524000" y="2514600"/>
            <a:chExt cx="1124616" cy="763470"/>
          </a:xfrm>
        </p:grpSpPr>
        <p:sp>
          <p:nvSpPr>
            <p:cNvPr id="4" name="Down Arrow 3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0070C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10"/>
          <p:cNvGrpSpPr/>
          <p:nvPr/>
        </p:nvGrpSpPr>
        <p:grpSpPr>
          <a:xfrm rot="14209292">
            <a:off x="3523385" y="1207629"/>
            <a:ext cx="1124616" cy="763470"/>
            <a:chOff x="6762851" y="3603712"/>
            <a:chExt cx="1124616" cy="763470"/>
          </a:xfrm>
        </p:grpSpPr>
        <p:sp>
          <p:nvSpPr>
            <p:cNvPr id="12" name="Down Arrow 11"/>
            <p:cNvSpPr/>
            <p:nvPr/>
          </p:nvSpPr>
          <p:spPr>
            <a:xfrm rot="18180249">
              <a:off x="7157795" y="3637511"/>
              <a:ext cx="482453" cy="976890"/>
            </a:xfrm>
            <a:prstGeom prst="downArrow">
              <a:avLst/>
            </a:prstGeom>
            <a:solidFill>
              <a:srgbClr val="0070C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762851" y="3603712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13"/>
          <p:cNvGrpSpPr/>
          <p:nvPr/>
        </p:nvGrpSpPr>
        <p:grpSpPr>
          <a:xfrm rot="14135576">
            <a:off x="5769350" y="1592245"/>
            <a:ext cx="1124616" cy="763470"/>
            <a:chOff x="6762851" y="3603712"/>
            <a:chExt cx="1124616" cy="763470"/>
          </a:xfrm>
        </p:grpSpPr>
        <p:sp>
          <p:nvSpPr>
            <p:cNvPr id="15" name="Down Arrow 14"/>
            <p:cNvSpPr/>
            <p:nvPr/>
          </p:nvSpPr>
          <p:spPr>
            <a:xfrm rot="18180249">
              <a:off x="7157795" y="3637511"/>
              <a:ext cx="482453" cy="976890"/>
            </a:xfrm>
            <a:prstGeom prst="downArrow">
              <a:avLst/>
            </a:prstGeom>
            <a:solidFill>
              <a:srgbClr val="0070C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762851" y="3603712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24"/>
          <p:cNvGrpSpPr/>
          <p:nvPr/>
        </p:nvGrpSpPr>
        <p:grpSpPr>
          <a:xfrm rot="14209878">
            <a:off x="3075385" y="2794772"/>
            <a:ext cx="3604178" cy="2587081"/>
            <a:chOff x="1480608" y="2455593"/>
            <a:chExt cx="3604178" cy="2587081"/>
          </a:xfrm>
        </p:grpSpPr>
        <p:sp>
          <p:nvSpPr>
            <p:cNvPr id="26" name="Down Arrow 25"/>
            <p:cNvSpPr/>
            <p:nvPr/>
          </p:nvSpPr>
          <p:spPr>
            <a:xfrm rot="18180249">
              <a:off x="1989156" y="1947045"/>
              <a:ext cx="2587081" cy="3604178"/>
            </a:xfrm>
            <a:prstGeom prst="downArrow">
              <a:avLst/>
            </a:prstGeom>
            <a:solidFill>
              <a:srgbClr val="92D05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10"/>
          <p:cNvGrpSpPr/>
          <p:nvPr/>
        </p:nvGrpSpPr>
        <p:grpSpPr>
          <a:xfrm rot="14209292">
            <a:off x="7075314" y="3117203"/>
            <a:ext cx="1124616" cy="763470"/>
            <a:chOff x="6762851" y="3603712"/>
            <a:chExt cx="1124616" cy="763470"/>
          </a:xfrm>
        </p:grpSpPr>
        <p:sp>
          <p:nvSpPr>
            <p:cNvPr id="30" name="Down Arrow 29"/>
            <p:cNvSpPr/>
            <p:nvPr/>
          </p:nvSpPr>
          <p:spPr>
            <a:xfrm rot="18180249">
              <a:off x="7157795" y="3637511"/>
              <a:ext cx="482453" cy="976890"/>
            </a:xfrm>
            <a:prstGeom prst="downArrow">
              <a:avLst/>
            </a:prstGeom>
            <a:solidFill>
              <a:srgbClr val="0070C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6762851" y="3603712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10"/>
          <p:cNvGrpSpPr/>
          <p:nvPr/>
        </p:nvGrpSpPr>
        <p:grpSpPr>
          <a:xfrm rot="14209292">
            <a:off x="6008515" y="4488804"/>
            <a:ext cx="1124616" cy="763470"/>
            <a:chOff x="6762851" y="3603712"/>
            <a:chExt cx="1124616" cy="763470"/>
          </a:xfrm>
        </p:grpSpPr>
        <p:sp>
          <p:nvSpPr>
            <p:cNvPr id="33" name="Down Arrow 32"/>
            <p:cNvSpPr/>
            <p:nvPr/>
          </p:nvSpPr>
          <p:spPr>
            <a:xfrm rot="18180249">
              <a:off x="7157795" y="3637511"/>
              <a:ext cx="482453" cy="976890"/>
            </a:xfrm>
            <a:prstGeom prst="downArrow">
              <a:avLst/>
            </a:prstGeom>
            <a:solidFill>
              <a:srgbClr val="0070C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6762851" y="3603712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10"/>
          <p:cNvGrpSpPr/>
          <p:nvPr/>
        </p:nvGrpSpPr>
        <p:grpSpPr>
          <a:xfrm rot="14209292">
            <a:off x="1436516" y="4717403"/>
            <a:ext cx="1124616" cy="763470"/>
            <a:chOff x="6762851" y="3603712"/>
            <a:chExt cx="1124616" cy="763470"/>
          </a:xfrm>
        </p:grpSpPr>
        <p:sp>
          <p:nvSpPr>
            <p:cNvPr id="36" name="Down Arrow 35"/>
            <p:cNvSpPr/>
            <p:nvPr/>
          </p:nvSpPr>
          <p:spPr>
            <a:xfrm rot="18180249">
              <a:off x="7157795" y="3637511"/>
              <a:ext cx="482453" cy="976890"/>
            </a:xfrm>
            <a:prstGeom prst="downArrow">
              <a:avLst/>
            </a:prstGeom>
            <a:solidFill>
              <a:srgbClr val="0070C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6762851" y="3603712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4124073332_042cb17df7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10017963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4BD9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24"/>
          <p:cNvGrpSpPr/>
          <p:nvPr/>
        </p:nvGrpSpPr>
        <p:grpSpPr>
          <a:xfrm rot="14209878">
            <a:off x="3075385" y="2794772"/>
            <a:ext cx="3604178" cy="2587081"/>
            <a:chOff x="1480608" y="2455593"/>
            <a:chExt cx="3604178" cy="2587081"/>
          </a:xfrm>
        </p:grpSpPr>
        <p:sp>
          <p:nvSpPr>
            <p:cNvPr id="26" name="Down Arrow 25"/>
            <p:cNvSpPr/>
            <p:nvPr/>
          </p:nvSpPr>
          <p:spPr>
            <a:xfrm rot="18180249">
              <a:off x="1989156" y="1947045"/>
              <a:ext cx="2587081" cy="3604178"/>
            </a:xfrm>
            <a:prstGeom prst="downArrow">
              <a:avLst/>
            </a:prstGeom>
            <a:solidFill>
              <a:srgbClr val="92D05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3"/>
          <p:cNvGrpSpPr/>
          <p:nvPr/>
        </p:nvGrpSpPr>
        <p:grpSpPr>
          <a:xfrm>
            <a:off x="3124200" y="2286000"/>
            <a:ext cx="1124616" cy="763470"/>
            <a:chOff x="1524000" y="2514600"/>
            <a:chExt cx="1124616" cy="763470"/>
          </a:xfrm>
        </p:grpSpPr>
        <p:sp>
          <p:nvSpPr>
            <p:cNvPr id="32" name="Down Arrow 31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23"/>
          <p:cNvGrpSpPr/>
          <p:nvPr/>
        </p:nvGrpSpPr>
        <p:grpSpPr>
          <a:xfrm>
            <a:off x="3200400" y="3581400"/>
            <a:ext cx="1124616" cy="763470"/>
            <a:chOff x="1524000" y="2514600"/>
            <a:chExt cx="1124616" cy="763470"/>
          </a:xfrm>
        </p:grpSpPr>
        <p:sp>
          <p:nvSpPr>
            <p:cNvPr id="39" name="Down Arrow 38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23"/>
          <p:cNvGrpSpPr/>
          <p:nvPr/>
        </p:nvGrpSpPr>
        <p:grpSpPr>
          <a:xfrm>
            <a:off x="2667000" y="2743200"/>
            <a:ext cx="1124616" cy="763470"/>
            <a:chOff x="1524000" y="2514600"/>
            <a:chExt cx="1124616" cy="763470"/>
          </a:xfrm>
        </p:grpSpPr>
        <p:sp>
          <p:nvSpPr>
            <p:cNvPr id="42" name="Down Arrow 41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23"/>
          <p:cNvGrpSpPr/>
          <p:nvPr/>
        </p:nvGrpSpPr>
        <p:grpSpPr>
          <a:xfrm>
            <a:off x="3733800" y="1828800"/>
            <a:ext cx="1124616" cy="763470"/>
            <a:chOff x="1524000" y="2514600"/>
            <a:chExt cx="1124616" cy="763470"/>
          </a:xfrm>
        </p:grpSpPr>
        <p:sp>
          <p:nvSpPr>
            <p:cNvPr id="45" name="Down Arrow 44"/>
            <p:cNvSpPr/>
            <p:nvPr/>
          </p:nvSpPr>
          <p:spPr>
            <a:xfrm rot="18180249">
              <a:off x="1918944" y="2548399"/>
              <a:ext cx="482453" cy="976890"/>
            </a:xfrm>
            <a:prstGeom prst="downArrow">
              <a:avLst/>
            </a:prstGeom>
            <a:solidFill>
              <a:srgbClr val="FF0000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1524000" y="2514600"/>
              <a:ext cx="457200" cy="457200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304800" y="123885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What about when people</a:t>
            </a:r>
            <a:br>
              <a:rPr lang="en-US" sz="4800" dirty="0" smtClean="0"/>
            </a:br>
            <a:r>
              <a:rPr lang="en-US" sz="4800" dirty="0" smtClean="0"/>
              <a:t>opposed him?</a:t>
            </a:r>
            <a:endParaRPr lang="en-US" sz="4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134</Words>
  <Application>Microsoft Office PowerPoint</Application>
  <PresentationFormat>On-screen Show (4:3)</PresentationFormat>
  <Paragraphs>30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Rebekah Williams</dc:creator>
  <cp:lastModifiedBy>Rebekah Williams</cp:lastModifiedBy>
  <cp:revision>27</cp:revision>
  <dcterms:created xsi:type="dcterms:W3CDTF">2017-11-19T03:27:04Z</dcterms:created>
  <dcterms:modified xsi:type="dcterms:W3CDTF">2017-11-19T12:51:40Z</dcterms:modified>
</cp:coreProperties>
</file>