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4" r:id="rId4"/>
    <p:sldId id="256" r:id="rId5"/>
    <p:sldId id="258" r:id="rId6"/>
    <p:sldId id="268" r:id="rId7"/>
    <p:sldId id="260" r:id="rId8"/>
    <p:sldId id="263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3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421F-9547-4FDC-BBC2-6E88B9F6F4DB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3FFA-C220-4EDF-93DC-19F072AA7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Google Drive\Martinez\Website\preparingtol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8491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2133600" y="4343400"/>
            <a:ext cx="4953000" cy="3733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371600" y="1560255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Century Gothic" pitchFamily="34" charset="0"/>
              </a:rPr>
              <a:t>And He </a:t>
            </a:r>
            <a:r>
              <a:rPr lang="en-US" sz="8000" b="1" dirty="0" smtClean="0">
                <a:solidFill>
                  <a:schemeClr val="bg1"/>
                </a:solidFill>
                <a:latin typeface="Century Gothic" pitchFamily="34" charset="0"/>
              </a:rPr>
              <a:t>Praised</a:t>
            </a:r>
            <a:r>
              <a:rPr lang="en-US" sz="8000" dirty="0" smtClean="0">
                <a:solidFill>
                  <a:schemeClr val="bg1"/>
                </a:solidFill>
                <a:latin typeface="Century Gothic" pitchFamily="34" charset="0"/>
              </a:rPr>
              <a:t> God</a:t>
            </a:r>
            <a:endParaRPr lang="en-US" sz="8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09800" y="4419600"/>
            <a:ext cx="4413956" cy="2590800"/>
            <a:chOff x="2819400" y="4572000"/>
            <a:chExt cx="3505200" cy="2057400"/>
          </a:xfrm>
        </p:grpSpPr>
        <p:sp>
          <p:nvSpPr>
            <p:cNvPr id="44" name="Oval 43"/>
            <p:cNvSpPr/>
            <p:nvPr/>
          </p:nvSpPr>
          <p:spPr>
            <a:xfrm>
              <a:off x="3581400" y="6172200"/>
              <a:ext cx="2743200" cy="457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819400" y="5029200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</a:rPr>
                <a:t>MOSES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grpSp>
          <p:nvGrpSpPr>
            <p:cNvPr id="3" name="Group 87"/>
            <p:cNvGrpSpPr/>
            <p:nvPr/>
          </p:nvGrpSpPr>
          <p:grpSpPr>
            <a:xfrm>
              <a:off x="4419600" y="4572000"/>
              <a:ext cx="1295400" cy="1905000"/>
              <a:chOff x="5562600" y="762000"/>
              <a:chExt cx="1295400" cy="1905000"/>
            </a:xfrm>
          </p:grpSpPr>
          <p:sp>
            <p:nvSpPr>
              <p:cNvPr id="89" name="Cloud 88"/>
              <p:cNvSpPr/>
              <p:nvPr/>
            </p:nvSpPr>
            <p:spPr>
              <a:xfrm>
                <a:off x="5562600" y="1828800"/>
                <a:ext cx="1219200" cy="838200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Cloud 89"/>
              <p:cNvSpPr/>
              <p:nvPr/>
            </p:nvSpPr>
            <p:spPr>
              <a:xfrm>
                <a:off x="5638800" y="1295400"/>
                <a:ext cx="1219200" cy="838200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loud 90"/>
              <p:cNvSpPr/>
              <p:nvPr/>
            </p:nvSpPr>
            <p:spPr>
              <a:xfrm>
                <a:off x="5715000" y="762000"/>
                <a:ext cx="1143000" cy="838200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4191000" y="5029200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</a:rPr>
                <a:t>GOD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" name="Group 44"/>
            <p:cNvGrpSpPr/>
            <p:nvPr/>
          </p:nvGrpSpPr>
          <p:grpSpPr>
            <a:xfrm rot="3018179">
              <a:off x="4184946" y="5831465"/>
              <a:ext cx="228600" cy="685800"/>
              <a:chOff x="8077200" y="4800600"/>
              <a:chExt cx="228600" cy="685800"/>
            </a:xfrm>
            <a:solidFill>
              <a:srgbClr val="0070C0"/>
            </a:solidFill>
          </p:grpSpPr>
          <p:sp>
            <p:nvSpPr>
              <p:cNvPr id="46" name="Rounded Rectangle 4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143000" y="1624548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chemeClr val="bg1"/>
                </a:solidFill>
                <a:latin typeface="Century Gothic" pitchFamily="34" charset="0"/>
              </a:rPr>
              <a:t>“And </a:t>
            </a:r>
            <a:r>
              <a:rPr lang="en-US" sz="4800" dirty="0">
                <a:solidFill>
                  <a:schemeClr val="bg1"/>
                </a:solidFill>
                <a:latin typeface="Century Gothic" pitchFamily="34" charset="0"/>
              </a:rPr>
              <a:t>when </a:t>
            </a:r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chief </a:t>
            </a: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Shepherd</a:t>
            </a:r>
            <a:r>
              <a:rPr lang="en-US" sz="4800" dirty="0">
                <a:solidFill>
                  <a:schemeClr val="bg1"/>
                </a:solidFill>
                <a:latin typeface="Century Gothic" pitchFamily="34" charset="0"/>
              </a:rPr>
              <a:t> appears, you will receive the unfading crown of </a:t>
            </a:r>
            <a:r>
              <a:rPr lang="en-US" sz="4800">
                <a:solidFill>
                  <a:schemeClr val="bg1"/>
                </a:solidFill>
                <a:latin typeface="Century Gothic" pitchFamily="34" charset="0"/>
              </a:rPr>
              <a:t>glory</a:t>
            </a:r>
            <a:r>
              <a:rPr lang="en-US" sz="4800" smtClean="0">
                <a:solidFill>
                  <a:schemeClr val="bg1"/>
                </a:solidFill>
                <a:latin typeface="Century Gothic" pitchFamily="34" charset="0"/>
              </a:rPr>
              <a:t>.”</a:t>
            </a:r>
            <a:endParaRPr lang="en-US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" name="Oval 42"/>
          <p:cNvSpPr/>
          <p:nvPr/>
        </p:nvSpPr>
        <p:spPr>
          <a:xfrm>
            <a:off x="-152400" y="2819400"/>
            <a:ext cx="3581400" cy="15875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2400" y="1624548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What Made Moses a </a:t>
            </a: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Great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Leader?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" name="Oval 42"/>
          <p:cNvSpPr/>
          <p:nvPr/>
        </p:nvSpPr>
        <p:spPr>
          <a:xfrm>
            <a:off x="685800" y="2362200"/>
            <a:ext cx="76962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19200" y="4191000"/>
            <a:ext cx="6934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44"/>
          <p:cNvGrpSpPr/>
          <p:nvPr/>
        </p:nvGrpSpPr>
        <p:grpSpPr>
          <a:xfrm>
            <a:off x="4953000" y="3657600"/>
            <a:ext cx="228600" cy="685800"/>
            <a:chOff x="8077200" y="4800600"/>
            <a:chExt cx="228600" cy="685800"/>
          </a:xfrm>
          <a:solidFill>
            <a:srgbClr val="0070C0"/>
          </a:solidFill>
        </p:grpSpPr>
        <p:sp>
          <p:nvSpPr>
            <p:cNvPr id="46" name="Rounded Rectangle 4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47"/>
          <p:cNvGrpSpPr/>
          <p:nvPr/>
        </p:nvGrpSpPr>
        <p:grpSpPr>
          <a:xfrm>
            <a:off x="3657600" y="36576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50"/>
          <p:cNvGrpSpPr/>
          <p:nvPr/>
        </p:nvGrpSpPr>
        <p:grpSpPr>
          <a:xfrm>
            <a:off x="4191000" y="36576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62"/>
          <p:cNvGrpSpPr/>
          <p:nvPr/>
        </p:nvGrpSpPr>
        <p:grpSpPr>
          <a:xfrm>
            <a:off x="3200400" y="36576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64" name="Rounded Rectangle 6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0" y="4572000"/>
            <a:ext cx="9144000" cy="1600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209800" y="464945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Century Gothic" pitchFamily="34" charset="0"/>
              </a:rPr>
              <a:t>FAILURE!</a:t>
            </a:r>
            <a:endParaRPr lang="en-US" sz="8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43400" y="2819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MOSES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 rot="21094382">
            <a:off x="5109338" y="3908123"/>
            <a:ext cx="304800" cy="76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143000" y="3048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Moses attempts to lead.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762000" y="609600"/>
            <a:ext cx="76962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95400" y="2438400"/>
            <a:ext cx="6934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95800" y="19050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29200" y="19050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7600" y="19050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21345553">
            <a:off x="2315245" y="19136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6600" y="19050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8600" y="19050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21345553">
            <a:off x="2971800" y="191251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21345553">
            <a:off x="2620045" y="19136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21345553">
            <a:off x="1934245" y="198980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38" name="Rounded Rectangle 37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21345553">
            <a:off x="1477044" y="20660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42"/>
          <p:cNvSpPr/>
          <p:nvPr/>
        </p:nvSpPr>
        <p:spPr>
          <a:xfrm>
            <a:off x="685800" y="3810000"/>
            <a:ext cx="76962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19200" y="5638800"/>
            <a:ext cx="6934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715000" y="5105400"/>
            <a:ext cx="228600" cy="685800"/>
            <a:chOff x="8077200" y="4800600"/>
            <a:chExt cx="228600" cy="685800"/>
          </a:xfrm>
          <a:solidFill>
            <a:srgbClr val="0070C0"/>
          </a:solidFill>
        </p:grpSpPr>
        <p:sp>
          <p:nvSpPr>
            <p:cNvPr id="46" name="Rounded Rectangle 4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19600" y="51054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953000" y="51054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1400" y="51054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55" name="Rounded Rectangle 54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21345553">
            <a:off x="2239045" y="51140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58" name="Rounded Rectangle 57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200400" y="51054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962400" y="51054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64" name="Rounded Rectangle 6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21345553">
            <a:off x="2895600" y="511291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67" name="Rounded Rectangle 6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21345553">
            <a:off x="2543845" y="51140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70" name="Rounded Rectangle 69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21345553">
            <a:off x="1858045" y="519020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73" name="Rounded Rectangle 72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21345553">
            <a:off x="1400844" y="52664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76" name="Rounded Rectangle 7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Cloud 77"/>
          <p:cNvSpPr/>
          <p:nvPr/>
        </p:nvSpPr>
        <p:spPr>
          <a:xfrm>
            <a:off x="5562600" y="1828800"/>
            <a:ext cx="1219200" cy="838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loud 78"/>
          <p:cNvSpPr/>
          <p:nvPr/>
        </p:nvSpPr>
        <p:spPr>
          <a:xfrm>
            <a:off x="5638800" y="1295400"/>
            <a:ext cx="1219200" cy="838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loud 79"/>
          <p:cNvSpPr/>
          <p:nvPr/>
        </p:nvSpPr>
        <p:spPr>
          <a:xfrm>
            <a:off x="5715000" y="762000"/>
            <a:ext cx="1143000" cy="838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334000" y="1349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GOD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743200"/>
            <a:ext cx="91440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209800" y="2743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</a:rPr>
              <a:t>Sounds good!</a:t>
            </a:r>
            <a:endParaRPr lang="en-US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209800" y="6019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</a:rPr>
              <a:t>No thanks!</a:t>
            </a:r>
            <a:endParaRPr lang="en-US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05400" y="4267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MOSES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 rot="21094382">
            <a:off x="5863461" y="5355923"/>
            <a:ext cx="304800" cy="76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43" grpId="0" animBg="1"/>
      <p:bldP spid="44" grpId="0" animBg="1"/>
      <p:bldP spid="78" grpId="0" animBg="1"/>
      <p:bldP spid="79" grpId="0" animBg="1"/>
      <p:bldP spid="80" grpId="0" animBg="1"/>
      <p:bldP spid="81" grpId="0"/>
      <p:bldP spid="84" grpId="0" animBg="1"/>
      <p:bldP spid="82" grpId="0"/>
      <p:bldP spid="85" grpId="0" animBg="1"/>
      <p:bldP spid="86" grpId="0"/>
      <p:bldP spid="87" grpId="0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" name="Oval 42"/>
          <p:cNvSpPr/>
          <p:nvPr/>
        </p:nvSpPr>
        <p:spPr>
          <a:xfrm>
            <a:off x="685800" y="1905000"/>
            <a:ext cx="76962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19200" y="3733800"/>
            <a:ext cx="6934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44"/>
          <p:cNvGrpSpPr/>
          <p:nvPr/>
        </p:nvGrpSpPr>
        <p:grpSpPr>
          <a:xfrm>
            <a:off x="6019800" y="3200400"/>
            <a:ext cx="228600" cy="685800"/>
            <a:chOff x="8077200" y="4800600"/>
            <a:chExt cx="228600" cy="685800"/>
          </a:xfrm>
          <a:solidFill>
            <a:srgbClr val="0070C0"/>
          </a:solidFill>
        </p:grpSpPr>
        <p:sp>
          <p:nvSpPr>
            <p:cNvPr id="46" name="Rounded Rectangle 4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95400" y="4538008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But THIS is what God meant.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48200" y="2590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MOSES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248400" y="2133600"/>
            <a:ext cx="1295400" cy="1905000"/>
            <a:chOff x="5562600" y="762000"/>
            <a:chExt cx="1295400" cy="1905000"/>
          </a:xfrm>
        </p:grpSpPr>
        <p:sp>
          <p:nvSpPr>
            <p:cNvPr id="89" name="Cloud 88"/>
            <p:cNvSpPr/>
            <p:nvPr/>
          </p:nvSpPr>
          <p:spPr>
            <a:xfrm>
              <a:off x="5562600" y="1828800"/>
              <a:ext cx="12192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5638800" y="1295400"/>
              <a:ext cx="12192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5715000" y="762000"/>
              <a:ext cx="11430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019800" y="2590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GOD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4572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3" name="Rounded Rectangle 92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953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6" name="Rounded Rectangle 9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10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9" name="Rounded Rectangle 98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 rot="21345553">
            <a:off x="2467645" y="33614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2" name="Rounded Rectangle 101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429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5" name="Rounded Rectangle 104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191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8" name="Rounded Rectangle 107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 rot="21345553">
            <a:off x="3124200" y="336031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1" name="Rounded Rectangle 110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rot="21345553">
            <a:off x="2772445" y="33614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4" name="Rounded Rectangle 11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 rot="21345553">
            <a:off x="2086645" y="343760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7" name="Rounded Rectangle 11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 rot="21345553">
            <a:off x="1629444" y="35138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20" name="Rounded Rectangle 119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" name="Oval 42"/>
          <p:cNvSpPr/>
          <p:nvPr/>
        </p:nvSpPr>
        <p:spPr>
          <a:xfrm>
            <a:off x="685800" y="1905000"/>
            <a:ext cx="76962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19200" y="3733800"/>
            <a:ext cx="6934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4"/>
          <p:cNvGrpSpPr/>
          <p:nvPr/>
        </p:nvGrpSpPr>
        <p:grpSpPr>
          <a:xfrm>
            <a:off x="6019800" y="3200400"/>
            <a:ext cx="228600" cy="685800"/>
            <a:chOff x="8077200" y="4800600"/>
            <a:chExt cx="228600" cy="685800"/>
          </a:xfrm>
          <a:solidFill>
            <a:srgbClr val="0070C0"/>
          </a:solidFill>
        </p:grpSpPr>
        <p:sp>
          <p:nvSpPr>
            <p:cNvPr id="46" name="Rounded Rectangle 4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95400" y="4538008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But THIS is what God meant.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48200" y="2590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MOSES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3" name="Group 87"/>
          <p:cNvGrpSpPr/>
          <p:nvPr/>
        </p:nvGrpSpPr>
        <p:grpSpPr>
          <a:xfrm>
            <a:off x="6248400" y="2133600"/>
            <a:ext cx="1295400" cy="1905000"/>
            <a:chOff x="5562600" y="762000"/>
            <a:chExt cx="1295400" cy="1905000"/>
          </a:xfrm>
        </p:grpSpPr>
        <p:sp>
          <p:nvSpPr>
            <p:cNvPr id="89" name="Cloud 88"/>
            <p:cNvSpPr/>
            <p:nvPr/>
          </p:nvSpPr>
          <p:spPr>
            <a:xfrm>
              <a:off x="5562600" y="1828800"/>
              <a:ext cx="12192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5638800" y="1295400"/>
              <a:ext cx="12192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5715000" y="762000"/>
              <a:ext cx="11430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019800" y="2590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GOD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91"/>
          <p:cNvGrpSpPr/>
          <p:nvPr/>
        </p:nvGrpSpPr>
        <p:grpSpPr>
          <a:xfrm>
            <a:off x="4572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3" name="Rounded Rectangle 92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4"/>
          <p:cNvGrpSpPr/>
          <p:nvPr/>
        </p:nvGrpSpPr>
        <p:grpSpPr>
          <a:xfrm>
            <a:off x="4953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6" name="Rounded Rectangle 9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7"/>
          <p:cNvGrpSpPr/>
          <p:nvPr/>
        </p:nvGrpSpPr>
        <p:grpSpPr>
          <a:xfrm>
            <a:off x="3810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9" name="Rounded Rectangle 98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0"/>
          <p:cNvGrpSpPr/>
          <p:nvPr/>
        </p:nvGrpSpPr>
        <p:grpSpPr>
          <a:xfrm rot="21345553">
            <a:off x="2467645" y="33614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2" name="Rounded Rectangle 101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03"/>
          <p:cNvGrpSpPr/>
          <p:nvPr/>
        </p:nvGrpSpPr>
        <p:grpSpPr>
          <a:xfrm>
            <a:off x="3429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5" name="Rounded Rectangle 104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06"/>
          <p:cNvGrpSpPr/>
          <p:nvPr/>
        </p:nvGrpSpPr>
        <p:grpSpPr>
          <a:xfrm>
            <a:off x="4191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8" name="Rounded Rectangle 107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9"/>
          <p:cNvGrpSpPr/>
          <p:nvPr/>
        </p:nvGrpSpPr>
        <p:grpSpPr>
          <a:xfrm rot="21345553">
            <a:off x="3124200" y="336031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1" name="Rounded Rectangle 110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2"/>
          <p:cNvGrpSpPr/>
          <p:nvPr/>
        </p:nvGrpSpPr>
        <p:grpSpPr>
          <a:xfrm rot="21345553">
            <a:off x="2772445" y="33614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4" name="Rounded Rectangle 11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15"/>
          <p:cNvGrpSpPr/>
          <p:nvPr/>
        </p:nvGrpSpPr>
        <p:grpSpPr>
          <a:xfrm rot="21345553">
            <a:off x="2086645" y="343760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7" name="Rounded Rectangle 11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18"/>
          <p:cNvGrpSpPr/>
          <p:nvPr/>
        </p:nvGrpSpPr>
        <p:grpSpPr>
          <a:xfrm rot="21345553">
            <a:off x="1629444" y="35138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20" name="Rounded Rectangle 119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4495800"/>
            <a:ext cx="9144000" cy="182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143000" y="44196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God’s Leaders</a:t>
            </a:r>
            <a:b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Don’t Lead Alone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" name="Oval 42"/>
          <p:cNvSpPr/>
          <p:nvPr/>
        </p:nvSpPr>
        <p:spPr>
          <a:xfrm>
            <a:off x="685800" y="1905000"/>
            <a:ext cx="76962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19200" y="3733800"/>
            <a:ext cx="6934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4"/>
          <p:cNvGrpSpPr/>
          <p:nvPr/>
        </p:nvGrpSpPr>
        <p:grpSpPr>
          <a:xfrm>
            <a:off x="6019800" y="3200400"/>
            <a:ext cx="228600" cy="685800"/>
            <a:chOff x="8077200" y="4800600"/>
            <a:chExt cx="228600" cy="685800"/>
          </a:xfrm>
          <a:solidFill>
            <a:srgbClr val="0070C0"/>
          </a:solidFill>
        </p:grpSpPr>
        <p:sp>
          <p:nvSpPr>
            <p:cNvPr id="46" name="Rounded Rectangle 4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648200" y="2590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MOSES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3" name="Group 87"/>
          <p:cNvGrpSpPr/>
          <p:nvPr/>
        </p:nvGrpSpPr>
        <p:grpSpPr>
          <a:xfrm>
            <a:off x="6248400" y="2133600"/>
            <a:ext cx="1295400" cy="1905000"/>
            <a:chOff x="5562600" y="762000"/>
            <a:chExt cx="1295400" cy="1905000"/>
          </a:xfrm>
        </p:grpSpPr>
        <p:sp>
          <p:nvSpPr>
            <p:cNvPr id="89" name="Cloud 88"/>
            <p:cNvSpPr/>
            <p:nvPr/>
          </p:nvSpPr>
          <p:spPr>
            <a:xfrm>
              <a:off x="5562600" y="1828800"/>
              <a:ext cx="12192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5638800" y="1295400"/>
              <a:ext cx="12192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5715000" y="762000"/>
              <a:ext cx="11430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019800" y="2590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GOD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91"/>
          <p:cNvGrpSpPr/>
          <p:nvPr/>
        </p:nvGrpSpPr>
        <p:grpSpPr>
          <a:xfrm>
            <a:off x="4572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3" name="Rounded Rectangle 92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4"/>
          <p:cNvGrpSpPr/>
          <p:nvPr/>
        </p:nvGrpSpPr>
        <p:grpSpPr>
          <a:xfrm>
            <a:off x="4953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6" name="Rounded Rectangle 9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7"/>
          <p:cNvGrpSpPr/>
          <p:nvPr/>
        </p:nvGrpSpPr>
        <p:grpSpPr>
          <a:xfrm>
            <a:off x="3810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99" name="Rounded Rectangle 98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0"/>
          <p:cNvGrpSpPr/>
          <p:nvPr/>
        </p:nvGrpSpPr>
        <p:grpSpPr>
          <a:xfrm rot="21345553">
            <a:off x="2467645" y="33614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2" name="Rounded Rectangle 101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03"/>
          <p:cNvGrpSpPr/>
          <p:nvPr/>
        </p:nvGrpSpPr>
        <p:grpSpPr>
          <a:xfrm>
            <a:off x="3429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5" name="Rounded Rectangle 104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06"/>
          <p:cNvGrpSpPr/>
          <p:nvPr/>
        </p:nvGrpSpPr>
        <p:grpSpPr>
          <a:xfrm>
            <a:off x="4191000" y="3352800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08" name="Rounded Rectangle 107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9"/>
          <p:cNvGrpSpPr/>
          <p:nvPr/>
        </p:nvGrpSpPr>
        <p:grpSpPr>
          <a:xfrm rot="21345553">
            <a:off x="3124200" y="336031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1" name="Rounded Rectangle 110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2"/>
          <p:cNvGrpSpPr/>
          <p:nvPr/>
        </p:nvGrpSpPr>
        <p:grpSpPr>
          <a:xfrm rot="21345553">
            <a:off x="2772445" y="33614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4" name="Rounded Rectangle 11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15"/>
          <p:cNvGrpSpPr/>
          <p:nvPr/>
        </p:nvGrpSpPr>
        <p:grpSpPr>
          <a:xfrm rot="21345553">
            <a:off x="2086645" y="3437604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17" name="Rounded Rectangle 11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18"/>
          <p:cNvGrpSpPr/>
          <p:nvPr/>
        </p:nvGrpSpPr>
        <p:grpSpPr>
          <a:xfrm rot="21345553">
            <a:off x="1629444" y="3513805"/>
            <a:ext cx="228600" cy="685800"/>
            <a:chOff x="8077200" y="4800600"/>
            <a:chExt cx="228600" cy="685800"/>
          </a:xfrm>
          <a:solidFill>
            <a:schemeClr val="bg1">
              <a:lumMod val="50000"/>
            </a:schemeClr>
          </a:solidFill>
        </p:grpSpPr>
        <p:sp>
          <p:nvSpPr>
            <p:cNvPr id="120" name="Rounded Rectangle 119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ular Callout 47"/>
          <p:cNvSpPr/>
          <p:nvPr/>
        </p:nvSpPr>
        <p:spPr>
          <a:xfrm>
            <a:off x="4038600" y="457200"/>
            <a:ext cx="3581400" cy="1371600"/>
          </a:xfrm>
          <a:prstGeom prst="wedgeRectCallout">
            <a:avLst>
              <a:gd name="adj1" fmla="val 30763"/>
              <a:gd name="adj2" fmla="val 9305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Eternal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2286000" y="1981200"/>
            <a:ext cx="3581400" cy="1371600"/>
          </a:xfrm>
          <a:prstGeom prst="wedgeRectCallout">
            <a:avLst>
              <a:gd name="adj1" fmla="val 63210"/>
              <a:gd name="adj2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Creator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1447800" y="1548348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57150" algn="ctr"/>
            <a:r>
              <a:rPr lang="en-US" sz="8000" dirty="0" smtClean="0">
                <a:solidFill>
                  <a:schemeClr val="bg1"/>
                </a:solidFill>
                <a:latin typeface="Century Gothic" pitchFamily="34" charset="0"/>
              </a:rPr>
              <a:t>That Shaped Moses’ Leadership</a:t>
            </a:r>
            <a:endParaRPr lang="en-US" sz="8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0"/>
            <a:ext cx="9525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paper 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" name="Oval 49"/>
          <p:cNvSpPr/>
          <p:nvPr/>
        </p:nvSpPr>
        <p:spPr>
          <a:xfrm>
            <a:off x="-609600" y="4724400"/>
            <a:ext cx="4953000" cy="3733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-533400" y="6400800"/>
            <a:ext cx="4267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4"/>
          <p:cNvGrpSpPr/>
          <p:nvPr/>
        </p:nvGrpSpPr>
        <p:grpSpPr>
          <a:xfrm>
            <a:off x="1600200" y="5867400"/>
            <a:ext cx="228600" cy="685800"/>
            <a:chOff x="8077200" y="4800600"/>
            <a:chExt cx="228600" cy="685800"/>
          </a:xfrm>
          <a:solidFill>
            <a:srgbClr val="0070C0"/>
          </a:solidFill>
        </p:grpSpPr>
        <p:sp>
          <p:nvSpPr>
            <p:cNvPr id="46" name="Rounded Rectangle 45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8600" y="5257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MOSES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3" name="Group 87"/>
          <p:cNvGrpSpPr/>
          <p:nvPr/>
        </p:nvGrpSpPr>
        <p:grpSpPr>
          <a:xfrm>
            <a:off x="1828800" y="4800600"/>
            <a:ext cx="1295400" cy="1905000"/>
            <a:chOff x="5562600" y="762000"/>
            <a:chExt cx="1295400" cy="1905000"/>
          </a:xfrm>
        </p:grpSpPr>
        <p:sp>
          <p:nvSpPr>
            <p:cNvPr id="89" name="Cloud 88"/>
            <p:cNvSpPr/>
            <p:nvPr/>
          </p:nvSpPr>
          <p:spPr>
            <a:xfrm>
              <a:off x="5562600" y="1828800"/>
              <a:ext cx="12192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5638800" y="1295400"/>
              <a:ext cx="12192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5715000" y="762000"/>
              <a:ext cx="1143000" cy="83820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600200" y="5257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GOD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52600" y="457200"/>
            <a:ext cx="662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Close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 relationship with God. </a:t>
            </a:r>
          </a:p>
          <a:p>
            <a:pPr marL="914400" indent="-914400"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Depended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on God.</a:t>
            </a:r>
          </a:p>
          <a:p>
            <a:pPr marL="914400" indent="-914400"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Went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 to God with challenges.</a:t>
            </a:r>
          </a:p>
          <a:p>
            <a:pPr marL="914400" indent="-914400"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Faithful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 to God.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82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19</cp:revision>
  <dcterms:created xsi:type="dcterms:W3CDTF">2017-11-26T02:40:06Z</dcterms:created>
  <dcterms:modified xsi:type="dcterms:W3CDTF">2017-11-26T03:30:00Z</dcterms:modified>
</cp:coreProperties>
</file>