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7" r:id="rId5"/>
    <p:sldId id="259" r:id="rId6"/>
    <p:sldId id="258" r:id="rId7"/>
    <p:sldId id="264" r:id="rId8"/>
    <p:sldId id="265" r:id="rId9"/>
    <p:sldId id="260" r:id="rId10"/>
    <p:sldId id="263" r:id="rId11"/>
    <p:sldId id="262" r:id="rId12"/>
    <p:sldId id="266" r:id="rId13"/>
    <p:sldId id="270" r:id="rId14"/>
    <p:sldId id="272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E4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8EE1-2E0B-4ABF-B58B-B36DEFD63B4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225AE-0530-403E-80AA-50E931C14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E4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1524000"/>
            <a:ext cx="1676400" cy="1676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76200" y="1828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Open Sans" pitchFamily="34" charset="0"/>
                <a:cs typeface="Open Sans" pitchFamily="34" charset="0"/>
              </a:rPr>
              <a:t>How do you handle</a:t>
            </a:r>
            <a:endParaRPr lang="en-US" sz="5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590800"/>
            <a:ext cx="814197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Open Sans" pitchFamily="34" charset="0"/>
                <a:cs typeface="Open Sans" pitchFamily="34" charset="0"/>
              </a:rPr>
              <a:t>Difficulties?</a:t>
            </a:r>
            <a:endParaRPr lang="en-US" sz="115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199" y="0"/>
            <a:ext cx="5257801" cy="6858000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</p:spPr>
      </p:pic>
      <p:pic>
        <p:nvPicPr>
          <p:cNvPr id="7" name="Picture 3" descr="C:\Users\Becca\Documents\Philip\Philip's Bible Classes and Sermons\PPT\hannah's song\pic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057400"/>
            <a:ext cx="2667000" cy="3383756"/>
          </a:xfrm>
          <a:prstGeom prst="rect">
            <a:avLst/>
          </a:prstGeom>
          <a:noFill/>
        </p:spPr>
      </p:pic>
      <p:pic>
        <p:nvPicPr>
          <p:cNvPr id="7170" name="Picture 2" descr="C:\Users\Becca\Documents\Philip\Philip's Bible Classes and Sermons\PPT\hannah's song\pic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1981200"/>
            <a:ext cx="2082202" cy="340359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199" y="0"/>
            <a:ext cx="5257801" cy="6858000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</p:spPr>
      </p:pic>
      <p:pic>
        <p:nvPicPr>
          <p:cNvPr id="6146" name="Picture 2" descr="C:\Users\Becca\Documents\Philip\Philip's Bible Classes and Sermons\PPT\hannah's song\pic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124200"/>
            <a:ext cx="1752600" cy="2253343"/>
          </a:xfrm>
          <a:prstGeom prst="rect">
            <a:avLst/>
          </a:prstGeom>
          <a:noFill/>
        </p:spPr>
      </p:pic>
      <p:pic>
        <p:nvPicPr>
          <p:cNvPr id="6147" name="Picture 3" descr="C:\Users\Becca\Documents\Philip\Philip's Bible Classes and Sermons\PPT\hannah's song\pic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762000"/>
            <a:ext cx="3989917" cy="495300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267200" y="4419600"/>
            <a:ext cx="900953" cy="729343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613624"/>
            <a:ext cx="91440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 IS</a:t>
            </a:r>
            <a:r>
              <a:rPr lang="en-US" sz="8800" dirty="0" smtClean="0">
                <a:solidFill>
                  <a:schemeClr val="bg1">
                    <a:lumMod val="8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/>
            </a:r>
            <a:br>
              <a:rPr lang="en-US" sz="8800" dirty="0" smtClean="0">
                <a:solidFill>
                  <a:schemeClr val="bg1">
                    <a:lumMod val="8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11500" dirty="0" smtClean="0">
                <a:solidFill>
                  <a:schemeClr val="bg1">
                    <a:lumMod val="8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POWERFUL</a:t>
            </a:r>
            <a:endParaRPr lang="en-US" sz="8800" dirty="0" smtClean="0">
              <a:solidFill>
                <a:schemeClr val="bg1">
                  <a:lumMod val="8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199" y="0"/>
            <a:ext cx="5257801" cy="6858000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2035076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The Way of </a:t>
            </a:r>
            <a:r>
              <a:rPr lang="en-US" sz="7200" dirty="0" smtClean="0">
                <a:solidFill>
                  <a:srgbClr val="0070C0"/>
                </a:solidFill>
                <a:latin typeface="Century Gothic" pitchFamily="34" charset="0"/>
                <a:ea typeface="GungsuhChe" pitchFamily="49" charset="-127"/>
              </a:rPr>
              <a:t>Fear</a:t>
            </a:r>
            <a:endParaRPr lang="en-US" sz="6600" dirty="0" smtClean="0">
              <a:solidFill>
                <a:srgbClr val="0070C0"/>
              </a:solidFill>
              <a:latin typeface="Century Gothic" pitchFamily="34" charset="0"/>
              <a:ea typeface="GungsuhChe" pitchFamily="49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035076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The Way of </a:t>
            </a:r>
            <a:r>
              <a:rPr lang="en-US" sz="7200" dirty="0" smtClean="0">
                <a:solidFill>
                  <a:srgbClr val="0070C0"/>
                </a:solidFill>
                <a:latin typeface="Century Gothic" pitchFamily="34" charset="0"/>
                <a:ea typeface="GungsuhChe" pitchFamily="49" charset="-127"/>
              </a:rPr>
              <a:t>Faith</a:t>
            </a:r>
            <a:endParaRPr lang="en-US" sz="6600" dirty="0" smtClean="0">
              <a:solidFill>
                <a:srgbClr val="0070C0"/>
              </a:solidFill>
              <a:latin typeface="Century Gothic" pitchFamily="34" charset="0"/>
              <a:ea typeface="GungsuhChe" pitchFamily="49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410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1 Samuel 13-14</a:t>
            </a:r>
            <a:endParaRPr lang="en-US" sz="4400" dirty="0" smtClean="0">
              <a:solidFill>
                <a:srgbClr val="0070C0"/>
              </a:solidFill>
              <a:latin typeface="Century Gothic" pitchFamily="34" charset="0"/>
              <a:ea typeface="GungsuhChe" pitchFamily="49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858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The Way of </a:t>
            </a:r>
            <a:r>
              <a:rPr lang="en-US" sz="6600" dirty="0" smtClean="0">
                <a:solidFill>
                  <a:srgbClr val="0070C0"/>
                </a:solidFill>
                <a:latin typeface="Century Gothic" pitchFamily="34" charset="0"/>
                <a:ea typeface="GungsuhChe" pitchFamily="49" charset="-127"/>
              </a:rPr>
              <a:t>Fear</a:t>
            </a:r>
            <a:endParaRPr lang="en-US" sz="6000" dirty="0" smtClean="0">
              <a:solidFill>
                <a:srgbClr val="0070C0"/>
              </a:solidFill>
              <a:latin typeface="Century Gothic" pitchFamily="34" charset="0"/>
              <a:ea typeface="GungsuhChe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209800"/>
            <a:ext cx="8458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Feel overwhelmed</a:t>
            </a:r>
          </a:p>
          <a:p>
            <a:pPr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Run from problems</a:t>
            </a:r>
          </a:p>
          <a:p>
            <a:pPr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Make </a:t>
            </a: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poor </a:t>
            </a: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decisions</a:t>
            </a:r>
            <a:endParaRPr lang="en-US" sz="60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GungsuhChe" pitchFamily="49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381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The Way of </a:t>
            </a:r>
            <a:r>
              <a:rPr lang="en-US" sz="6600" dirty="0" smtClean="0">
                <a:solidFill>
                  <a:srgbClr val="0070C0"/>
                </a:solidFill>
                <a:latin typeface="Century Gothic" pitchFamily="34" charset="0"/>
                <a:ea typeface="GungsuhChe" pitchFamily="49" charset="-127"/>
              </a:rPr>
              <a:t>Faith</a:t>
            </a:r>
            <a:endParaRPr lang="en-US" sz="6000" dirty="0" smtClean="0">
              <a:solidFill>
                <a:srgbClr val="0070C0"/>
              </a:solidFill>
              <a:latin typeface="Century Gothic" pitchFamily="34" charset="0"/>
              <a:ea typeface="GungsuhChe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905000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See God’s power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Find out what </a:t>
            </a: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God wants</a:t>
            </a:r>
            <a:endParaRPr lang="en-US" sz="60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GungsuhChe" pitchFamily="49" charset="-127"/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Go and do it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GungsuhChe" pitchFamily="49" charset="-127"/>
              </a:rPr>
              <a:t>God gives the victory</a:t>
            </a:r>
            <a:endParaRPr lang="en-US" sz="5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GungsuhChe" pitchFamily="49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457200"/>
            <a:ext cx="7848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what more shall I say? For time will fail me if I tell of Gideon, Barak, Samson,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Jephthah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, of David and Samuel and the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prophets,</a:t>
            </a:r>
            <a:r>
              <a:rPr lang="en-US" sz="3600" b="1" baseline="30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who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by faith conquered kingdoms, performed acts of righteousness, obtained promises, shut the mouths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of lions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, 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quenched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the power of fire, escaped the edge of the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sword,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from </a:t>
            </a:r>
            <a:r>
              <a:rPr lang="en-US" sz="3600" dirty="0">
                <a:solidFill>
                  <a:schemeClr val="bg1"/>
                </a:solidFill>
              </a:rPr>
              <a:t>weakness were made strong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algn="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- Hebrews 11:32-34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8153400" cy="59817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609671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Open Sans" pitchFamily="34" charset="0"/>
                <a:cs typeface="Open Sans" pitchFamily="34" charset="0"/>
              </a:rPr>
              <a:t>The Song of Hannah</a:t>
            </a:r>
            <a:endParaRPr lang="en-US" sz="4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257801" cy="6858000"/>
          </a:xfrm>
          <a:prstGeom prst="rect">
            <a:avLst/>
          </a:prstGeom>
          <a:noFill/>
        </p:spPr>
      </p:pic>
      <p:pic>
        <p:nvPicPr>
          <p:cNvPr id="1026" name="Picture 2" descr="C:\Users\Becca\Documents\Philip\Philip's Bible Classes and Sermons\PPT\hannah's song\pi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036377"/>
            <a:ext cx="2286000" cy="3468414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</p:spPr>
      </p:pic>
      <p:pic>
        <p:nvPicPr>
          <p:cNvPr id="1029" name="Picture 5" descr="C:\Users\Becca\Documents\Philip\Philip's Bible Classes and Sermons\PPT\hannah's song\pic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600200"/>
            <a:ext cx="3048000" cy="3936999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267200" y="4191000"/>
            <a:ext cx="900953" cy="729343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199" y="0"/>
            <a:ext cx="5257801" cy="6858000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343400" y="4343400"/>
            <a:ext cx="900953" cy="729343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Becca\Documents\Philip\Philip's Bible Classes and Sermons\PPT\hannah's song\pic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05000"/>
            <a:ext cx="3514166" cy="3725863"/>
          </a:xfrm>
          <a:prstGeom prst="rect">
            <a:avLst/>
          </a:prstGeom>
          <a:noFill/>
        </p:spPr>
      </p:pic>
      <p:pic>
        <p:nvPicPr>
          <p:cNvPr id="2051" name="Picture 3" descr="C:\Users\Becca\Documents\Philip\Philip's Bible Classes and Sermons\PPT\hannah's song\pic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143000"/>
            <a:ext cx="2438400" cy="43851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257801" cy="6858000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</p:spPr>
      </p:pic>
      <p:pic>
        <p:nvPicPr>
          <p:cNvPr id="3075" name="Picture 3" descr="C:\Users\Becca\Documents\Philip\Philip's Bible Classes and Sermons\PPT\hannah's song\pic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600200"/>
            <a:ext cx="3048000" cy="386715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343400" y="4114800"/>
            <a:ext cx="900953" cy="729343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Becca\Documents\Philip\Philip's Bible Classes and Sermons\PPT\hannah's song\pic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1752600"/>
            <a:ext cx="2057400" cy="35571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199" y="0"/>
            <a:ext cx="5257801" cy="6858000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343400" y="4114800"/>
            <a:ext cx="900953" cy="729343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C:\Users\Becca\Documents\Philip\Philip's Bible Classes and Sermons\PPT\hannah's song\pic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447800"/>
            <a:ext cx="3048000" cy="3867150"/>
          </a:xfrm>
          <a:prstGeom prst="rect">
            <a:avLst/>
          </a:prstGeom>
          <a:noFill/>
        </p:spPr>
      </p:pic>
      <p:pic>
        <p:nvPicPr>
          <p:cNvPr id="10" name="Picture 2" descr="C:\Users\Becca\Documents\Philip\Philip's Bible Classes and Sermons\PPT\hannah's song\pic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676400"/>
            <a:ext cx="2057400" cy="35571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199" y="0"/>
            <a:ext cx="5257801" cy="6858000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</p:spPr>
      </p:pic>
      <p:pic>
        <p:nvPicPr>
          <p:cNvPr id="4099" name="Picture 3" descr="C:\Users\Becca\Documents\Philip\Philip's Bible Classes and Sermons\PPT\hannah's song\pic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133600"/>
            <a:ext cx="3352800" cy="2954655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267200" y="3962400"/>
            <a:ext cx="900953" cy="729343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Becca\Documents\Philip\Philip's Bible Classes and Sermons\PPT\hannah's song\pic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2438400"/>
            <a:ext cx="2438400" cy="26296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257801" cy="6858000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267200" y="3810000"/>
            <a:ext cx="900953" cy="729343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C:\Users\Becca\Documents\Philip\Philip's Bible Classes and Sermons\PPT\hannah's song\pic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057400"/>
            <a:ext cx="3352800" cy="2954655"/>
          </a:xfrm>
          <a:prstGeom prst="rect">
            <a:avLst/>
          </a:prstGeom>
          <a:noFill/>
        </p:spPr>
      </p:pic>
      <p:pic>
        <p:nvPicPr>
          <p:cNvPr id="9" name="Picture 2" descr="C:\Users\Becca\Documents\Philip\Philip's Bible Classes and Sermons\PPT\hannah's song\pic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362200"/>
            <a:ext cx="2438400" cy="26296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cca\Documents\Philip\Philip's Bible Classes and Sermons\PPT\hannah's song\yel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199" y="0"/>
            <a:ext cx="5257801" cy="6858000"/>
          </a:xfrm>
          <a:prstGeom prst="rect">
            <a:avLst/>
          </a:prstGeom>
          <a:noFill/>
        </p:spPr>
      </p:pic>
      <p:pic>
        <p:nvPicPr>
          <p:cNvPr id="1027" name="Picture 3" descr="C:\Users\Becca\Documents\Philip\Philip's Bible Classes and Sermons\PPT\hannah's song\gr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</p:spPr>
      </p:pic>
      <p:pic>
        <p:nvPicPr>
          <p:cNvPr id="7" name="Picture 2" descr="C:\Users\Becca\Documents\Philip\Philip's Bible Classes and Sermons\PPT\hannah's song\pic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828800"/>
            <a:ext cx="1752600" cy="3072205"/>
          </a:xfrm>
          <a:prstGeom prst="rect">
            <a:avLst/>
          </a:prstGeom>
          <a:noFill/>
        </p:spPr>
      </p:pic>
      <p:pic>
        <p:nvPicPr>
          <p:cNvPr id="9" name="Picture 3" descr="C:\Users\Becca\Documents\Philip\Philip's Bible Classes and Sermons\PPT\hannah's song\pic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8755" y="3589867"/>
            <a:ext cx="3124200" cy="17798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71</Words>
  <Application>Microsoft Office PowerPoint</Application>
  <PresentationFormat>On-screen Show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Becca</dc:creator>
  <cp:lastModifiedBy>Rebekah Williams</cp:lastModifiedBy>
  <cp:revision>40</cp:revision>
  <dcterms:created xsi:type="dcterms:W3CDTF">2015-11-08T04:04:36Z</dcterms:created>
  <dcterms:modified xsi:type="dcterms:W3CDTF">2017-10-01T11:50:02Z</dcterms:modified>
</cp:coreProperties>
</file>