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72" r:id="rId3"/>
    <p:sldId id="271" r:id="rId4"/>
    <p:sldId id="268" r:id="rId5"/>
    <p:sldId id="256" r:id="rId6"/>
    <p:sldId id="257" r:id="rId7"/>
    <p:sldId id="258" r:id="rId8"/>
    <p:sldId id="259" r:id="rId9"/>
    <p:sldId id="260" r:id="rId10"/>
    <p:sldId id="261" r:id="rId11"/>
    <p:sldId id="269" r:id="rId12"/>
    <p:sldId id="270" r:id="rId13"/>
    <p:sldId id="266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908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3522-188D-4F05-98B8-B66B74E26976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3CE9-8BDC-4A38-9818-6ED03C4E5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3522-188D-4F05-98B8-B66B74E26976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3CE9-8BDC-4A38-9818-6ED03C4E5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3522-188D-4F05-98B8-B66B74E26976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3CE9-8BDC-4A38-9818-6ED03C4E5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3522-188D-4F05-98B8-B66B74E26976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3CE9-8BDC-4A38-9818-6ED03C4E5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3522-188D-4F05-98B8-B66B74E26976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3CE9-8BDC-4A38-9818-6ED03C4E5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3522-188D-4F05-98B8-B66B74E26976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3CE9-8BDC-4A38-9818-6ED03C4E5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3522-188D-4F05-98B8-B66B74E26976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3CE9-8BDC-4A38-9818-6ED03C4E5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3522-188D-4F05-98B8-B66B74E26976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3CE9-8BDC-4A38-9818-6ED03C4E5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3522-188D-4F05-98B8-B66B74E26976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3CE9-8BDC-4A38-9818-6ED03C4E5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3522-188D-4F05-98B8-B66B74E26976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3CE9-8BDC-4A38-9818-6ED03C4E5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3522-188D-4F05-98B8-B66B74E26976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3CE9-8BDC-4A38-9818-6ED03C4E5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43522-188D-4F05-98B8-B66B74E26976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73CE9-8BDC-4A38-9818-6ED03C4E55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14400" y="-990600"/>
            <a:ext cx="10939549" cy="802178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31025" y="-1039091"/>
            <a:ext cx="10939549" cy="802178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057400" y="372070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Summary</a:t>
            </a:r>
            <a:endParaRPr lang="en-US" sz="5400" b="1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2819400" y="1752600"/>
            <a:ext cx="838201" cy="1828800"/>
            <a:chOff x="1066801" y="3810000"/>
            <a:chExt cx="838201" cy="1828800"/>
          </a:xfrm>
        </p:grpSpPr>
        <p:grpSp>
          <p:nvGrpSpPr>
            <p:cNvPr id="31" name="Group 13"/>
            <p:cNvGrpSpPr/>
            <p:nvPr/>
          </p:nvGrpSpPr>
          <p:grpSpPr>
            <a:xfrm>
              <a:off x="1066801" y="4521200"/>
              <a:ext cx="838201" cy="1117600"/>
              <a:chOff x="2057400" y="5029200"/>
              <a:chExt cx="457200" cy="609600"/>
            </a:xfrm>
          </p:grpSpPr>
          <p:cxnSp>
            <p:nvCxnSpPr>
              <p:cNvPr id="32" name="Straight Connector 7"/>
              <p:cNvCxnSpPr/>
              <p:nvPr/>
            </p:nvCxnSpPr>
            <p:spPr>
              <a:xfrm flipV="1">
                <a:off x="2057400" y="5372420"/>
                <a:ext cx="228600" cy="2663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2286000" y="5383946"/>
                <a:ext cx="152400" cy="2548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V="1">
                <a:off x="2286000" y="5029200"/>
                <a:ext cx="0" cy="34322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10"/>
              <p:cNvCxnSpPr/>
              <p:nvPr/>
            </p:nvCxnSpPr>
            <p:spPr>
              <a:xfrm flipH="1">
                <a:off x="2057400" y="5029200"/>
                <a:ext cx="228600" cy="22860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2286000" y="5029200"/>
                <a:ext cx="228600" cy="22860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Smiley Face 42"/>
            <p:cNvSpPr/>
            <p:nvPr/>
          </p:nvSpPr>
          <p:spPr>
            <a:xfrm>
              <a:off x="1143000" y="3810000"/>
              <a:ext cx="685800" cy="685800"/>
            </a:xfrm>
            <a:prstGeom prst="smileyFac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886200" y="1752600"/>
            <a:ext cx="838201" cy="1828800"/>
            <a:chOff x="1066801" y="3810000"/>
            <a:chExt cx="838201" cy="1828800"/>
          </a:xfrm>
        </p:grpSpPr>
        <p:grpSp>
          <p:nvGrpSpPr>
            <p:cNvPr id="46" name="Group 13"/>
            <p:cNvGrpSpPr/>
            <p:nvPr/>
          </p:nvGrpSpPr>
          <p:grpSpPr>
            <a:xfrm>
              <a:off x="1066801" y="4521200"/>
              <a:ext cx="838201" cy="1117600"/>
              <a:chOff x="2057400" y="5029200"/>
              <a:chExt cx="457200" cy="609600"/>
            </a:xfrm>
          </p:grpSpPr>
          <p:cxnSp>
            <p:nvCxnSpPr>
              <p:cNvPr id="48" name="Straight Connector 7"/>
              <p:cNvCxnSpPr/>
              <p:nvPr/>
            </p:nvCxnSpPr>
            <p:spPr>
              <a:xfrm flipV="1">
                <a:off x="2057400" y="5372420"/>
                <a:ext cx="228600" cy="2663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2286000" y="5383946"/>
                <a:ext cx="152400" cy="2548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V="1">
                <a:off x="2286000" y="5029200"/>
                <a:ext cx="0" cy="34322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10"/>
              <p:cNvCxnSpPr/>
              <p:nvPr/>
            </p:nvCxnSpPr>
            <p:spPr>
              <a:xfrm flipH="1">
                <a:off x="2057400" y="5029200"/>
                <a:ext cx="228600" cy="22860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2286000" y="5029200"/>
                <a:ext cx="228600" cy="22860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Smiley Face 46"/>
            <p:cNvSpPr/>
            <p:nvPr/>
          </p:nvSpPr>
          <p:spPr>
            <a:xfrm>
              <a:off x="1143000" y="3810000"/>
              <a:ext cx="685800" cy="685800"/>
            </a:xfrm>
            <a:prstGeom prst="smileyFac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952999" y="1752600"/>
            <a:ext cx="838201" cy="1828800"/>
            <a:chOff x="1066801" y="3810000"/>
            <a:chExt cx="838201" cy="1828800"/>
          </a:xfrm>
        </p:grpSpPr>
        <p:grpSp>
          <p:nvGrpSpPr>
            <p:cNvPr id="54" name="Group 13"/>
            <p:cNvGrpSpPr/>
            <p:nvPr/>
          </p:nvGrpSpPr>
          <p:grpSpPr>
            <a:xfrm>
              <a:off x="1066801" y="4521200"/>
              <a:ext cx="838201" cy="1117600"/>
              <a:chOff x="2057400" y="5029200"/>
              <a:chExt cx="457200" cy="609600"/>
            </a:xfrm>
          </p:grpSpPr>
          <p:cxnSp>
            <p:nvCxnSpPr>
              <p:cNvPr id="56" name="Straight Connector 7"/>
              <p:cNvCxnSpPr/>
              <p:nvPr/>
            </p:nvCxnSpPr>
            <p:spPr>
              <a:xfrm flipV="1">
                <a:off x="2057400" y="5372420"/>
                <a:ext cx="228600" cy="2663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2286000" y="5383946"/>
                <a:ext cx="152400" cy="2548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flipV="1">
                <a:off x="2286000" y="5029200"/>
                <a:ext cx="0" cy="34322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10"/>
              <p:cNvCxnSpPr/>
              <p:nvPr/>
            </p:nvCxnSpPr>
            <p:spPr>
              <a:xfrm flipH="1">
                <a:off x="2057400" y="5029200"/>
                <a:ext cx="228600" cy="22860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2286000" y="5029200"/>
                <a:ext cx="228600" cy="22860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Smiley Face 54"/>
            <p:cNvSpPr/>
            <p:nvPr/>
          </p:nvSpPr>
          <p:spPr>
            <a:xfrm>
              <a:off x="1143000" y="3810000"/>
              <a:ext cx="685800" cy="685800"/>
            </a:xfrm>
            <a:prstGeom prst="smileyFac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Rounded Rectangular Callout 60"/>
          <p:cNvSpPr/>
          <p:nvPr/>
        </p:nvSpPr>
        <p:spPr>
          <a:xfrm>
            <a:off x="-381000" y="1143000"/>
            <a:ext cx="2209800" cy="1371600"/>
          </a:xfrm>
          <a:prstGeom prst="wedgeRoundRectCallout">
            <a:avLst>
              <a:gd name="adj1" fmla="val 89686"/>
              <a:gd name="adj2" fmla="val 43090"/>
              <a:gd name="adj3" fmla="val 166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Lies</a:t>
            </a:r>
            <a:endParaRPr lang="en-US" sz="4400" dirty="0">
              <a:solidFill>
                <a:srgbClr val="FF000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62" name="Left Arrow Callout 61"/>
          <p:cNvSpPr/>
          <p:nvPr/>
        </p:nvSpPr>
        <p:spPr>
          <a:xfrm>
            <a:off x="6096000" y="1066800"/>
            <a:ext cx="3352800" cy="2895600"/>
          </a:xfrm>
          <a:prstGeom prst="leftArrowCallou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People love it.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3" name="Cloud 62"/>
          <p:cNvSpPr/>
          <p:nvPr/>
        </p:nvSpPr>
        <p:spPr>
          <a:xfrm rot="313531">
            <a:off x="2244911" y="3538460"/>
            <a:ext cx="4120779" cy="959054"/>
          </a:xfrm>
          <a:prstGeom prst="clou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31025" y="-1039091"/>
            <a:ext cx="10939549" cy="802178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057400" y="372070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Summary</a:t>
            </a:r>
            <a:endParaRPr lang="en-US" sz="5400" b="1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2" name="Group 43"/>
          <p:cNvGrpSpPr/>
          <p:nvPr/>
        </p:nvGrpSpPr>
        <p:grpSpPr>
          <a:xfrm>
            <a:off x="2819400" y="1752600"/>
            <a:ext cx="838201" cy="1828800"/>
            <a:chOff x="1066801" y="3810000"/>
            <a:chExt cx="838201" cy="1828800"/>
          </a:xfrm>
        </p:grpSpPr>
        <p:grpSp>
          <p:nvGrpSpPr>
            <p:cNvPr id="3" name="Group 13"/>
            <p:cNvGrpSpPr/>
            <p:nvPr/>
          </p:nvGrpSpPr>
          <p:grpSpPr>
            <a:xfrm>
              <a:off x="1066801" y="4521200"/>
              <a:ext cx="838201" cy="1117600"/>
              <a:chOff x="2057400" y="5029200"/>
              <a:chExt cx="457200" cy="609600"/>
            </a:xfrm>
          </p:grpSpPr>
          <p:cxnSp>
            <p:nvCxnSpPr>
              <p:cNvPr id="32" name="Straight Connector 7"/>
              <p:cNvCxnSpPr/>
              <p:nvPr/>
            </p:nvCxnSpPr>
            <p:spPr>
              <a:xfrm flipV="1">
                <a:off x="2057400" y="5372420"/>
                <a:ext cx="228600" cy="2663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2286000" y="5383946"/>
                <a:ext cx="152400" cy="2548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V="1">
                <a:off x="2286000" y="5029200"/>
                <a:ext cx="0" cy="34322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10"/>
              <p:cNvCxnSpPr/>
              <p:nvPr/>
            </p:nvCxnSpPr>
            <p:spPr>
              <a:xfrm flipH="1">
                <a:off x="2057400" y="5029200"/>
                <a:ext cx="228600" cy="22860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2286000" y="5029200"/>
                <a:ext cx="228600" cy="22860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Smiley Face 42"/>
            <p:cNvSpPr/>
            <p:nvPr/>
          </p:nvSpPr>
          <p:spPr>
            <a:xfrm>
              <a:off x="1143000" y="3810000"/>
              <a:ext cx="685800" cy="685800"/>
            </a:xfrm>
            <a:prstGeom prst="smileyFac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44"/>
          <p:cNvGrpSpPr/>
          <p:nvPr/>
        </p:nvGrpSpPr>
        <p:grpSpPr>
          <a:xfrm>
            <a:off x="3886200" y="1752600"/>
            <a:ext cx="838201" cy="1828800"/>
            <a:chOff x="1066801" y="3810000"/>
            <a:chExt cx="838201" cy="1828800"/>
          </a:xfrm>
        </p:grpSpPr>
        <p:grpSp>
          <p:nvGrpSpPr>
            <p:cNvPr id="6" name="Group 13"/>
            <p:cNvGrpSpPr/>
            <p:nvPr/>
          </p:nvGrpSpPr>
          <p:grpSpPr>
            <a:xfrm>
              <a:off x="1066801" y="4521200"/>
              <a:ext cx="838201" cy="1117600"/>
              <a:chOff x="2057400" y="5029200"/>
              <a:chExt cx="457200" cy="609600"/>
            </a:xfrm>
          </p:grpSpPr>
          <p:cxnSp>
            <p:nvCxnSpPr>
              <p:cNvPr id="48" name="Straight Connector 7"/>
              <p:cNvCxnSpPr/>
              <p:nvPr/>
            </p:nvCxnSpPr>
            <p:spPr>
              <a:xfrm flipV="1">
                <a:off x="2057400" y="5372420"/>
                <a:ext cx="228600" cy="2663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2286000" y="5383946"/>
                <a:ext cx="152400" cy="2548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V="1">
                <a:off x="2286000" y="5029200"/>
                <a:ext cx="0" cy="34322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10"/>
              <p:cNvCxnSpPr/>
              <p:nvPr/>
            </p:nvCxnSpPr>
            <p:spPr>
              <a:xfrm flipH="1">
                <a:off x="2057400" y="5029200"/>
                <a:ext cx="228600" cy="22860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2286000" y="5029200"/>
                <a:ext cx="228600" cy="22860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Smiley Face 46"/>
            <p:cNvSpPr/>
            <p:nvPr/>
          </p:nvSpPr>
          <p:spPr>
            <a:xfrm>
              <a:off x="1143000" y="3810000"/>
              <a:ext cx="685800" cy="685800"/>
            </a:xfrm>
            <a:prstGeom prst="smileyFac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52"/>
          <p:cNvGrpSpPr/>
          <p:nvPr/>
        </p:nvGrpSpPr>
        <p:grpSpPr>
          <a:xfrm>
            <a:off x="4952999" y="1752600"/>
            <a:ext cx="838201" cy="1828800"/>
            <a:chOff x="1066801" y="3810000"/>
            <a:chExt cx="838201" cy="1828800"/>
          </a:xfrm>
        </p:grpSpPr>
        <p:grpSp>
          <p:nvGrpSpPr>
            <p:cNvPr id="8" name="Group 13"/>
            <p:cNvGrpSpPr/>
            <p:nvPr/>
          </p:nvGrpSpPr>
          <p:grpSpPr>
            <a:xfrm>
              <a:off x="1066801" y="4521200"/>
              <a:ext cx="838201" cy="1117600"/>
              <a:chOff x="2057400" y="5029200"/>
              <a:chExt cx="457200" cy="609600"/>
            </a:xfrm>
          </p:grpSpPr>
          <p:cxnSp>
            <p:nvCxnSpPr>
              <p:cNvPr id="56" name="Straight Connector 7"/>
              <p:cNvCxnSpPr/>
              <p:nvPr/>
            </p:nvCxnSpPr>
            <p:spPr>
              <a:xfrm flipV="1">
                <a:off x="2057400" y="5372420"/>
                <a:ext cx="228600" cy="2663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2286000" y="5383946"/>
                <a:ext cx="152400" cy="2548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flipV="1">
                <a:off x="2286000" y="5029200"/>
                <a:ext cx="0" cy="34322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10"/>
              <p:cNvCxnSpPr/>
              <p:nvPr/>
            </p:nvCxnSpPr>
            <p:spPr>
              <a:xfrm flipH="1">
                <a:off x="2057400" y="5029200"/>
                <a:ext cx="228600" cy="22860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2286000" y="5029200"/>
                <a:ext cx="228600" cy="22860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Smiley Face 54"/>
            <p:cNvSpPr/>
            <p:nvPr/>
          </p:nvSpPr>
          <p:spPr>
            <a:xfrm>
              <a:off x="1143000" y="3810000"/>
              <a:ext cx="685800" cy="685800"/>
            </a:xfrm>
            <a:prstGeom prst="smileyFac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Cloud 62"/>
          <p:cNvSpPr/>
          <p:nvPr/>
        </p:nvSpPr>
        <p:spPr>
          <a:xfrm rot="313531">
            <a:off x="2244911" y="3538460"/>
            <a:ext cx="4120779" cy="959054"/>
          </a:xfrm>
          <a:prstGeom prst="clou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31025" y="-1039091"/>
            <a:ext cx="10939549" cy="802178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057400" y="372070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Summary</a:t>
            </a:r>
            <a:endParaRPr lang="en-US" sz="5400" b="1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2" name="Group 43"/>
          <p:cNvGrpSpPr/>
          <p:nvPr/>
        </p:nvGrpSpPr>
        <p:grpSpPr>
          <a:xfrm>
            <a:off x="2819400" y="1752600"/>
            <a:ext cx="838201" cy="1828800"/>
            <a:chOff x="1066801" y="3810000"/>
            <a:chExt cx="838201" cy="1828800"/>
          </a:xfrm>
        </p:grpSpPr>
        <p:grpSp>
          <p:nvGrpSpPr>
            <p:cNvPr id="3" name="Group 13"/>
            <p:cNvGrpSpPr/>
            <p:nvPr/>
          </p:nvGrpSpPr>
          <p:grpSpPr>
            <a:xfrm>
              <a:off x="1066801" y="4521200"/>
              <a:ext cx="838201" cy="1117600"/>
              <a:chOff x="2057400" y="5029200"/>
              <a:chExt cx="457200" cy="609600"/>
            </a:xfrm>
          </p:grpSpPr>
          <p:cxnSp>
            <p:nvCxnSpPr>
              <p:cNvPr id="32" name="Straight Connector 7"/>
              <p:cNvCxnSpPr/>
              <p:nvPr/>
            </p:nvCxnSpPr>
            <p:spPr>
              <a:xfrm flipV="1">
                <a:off x="2057400" y="5372420"/>
                <a:ext cx="228600" cy="2663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2286000" y="5383946"/>
                <a:ext cx="152400" cy="2548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V="1">
                <a:off x="2286000" y="5029200"/>
                <a:ext cx="0" cy="34322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10"/>
              <p:cNvCxnSpPr/>
              <p:nvPr/>
            </p:nvCxnSpPr>
            <p:spPr>
              <a:xfrm flipH="1">
                <a:off x="2057400" y="5029200"/>
                <a:ext cx="228600" cy="22860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2286000" y="5029200"/>
                <a:ext cx="228600" cy="22860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Smiley Face 42"/>
            <p:cNvSpPr/>
            <p:nvPr/>
          </p:nvSpPr>
          <p:spPr>
            <a:xfrm>
              <a:off x="1143000" y="3810000"/>
              <a:ext cx="685800" cy="685800"/>
            </a:xfrm>
            <a:prstGeom prst="smileyFac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44"/>
          <p:cNvGrpSpPr/>
          <p:nvPr/>
        </p:nvGrpSpPr>
        <p:grpSpPr>
          <a:xfrm>
            <a:off x="3886200" y="1752600"/>
            <a:ext cx="838201" cy="1828800"/>
            <a:chOff x="1066801" y="3810000"/>
            <a:chExt cx="838201" cy="1828800"/>
          </a:xfrm>
        </p:grpSpPr>
        <p:grpSp>
          <p:nvGrpSpPr>
            <p:cNvPr id="6" name="Group 13"/>
            <p:cNvGrpSpPr/>
            <p:nvPr/>
          </p:nvGrpSpPr>
          <p:grpSpPr>
            <a:xfrm>
              <a:off x="1066801" y="4521200"/>
              <a:ext cx="838201" cy="1117600"/>
              <a:chOff x="2057400" y="5029200"/>
              <a:chExt cx="457200" cy="609600"/>
            </a:xfrm>
          </p:grpSpPr>
          <p:cxnSp>
            <p:nvCxnSpPr>
              <p:cNvPr id="48" name="Straight Connector 7"/>
              <p:cNvCxnSpPr/>
              <p:nvPr/>
            </p:nvCxnSpPr>
            <p:spPr>
              <a:xfrm flipV="1">
                <a:off x="2057400" y="5372420"/>
                <a:ext cx="228600" cy="2663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2286000" y="5383946"/>
                <a:ext cx="152400" cy="2548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V="1">
                <a:off x="2286000" y="5029200"/>
                <a:ext cx="0" cy="34322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10"/>
              <p:cNvCxnSpPr/>
              <p:nvPr/>
            </p:nvCxnSpPr>
            <p:spPr>
              <a:xfrm flipH="1">
                <a:off x="2057400" y="5029200"/>
                <a:ext cx="228600" cy="22860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2286000" y="5029200"/>
                <a:ext cx="228600" cy="22860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Smiley Face 46"/>
            <p:cNvSpPr/>
            <p:nvPr/>
          </p:nvSpPr>
          <p:spPr>
            <a:xfrm>
              <a:off x="1143000" y="3810000"/>
              <a:ext cx="685800" cy="685800"/>
            </a:xfrm>
            <a:prstGeom prst="smileyFac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52"/>
          <p:cNvGrpSpPr/>
          <p:nvPr/>
        </p:nvGrpSpPr>
        <p:grpSpPr>
          <a:xfrm>
            <a:off x="4952999" y="1752600"/>
            <a:ext cx="838201" cy="1828800"/>
            <a:chOff x="1066801" y="3810000"/>
            <a:chExt cx="838201" cy="1828800"/>
          </a:xfrm>
        </p:grpSpPr>
        <p:grpSp>
          <p:nvGrpSpPr>
            <p:cNvPr id="8" name="Group 13"/>
            <p:cNvGrpSpPr/>
            <p:nvPr/>
          </p:nvGrpSpPr>
          <p:grpSpPr>
            <a:xfrm>
              <a:off x="1066801" y="4521200"/>
              <a:ext cx="838201" cy="1117600"/>
              <a:chOff x="2057400" y="5029200"/>
              <a:chExt cx="457200" cy="609600"/>
            </a:xfrm>
          </p:grpSpPr>
          <p:cxnSp>
            <p:nvCxnSpPr>
              <p:cNvPr id="56" name="Straight Connector 7"/>
              <p:cNvCxnSpPr/>
              <p:nvPr/>
            </p:nvCxnSpPr>
            <p:spPr>
              <a:xfrm flipV="1">
                <a:off x="2057400" y="5372420"/>
                <a:ext cx="228600" cy="2663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2286000" y="5383946"/>
                <a:ext cx="152400" cy="2548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flipV="1">
                <a:off x="2286000" y="5029200"/>
                <a:ext cx="0" cy="34322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10"/>
              <p:cNvCxnSpPr/>
              <p:nvPr/>
            </p:nvCxnSpPr>
            <p:spPr>
              <a:xfrm flipH="1">
                <a:off x="2057400" y="5029200"/>
                <a:ext cx="228600" cy="22860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2286000" y="5029200"/>
                <a:ext cx="228600" cy="22860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Smiley Face 54"/>
            <p:cNvSpPr/>
            <p:nvPr/>
          </p:nvSpPr>
          <p:spPr>
            <a:xfrm>
              <a:off x="1143000" y="3810000"/>
              <a:ext cx="685800" cy="685800"/>
            </a:xfrm>
            <a:prstGeom prst="smileyFac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14400" y="-990600"/>
            <a:ext cx="10939549" cy="802178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057400" y="372070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Summary</a:t>
            </a:r>
            <a:endParaRPr lang="en-US" sz="5400" b="1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1600200" y="4918355"/>
            <a:ext cx="1536925" cy="1330045"/>
            <a:chOff x="1600200" y="4918355"/>
            <a:chExt cx="1536925" cy="1330045"/>
          </a:xfrm>
        </p:grpSpPr>
        <p:grpSp>
          <p:nvGrpSpPr>
            <p:cNvPr id="10" name="Group 13"/>
            <p:cNvGrpSpPr/>
            <p:nvPr/>
          </p:nvGrpSpPr>
          <p:grpSpPr>
            <a:xfrm rot="13572068">
              <a:off x="2159224" y="4778656"/>
              <a:ext cx="838201" cy="1117600"/>
              <a:chOff x="2057400" y="5029200"/>
              <a:chExt cx="457200" cy="609600"/>
            </a:xfrm>
          </p:grpSpPr>
          <p:cxnSp>
            <p:nvCxnSpPr>
              <p:cNvPr id="46" name="Straight Connector 7"/>
              <p:cNvCxnSpPr/>
              <p:nvPr/>
            </p:nvCxnSpPr>
            <p:spPr>
              <a:xfrm flipV="1">
                <a:off x="2057400" y="5372420"/>
                <a:ext cx="228600" cy="2663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2286000" y="5383946"/>
                <a:ext cx="152400" cy="2548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flipV="1">
                <a:off x="2286000" y="5029200"/>
                <a:ext cx="0" cy="34322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10"/>
              <p:cNvCxnSpPr/>
              <p:nvPr/>
            </p:nvCxnSpPr>
            <p:spPr>
              <a:xfrm flipH="1">
                <a:off x="2057400" y="5029200"/>
                <a:ext cx="228600" cy="22860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2286000" y="5029200"/>
                <a:ext cx="228600" cy="22860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Oval 65"/>
            <p:cNvSpPr/>
            <p:nvPr/>
          </p:nvSpPr>
          <p:spPr>
            <a:xfrm>
              <a:off x="1600200" y="5562600"/>
              <a:ext cx="685800" cy="68580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1752600" y="5791200"/>
              <a:ext cx="76200" cy="7620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1905000" y="5943600"/>
              <a:ext cx="76200" cy="7620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 rot="15945253">
            <a:off x="4295029" y="6192976"/>
            <a:ext cx="1536925" cy="1330045"/>
            <a:chOff x="1600200" y="4918355"/>
            <a:chExt cx="1536925" cy="1330045"/>
          </a:xfrm>
        </p:grpSpPr>
        <p:grpSp>
          <p:nvGrpSpPr>
            <p:cNvPr id="39" name="Group 13"/>
            <p:cNvGrpSpPr/>
            <p:nvPr/>
          </p:nvGrpSpPr>
          <p:grpSpPr>
            <a:xfrm rot="13572068">
              <a:off x="2159224" y="4778656"/>
              <a:ext cx="838201" cy="1117600"/>
              <a:chOff x="2057400" y="5029200"/>
              <a:chExt cx="457200" cy="609600"/>
            </a:xfrm>
          </p:grpSpPr>
          <p:cxnSp>
            <p:nvCxnSpPr>
              <p:cNvPr id="44" name="Straight Connector 7"/>
              <p:cNvCxnSpPr/>
              <p:nvPr/>
            </p:nvCxnSpPr>
            <p:spPr>
              <a:xfrm flipV="1">
                <a:off x="2057400" y="5372420"/>
                <a:ext cx="228600" cy="2663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2286000" y="5383946"/>
                <a:ext cx="152400" cy="2548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flipV="1">
                <a:off x="2286000" y="5029200"/>
                <a:ext cx="0" cy="34322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10"/>
              <p:cNvCxnSpPr/>
              <p:nvPr/>
            </p:nvCxnSpPr>
            <p:spPr>
              <a:xfrm flipH="1">
                <a:off x="2057400" y="5029200"/>
                <a:ext cx="228600" cy="22860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2286000" y="5029200"/>
                <a:ext cx="228600" cy="22860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Oval 39"/>
            <p:cNvSpPr/>
            <p:nvPr/>
          </p:nvSpPr>
          <p:spPr>
            <a:xfrm>
              <a:off x="1600200" y="5562600"/>
              <a:ext cx="685800" cy="68580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1752600" y="5791200"/>
              <a:ext cx="76200" cy="7620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1905000" y="5943600"/>
              <a:ext cx="76200" cy="7620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 rot="15051565">
            <a:off x="5674365" y="4774810"/>
            <a:ext cx="1536925" cy="1330045"/>
            <a:chOff x="1600200" y="4918355"/>
            <a:chExt cx="1536925" cy="1330045"/>
          </a:xfrm>
        </p:grpSpPr>
        <p:grpSp>
          <p:nvGrpSpPr>
            <p:cNvPr id="70" name="Group 13"/>
            <p:cNvGrpSpPr/>
            <p:nvPr/>
          </p:nvGrpSpPr>
          <p:grpSpPr>
            <a:xfrm rot="13572068">
              <a:off x="2159224" y="4778656"/>
              <a:ext cx="838201" cy="1117600"/>
              <a:chOff x="2057400" y="5029200"/>
              <a:chExt cx="457200" cy="609600"/>
            </a:xfrm>
          </p:grpSpPr>
          <p:cxnSp>
            <p:nvCxnSpPr>
              <p:cNvPr id="74" name="Straight Connector 7"/>
              <p:cNvCxnSpPr/>
              <p:nvPr/>
            </p:nvCxnSpPr>
            <p:spPr>
              <a:xfrm flipV="1">
                <a:off x="2057400" y="5372420"/>
                <a:ext cx="228600" cy="2663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2286000" y="5383946"/>
                <a:ext cx="152400" cy="2548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flipV="1">
                <a:off x="2286000" y="5029200"/>
                <a:ext cx="0" cy="34322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10"/>
              <p:cNvCxnSpPr/>
              <p:nvPr/>
            </p:nvCxnSpPr>
            <p:spPr>
              <a:xfrm flipH="1">
                <a:off x="2057400" y="5029200"/>
                <a:ext cx="228600" cy="22860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2286000" y="5029200"/>
                <a:ext cx="228600" cy="22860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1" name="Oval 70"/>
            <p:cNvSpPr/>
            <p:nvPr/>
          </p:nvSpPr>
          <p:spPr>
            <a:xfrm>
              <a:off x="1600200" y="5562600"/>
              <a:ext cx="685800" cy="68580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1752600" y="5791200"/>
              <a:ext cx="76200" cy="7620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1905000" y="5943600"/>
              <a:ext cx="76200" cy="7620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931025" y="-1039091"/>
            <a:ext cx="10939549" cy="802178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838200" y="2209800"/>
            <a:ext cx="10896600" cy="4267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-990600" y="372070"/>
            <a:ext cx="1112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How to Avoid This</a:t>
            </a:r>
            <a:endParaRPr lang="en-US" sz="5400" b="1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990600" y="1295400"/>
            <a:ext cx="1112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3 Questions to Ask:</a:t>
            </a:r>
            <a:endParaRPr lang="en-US" sz="3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2590800"/>
            <a:ext cx="8458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44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Am I looking for help or for chocolate?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44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How do I view boundaries?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44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How seriously do I take God’s word?</a:t>
            </a:r>
            <a:endParaRPr lang="en-US" sz="44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14400" y="-990600"/>
            <a:ext cx="10939549" cy="802178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295400" y="2896850"/>
            <a:ext cx="838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“It’s simple and it fits my personality.”</a:t>
            </a:r>
            <a:endParaRPr lang="en-US" sz="44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2161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14400" y="-990600"/>
            <a:ext cx="10939549" cy="802178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447800" y="1752600"/>
            <a:ext cx="5943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“All my life I’d been looking for truth.</a:t>
            </a:r>
            <a:br>
              <a:rPr lang="en-US" sz="44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</a:br>
            <a:r>
              <a:rPr lang="en-US" sz="44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Now I know that what I really needed was just to feel loved.”</a:t>
            </a:r>
            <a:endParaRPr lang="en-US" sz="44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931025" y="-1039091"/>
            <a:ext cx="10939549" cy="80217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838200" y="2743200"/>
            <a:ext cx="10896600" cy="2057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-990600" y="1819870"/>
            <a:ext cx="1112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The Importance of</a:t>
            </a:r>
            <a:endParaRPr lang="en-US" sz="5400" b="1" dirty="0">
              <a:solidFill>
                <a:schemeClr val="accent3">
                  <a:lumMod val="50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990600" y="2255490"/>
            <a:ext cx="110490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spcAft>
                <a:spcPts val="600"/>
              </a:spcAft>
            </a:pPr>
            <a:r>
              <a:rPr lang="en-US" sz="19900" b="1" dirty="0" smtClean="0">
                <a:solidFill>
                  <a:srgbClr val="0070C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TRUTH</a:t>
            </a:r>
            <a:endParaRPr lang="en-US" sz="19900" b="1" dirty="0">
              <a:solidFill>
                <a:srgbClr val="0070C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31025" y="-1039091"/>
            <a:ext cx="10939549" cy="802178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457200" y="4419600"/>
            <a:ext cx="1752601" cy="1711430"/>
            <a:chOff x="457200" y="4419600"/>
            <a:chExt cx="1752601" cy="1711430"/>
          </a:xfrm>
        </p:grpSpPr>
        <p:grpSp>
          <p:nvGrpSpPr>
            <p:cNvPr id="11" name="Group 10"/>
            <p:cNvGrpSpPr/>
            <p:nvPr/>
          </p:nvGrpSpPr>
          <p:grpSpPr>
            <a:xfrm>
              <a:off x="457200" y="4419600"/>
              <a:ext cx="1752601" cy="1711430"/>
              <a:chOff x="762000" y="4876800"/>
              <a:chExt cx="1752601" cy="125423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990600" y="5105400"/>
                <a:ext cx="1332731" cy="102563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1143000" y="4876800"/>
                <a:ext cx="1066801" cy="56843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981201" y="5334000"/>
                <a:ext cx="533400" cy="7620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762000" y="5334000"/>
                <a:ext cx="533400" cy="7620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990600" y="5244162"/>
              <a:ext cx="685800" cy="851838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442742" y="-762000"/>
            <a:ext cx="2701258" cy="7230764"/>
            <a:chOff x="6442742" y="-762000"/>
            <a:chExt cx="2701258" cy="7230764"/>
          </a:xfrm>
        </p:grpSpPr>
        <p:sp>
          <p:nvSpPr>
            <p:cNvPr id="12" name="Freeform 11"/>
            <p:cNvSpPr/>
            <p:nvPr/>
          </p:nvSpPr>
          <p:spPr>
            <a:xfrm flipH="1">
              <a:off x="7659886" y="-417652"/>
              <a:ext cx="884746" cy="6886416"/>
            </a:xfrm>
            <a:custGeom>
              <a:avLst/>
              <a:gdLst>
                <a:gd name="connsiteX0" fmla="*/ 199505 w 1496290"/>
                <a:gd name="connsiteY0" fmla="*/ 5769033 h 5943600"/>
                <a:gd name="connsiteX1" fmla="*/ 199505 w 1496290"/>
                <a:gd name="connsiteY1" fmla="*/ 5769033 h 5943600"/>
                <a:gd name="connsiteX2" fmla="*/ 149629 w 1496290"/>
                <a:gd name="connsiteY2" fmla="*/ 5702531 h 5943600"/>
                <a:gd name="connsiteX3" fmla="*/ 116378 w 1496290"/>
                <a:gd name="connsiteY3" fmla="*/ 5669280 h 5943600"/>
                <a:gd name="connsiteX4" fmla="*/ 83127 w 1496290"/>
                <a:gd name="connsiteY4" fmla="*/ 5619404 h 5943600"/>
                <a:gd name="connsiteX5" fmla="*/ 58189 w 1496290"/>
                <a:gd name="connsiteY5" fmla="*/ 5536276 h 5943600"/>
                <a:gd name="connsiteX6" fmla="*/ 41563 w 1496290"/>
                <a:gd name="connsiteY6" fmla="*/ 5486400 h 5943600"/>
                <a:gd name="connsiteX7" fmla="*/ 33250 w 1496290"/>
                <a:gd name="connsiteY7" fmla="*/ 5444836 h 5943600"/>
                <a:gd name="connsiteX8" fmla="*/ 16625 w 1496290"/>
                <a:gd name="connsiteY8" fmla="*/ 5345084 h 5943600"/>
                <a:gd name="connsiteX9" fmla="*/ 8312 w 1496290"/>
                <a:gd name="connsiteY9" fmla="*/ 5295207 h 5943600"/>
                <a:gd name="connsiteX10" fmla="*/ 0 w 1496290"/>
                <a:gd name="connsiteY10" fmla="*/ 5270269 h 5943600"/>
                <a:gd name="connsiteX11" fmla="*/ 8312 w 1496290"/>
                <a:gd name="connsiteY11" fmla="*/ 4937760 h 5943600"/>
                <a:gd name="connsiteX12" fmla="*/ 16625 w 1496290"/>
                <a:gd name="connsiteY12" fmla="*/ 4912822 h 5943600"/>
                <a:gd name="connsiteX13" fmla="*/ 41563 w 1496290"/>
                <a:gd name="connsiteY13" fmla="*/ 4821382 h 5943600"/>
                <a:gd name="connsiteX14" fmla="*/ 191192 w 1496290"/>
                <a:gd name="connsiteY14" fmla="*/ 4497186 h 5943600"/>
                <a:gd name="connsiteX15" fmla="*/ 224443 w 1496290"/>
                <a:gd name="connsiteY15" fmla="*/ 4422371 h 5943600"/>
                <a:gd name="connsiteX16" fmla="*/ 315883 w 1496290"/>
                <a:gd name="connsiteY16" fmla="*/ 4305993 h 5943600"/>
                <a:gd name="connsiteX17" fmla="*/ 340821 w 1496290"/>
                <a:gd name="connsiteY17" fmla="*/ 4231178 h 5943600"/>
                <a:gd name="connsiteX18" fmla="*/ 374072 w 1496290"/>
                <a:gd name="connsiteY18" fmla="*/ 4164676 h 5943600"/>
                <a:gd name="connsiteX19" fmla="*/ 399010 w 1496290"/>
                <a:gd name="connsiteY19" fmla="*/ 4089862 h 5943600"/>
                <a:gd name="connsiteX20" fmla="*/ 415636 w 1496290"/>
                <a:gd name="connsiteY20" fmla="*/ 4056611 h 5943600"/>
                <a:gd name="connsiteX21" fmla="*/ 423949 w 1496290"/>
                <a:gd name="connsiteY21" fmla="*/ 4023360 h 5943600"/>
                <a:gd name="connsiteX22" fmla="*/ 490450 w 1496290"/>
                <a:gd name="connsiteY22" fmla="*/ 3890356 h 5943600"/>
                <a:gd name="connsiteX23" fmla="*/ 515389 w 1496290"/>
                <a:gd name="connsiteY23" fmla="*/ 3815542 h 5943600"/>
                <a:gd name="connsiteX24" fmla="*/ 540327 w 1496290"/>
                <a:gd name="connsiteY24" fmla="*/ 3757353 h 5943600"/>
                <a:gd name="connsiteX25" fmla="*/ 548640 w 1496290"/>
                <a:gd name="connsiteY25" fmla="*/ 3724102 h 5943600"/>
                <a:gd name="connsiteX26" fmla="*/ 590203 w 1496290"/>
                <a:gd name="connsiteY26" fmla="*/ 3640975 h 5943600"/>
                <a:gd name="connsiteX27" fmla="*/ 615141 w 1496290"/>
                <a:gd name="connsiteY27" fmla="*/ 3582786 h 5943600"/>
                <a:gd name="connsiteX28" fmla="*/ 623454 w 1496290"/>
                <a:gd name="connsiteY28" fmla="*/ 3549535 h 5943600"/>
                <a:gd name="connsiteX29" fmla="*/ 640080 w 1496290"/>
                <a:gd name="connsiteY29" fmla="*/ 3524596 h 5943600"/>
                <a:gd name="connsiteX30" fmla="*/ 648392 w 1496290"/>
                <a:gd name="connsiteY30" fmla="*/ 3483033 h 5943600"/>
                <a:gd name="connsiteX31" fmla="*/ 665018 w 1496290"/>
                <a:gd name="connsiteY31" fmla="*/ 3441469 h 5943600"/>
                <a:gd name="connsiteX32" fmla="*/ 681643 w 1496290"/>
                <a:gd name="connsiteY32" fmla="*/ 3366655 h 5943600"/>
                <a:gd name="connsiteX33" fmla="*/ 689956 w 1496290"/>
                <a:gd name="connsiteY33" fmla="*/ 3341716 h 5943600"/>
                <a:gd name="connsiteX34" fmla="*/ 706581 w 1496290"/>
                <a:gd name="connsiteY34" fmla="*/ 3241964 h 5943600"/>
                <a:gd name="connsiteX35" fmla="*/ 714894 w 1496290"/>
                <a:gd name="connsiteY35" fmla="*/ 3200400 h 5943600"/>
                <a:gd name="connsiteX36" fmla="*/ 731520 w 1496290"/>
                <a:gd name="connsiteY36" fmla="*/ 3150524 h 5943600"/>
                <a:gd name="connsiteX37" fmla="*/ 739832 w 1496290"/>
                <a:gd name="connsiteY37" fmla="*/ 3125586 h 5943600"/>
                <a:gd name="connsiteX38" fmla="*/ 748145 w 1496290"/>
                <a:gd name="connsiteY38" fmla="*/ 3025833 h 5943600"/>
                <a:gd name="connsiteX39" fmla="*/ 764770 w 1496290"/>
                <a:gd name="connsiteY39" fmla="*/ 2959331 h 5943600"/>
                <a:gd name="connsiteX40" fmla="*/ 773083 w 1496290"/>
                <a:gd name="connsiteY40" fmla="*/ 2917767 h 5943600"/>
                <a:gd name="connsiteX41" fmla="*/ 731520 w 1496290"/>
                <a:gd name="connsiteY41" fmla="*/ 2701636 h 5943600"/>
                <a:gd name="connsiteX42" fmla="*/ 615141 w 1496290"/>
                <a:gd name="connsiteY42" fmla="*/ 2269375 h 5943600"/>
                <a:gd name="connsiteX43" fmla="*/ 581890 w 1496290"/>
                <a:gd name="connsiteY43" fmla="*/ 2161309 h 5943600"/>
                <a:gd name="connsiteX44" fmla="*/ 556952 w 1496290"/>
                <a:gd name="connsiteY44" fmla="*/ 2053244 h 5943600"/>
                <a:gd name="connsiteX45" fmla="*/ 548640 w 1496290"/>
                <a:gd name="connsiteY45" fmla="*/ 2028306 h 5943600"/>
                <a:gd name="connsiteX46" fmla="*/ 532014 w 1496290"/>
                <a:gd name="connsiteY46" fmla="*/ 1945178 h 5943600"/>
                <a:gd name="connsiteX47" fmla="*/ 515389 w 1496290"/>
                <a:gd name="connsiteY47" fmla="*/ 1878676 h 5943600"/>
                <a:gd name="connsiteX48" fmla="*/ 498763 w 1496290"/>
                <a:gd name="connsiteY48" fmla="*/ 1803862 h 5943600"/>
                <a:gd name="connsiteX49" fmla="*/ 482138 w 1496290"/>
                <a:gd name="connsiteY49" fmla="*/ 1778924 h 5943600"/>
                <a:gd name="connsiteX50" fmla="*/ 473825 w 1496290"/>
                <a:gd name="connsiteY50" fmla="*/ 1720735 h 5943600"/>
                <a:gd name="connsiteX51" fmla="*/ 457200 w 1496290"/>
                <a:gd name="connsiteY51" fmla="*/ 1679171 h 5943600"/>
                <a:gd name="connsiteX52" fmla="*/ 423949 w 1496290"/>
                <a:gd name="connsiteY52" fmla="*/ 1579418 h 5943600"/>
                <a:gd name="connsiteX53" fmla="*/ 399010 w 1496290"/>
                <a:gd name="connsiteY53" fmla="*/ 1512916 h 5943600"/>
                <a:gd name="connsiteX54" fmla="*/ 390698 w 1496290"/>
                <a:gd name="connsiteY54" fmla="*/ 1479666 h 5943600"/>
                <a:gd name="connsiteX55" fmla="*/ 374072 w 1496290"/>
                <a:gd name="connsiteY55" fmla="*/ 1438102 h 5943600"/>
                <a:gd name="connsiteX56" fmla="*/ 357447 w 1496290"/>
                <a:gd name="connsiteY56" fmla="*/ 1371600 h 5943600"/>
                <a:gd name="connsiteX57" fmla="*/ 365760 w 1496290"/>
                <a:gd name="connsiteY57" fmla="*/ 1205346 h 5943600"/>
                <a:gd name="connsiteX58" fmla="*/ 390698 w 1496290"/>
                <a:gd name="connsiteY58" fmla="*/ 1105593 h 5943600"/>
                <a:gd name="connsiteX59" fmla="*/ 407323 w 1496290"/>
                <a:gd name="connsiteY59" fmla="*/ 1030778 h 5943600"/>
                <a:gd name="connsiteX60" fmla="*/ 448887 w 1496290"/>
                <a:gd name="connsiteY60" fmla="*/ 864524 h 5943600"/>
                <a:gd name="connsiteX61" fmla="*/ 465512 w 1496290"/>
                <a:gd name="connsiteY61" fmla="*/ 822960 h 5943600"/>
                <a:gd name="connsiteX62" fmla="*/ 473825 w 1496290"/>
                <a:gd name="connsiteY62" fmla="*/ 798022 h 5943600"/>
                <a:gd name="connsiteX63" fmla="*/ 482138 w 1496290"/>
                <a:gd name="connsiteY63" fmla="*/ 748146 h 5943600"/>
                <a:gd name="connsiteX64" fmla="*/ 507076 w 1496290"/>
                <a:gd name="connsiteY64" fmla="*/ 723207 h 5943600"/>
                <a:gd name="connsiteX65" fmla="*/ 523701 w 1496290"/>
                <a:gd name="connsiteY65" fmla="*/ 689956 h 5943600"/>
                <a:gd name="connsiteX66" fmla="*/ 532014 w 1496290"/>
                <a:gd name="connsiteY66" fmla="*/ 665018 h 5943600"/>
                <a:gd name="connsiteX67" fmla="*/ 556952 w 1496290"/>
                <a:gd name="connsiteY67" fmla="*/ 648393 h 5943600"/>
                <a:gd name="connsiteX68" fmla="*/ 590203 w 1496290"/>
                <a:gd name="connsiteY68" fmla="*/ 598516 h 5943600"/>
                <a:gd name="connsiteX69" fmla="*/ 606829 w 1496290"/>
                <a:gd name="connsiteY69" fmla="*/ 556953 h 5943600"/>
                <a:gd name="connsiteX70" fmla="*/ 631767 w 1496290"/>
                <a:gd name="connsiteY70" fmla="*/ 532015 h 5943600"/>
                <a:gd name="connsiteX71" fmla="*/ 706581 w 1496290"/>
                <a:gd name="connsiteY71" fmla="*/ 440575 h 5943600"/>
                <a:gd name="connsiteX72" fmla="*/ 756458 w 1496290"/>
                <a:gd name="connsiteY72" fmla="*/ 382386 h 5943600"/>
                <a:gd name="connsiteX73" fmla="*/ 798021 w 1496290"/>
                <a:gd name="connsiteY73" fmla="*/ 340822 h 5943600"/>
                <a:gd name="connsiteX74" fmla="*/ 847898 w 1496290"/>
                <a:gd name="connsiteY74" fmla="*/ 266007 h 5943600"/>
                <a:gd name="connsiteX75" fmla="*/ 881149 w 1496290"/>
                <a:gd name="connsiteY75" fmla="*/ 199506 h 5943600"/>
                <a:gd name="connsiteX76" fmla="*/ 939338 w 1496290"/>
                <a:gd name="connsiteY76" fmla="*/ 124691 h 5943600"/>
                <a:gd name="connsiteX77" fmla="*/ 947650 w 1496290"/>
                <a:gd name="connsiteY77" fmla="*/ 99753 h 5943600"/>
                <a:gd name="connsiteX78" fmla="*/ 964276 w 1496290"/>
                <a:gd name="connsiteY78" fmla="*/ 83127 h 5943600"/>
                <a:gd name="connsiteX79" fmla="*/ 972589 w 1496290"/>
                <a:gd name="connsiteY79" fmla="*/ 49876 h 5943600"/>
                <a:gd name="connsiteX80" fmla="*/ 997527 w 1496290"/>
                <a:gd name="connsiteY80" fmla="*/ 24938 h 5943600"/>
                <a:gd name="connsiteX81" fmla="*/ 1055716 w 1496290"/>
                <a:gd name="connsiteY81" fmla="*/ 0 h 5943600"/>
                <a:gd name="connsiteX82" fmla="*/ 1105592 w 1496290"/>
                <a:gd name="connsiteY82" fmla="*/ 8313 h 5943600"/>
                <a:gd name="connsiteX83" fmla="*/ 1147156 w 1496290"/>
                <a:gd name="connsiteY83" fmla="*/ 24938 h 5943600"/>
                <a:gd name="connsiteX84" fmla="*/ 1197032 w 1496290"/>
                <a:gd name="connsiteY84" fmla="*/ 41564 h 5943600"/>
                <a:gd name="connsiteX85" fmla="*/ 1230283 w 1496290"/>
                <a:gd name="connsiteY85" fmla="*/ 49876 h 5943600"/>
                <a:gd name="connsiteX86" fmla="*/ 1280160 w 1496290"/>
                <a:gd name="connsiteY86" fmla="*/ 66502 h 5943600"/>
                <a:gd name="connsiteX87" fmla="*/ 1305098 w 1496290"/>
                <a:gd name="connsiteY87" fmla="*/ 74815 h 5943600"/>
                <a:gd name="connsiteX88" fmla="*/ 1338349 w 1496290"/>
                <a:gd name="connsiteY88" fmla="*/ 91440 h 5943600"/>
                <a:gd name="connsiteX89" fmla="*/ 1363287 w 1496290"/>
                <a:gd name="connsiteY89" fmla="*/ 99753 h 5943600"/>
                <a:gd name="connsiteX90" fmla="*/ 1404850 w 1496290"/>
                <a:gd name="connsiteY90" fmla="*/ 133004 h 5943600"/>
                <a:gd name="connsiteX91" fmla="*/ 1421476 w 1496290"/>
                <a:gd name="connsiteY91" fmla="*/ 166255 h 5943600"/>
                <a:gd name="connsiteX92" fmla="*/ 1421476 w 1496290"/>
                <a:gd name="connsiteY92" fmla="*/ 507076 h 5943600"/>
                <a:gd name="connsiteX93" fmla="*/ 1388225 w 1496290"/>
                <a:gd name="connsiteY93" fmla="*/ 615142 h 5943600"/>
                <a:gd name="connsiteX94" fmla="*/ 1346661 w 1496290"/>
                <a:gd name="connsiteY94" fmla="*/ 781396 h 5943600"/>
                <a:gd name="connsiteX95" fmla="*/ 1330036 w 1496290"/>
                <a:gd name="connsiteY95" fmla="*/ 822960 h 5943600"/>
                <a:gd name="connsiteX96" fmla="*/ 1271847 w 1496290"/>
                <a:gd name="connsiteY96" fmla="*/ 1039091 h 5943600"/>
                <a:gd name="connsiteX97" fmla="*/ 1238596 w 1496290"/>
                <a:gd name="connsiteY97" fmla="*/ 1155469 h 5943600"/>
                <a:gd name="connsiteX98" fmla="*/ 1213658 w 1496290"/>
                <a:gd name="connsiteY98" fmla="*/ 1313411 h 5943600"/>
                <a:gd name="connsiteX99" fmla="*/ 1205345 w 1496290"/>
                <a:gd name="connsiteY99" fmla="*/ 1354975 h 5943600"/>
                <a:gd name="connsiteX100" fmla="*/ 1197032 w 1496290"/>
                <a:gd name="connsiteY100" fmla="*/ 1421476 h 5943600"/>
                <a:gd name="connsiteX101" fmla="*/ 1172094 w 1496290"/>
                <a:gd name="connsiteY101" fmla="*/ 1554480 h 5943600"/>
                <a:gd name="connsiteX102" fmla="*/ 1197032 w 1496290"/>
                <a:gd name="connsiteY102" fmla="*/ 1812175 h 5943600"/>
                <a:gd name="connsiteX103" fmla="*/ 1213658 w 1496290"/>
                <a:gd name="connsiteY103" fmla="*/ 1853738 h 5943600"/>
                <a:gd name="connsiteX104" fmla="*/ 1255221 w 1496290"/>
                <a:gd name="connsiteY104" fmla="*/ 2028306 h 5943600"/>
                <a:gd name="connsiteX105" fmla="*/ 1271847 w 1496290"/>
                <a:gd name="connsiteY105" fmla="*/ 2078182 h 5943600"/>
                <a:gd name="connsiteX106" fmla="*/ 1296785 w 1496290"/>
                <a:gd name="connsiteY106" fmla="*/ 2119746 h 5943600"/>
                <a:gd name="connsiteX107" fmla="*/ 1388225 w 1496290"/>
                <a:gd name="connsiteY107" fmla="*/ 2335876 h 5943600"/>
                <a:gd name="connsiteX108" fmla="*/ 1404850 w 1496290"/>
                <a:gd name="connsiteY108" fmla="*/ 2394066 h 5943600"/>
                <a:gd name="connsiteX109" fmla="*/ 1421476 w 1496290"/>
                <a:gd name="connsiteY109" fmla="*/ 2419004 h 5943600"/>
                <a:gd name="connsiteX110" fmla="*/ 1446414 w 1496290"/>
                <a:gd name="connsiteY110" fmla="*/ 2468880 h 5943600"/>
                <a:gd name="connsiteX111" fmla="*/ 1487978 w 1496290"/>
                <a:gd name="connsiteY111" fmla="*/ 2643447 h 5943600"/>
                <a:gd name="connsiteX112" fmla="*/ 1496290 w 1496290"/>
                <a:gd name="connsiteY112" fmla="*/ 2709949 h 5943600"/>
                <a:gd name="connsiteX113" fmla="*/ 1487978 w 1496290"/>
                <a:gd name="connsiteY113" fmla="*/ 2951018 h 5943600"/>
                <a:gd name="connsiteX114" fmla="*/ 1479665 w 1496290"/>
                <a:gd name="connsiteY114" fmla="*/ 3000895 h 5943600"/>
                <a:gd name="connsiteX115" fmla="*/ 1463040 w 1496290"/>
                <a:gd name="connsiteY115" fmla="*/ 3117273 h 5943600"/>
                <a:gd name="connsiteX116" fmla="*/ 1421476 w 1496290"/>
                <a:gd name="connsiteY116" fmla="*/ 3291840 h 5943600"/>
                <a:gd name="connsiteX117" fmla="*/ 1404850 w 1496290"/>
                <a:gd name="connsiteY117" fmla="*/ 3408218 h 5943600"/>
                <a:gd name="connsiteX118" fmla="*/ 1379912 w 1496290"/>
                <a:gd name="connsiteY118" fmla="*/ 3491346 h 5943600"/>
                <a:gd name="connsiteX119" fmla="*/ 1346661 w 1496290"/>
                <a:gd name="connsiteY119" fmla="*/ 3657600 h 5943600"/>
                <a:gd name="connsiteX120" fmla="*/ 1338349 w 1496290"/>
                <a:gd name="connsiteY120" fmla="*/ 3707476 h 5943600"/>
                <a:gd name="connsiteX121" fmla="*/ 1330036 w 1496290"/>
                <a:gd name="connsiteY121" fmla="*/ 3732415 h 5943600"/>
                <a:gd name="connsiteX122" fmla="*/ 1305098 w 1496290"/>
                <a:gd name="connsiteY122" fmla="*/ 3815542 h 5943600"/>
                <a:gd name="connsiteX123" fmla="*/ 1271847 w 1496290"/>
                <a:gd name="connsiteY123" fmla="*/ 3940233 h 5943600"/>
                <a:gd name="connsiteX124" fmla="*/ 1238596 w 1496290"/>
                <a:gd name="connsiteY124" fmla="*/ 4039986 h 5943600"/>
                <a:gd name="connsiteX125" fmla="*/ 1197032 w 1496290"/>
                <a:gd name="connsiteY125" fmla="*/ 4123113 h 5943600"/>
                <a:gd name="connsiteX126" fmla="*/ 1180407 w 1496290"/>
                <a:gd name="connsiteY126" fmla="*/ 4172989 h 5943600"/>
                <a:gd name="connsiteX127" fmla="*/ 1155469 w 1496290"/>
                <a:gd name="connsiteY127" fmla="*/ 4231178 h 5943600"/>
                <a:gd name="connsiteX128" fmla="*/ 1122218 w 1496290"/>
                <a:gd name="connsiteY128" fmla="*/ 4347556 h 5943600"/>
                <a:gd name="connsiteX129" fmla="*/ 1105592 w 1496290"/>
                <a:gd name="connsiteY129" fmla="*/ 4430684 h 5943600"/>
                <a:gd name="connsiteX130" fmla="*/ 1122218 w 1496290"/>
                <a:gd name="connsiteY130" fmla="*/ 4630189 h 5943600"/>
                <a:gd name="connsiteX131" fmla="*/ 1138843 w 1496290"/>
                <a:gd name="connsiteY131" fmla="*/ 4680066 h 5943600"/>
                <a:gd name="connsiteX132" fmla="*/ 1155469 w 1496290"/>
                <a:gd name="connsiteY132" fmla="*/ 4746567 h 5943600"/>
                <a:gd name="connsiteX133" fmla="*/ 1163781 w 1496290"/>
                <a:gd name="connsiteY133" fmla="*/ 4771506 h 5943600"/>
                <a:gd name="connsiteX134" fmla="*/ 1172094 w 1496290"/>
                <a:gd name="connsiteY134" fmla="*/ 4813069 h 5943600"/>
                <a:gd name="connsiteX135" fmla="*/ 1188720 w 1496290"/>
                <a:gd name="connsiteY135" fmla="*/ 4862946 h 5943600"/>
                <a:gd name="connsiteX136" fmla="*/ 1205345 w 1496290"/>
                <a:gd name="connsiteY136" fmla="*/ 4921135 h 5943600"/>
                <a:gd name="connsiteX137" fmla="*/ 1221970 w 1496290"/>
                <a:gd name="connsiteY137" fmla="*/ 5203767 h 5943600"/>
                <a:gd name="connsiteX138" fmla="*/ 1238596 w 1496290"/>
                <a:gd name="connsiteY138" fmla="*/ 5278582 h 5943600"/>
                <a:gd name="connsiteX139" fmla="*/ 1246909 w 1496290"/>
                <a:gd name="connsiteY139" fmla="*/ 5586153 h 5943600"/>
                <a:gd name="connsiteX140" fmla="*/ 1238596 w 1496290"/>
                <a:gd name="connsiteY140" fmla="*/ 5669280 h 5943600"/>
                <a:gd name="connsiteX141" fmla="*/ 1197032 w 1496290"/>
                <a:gd name="connsiteY141" fmla="*/ 5744095 h 5943600"/>
                <a:gd name="connsiteX142" fmla="*/ 1172094 w 1496290"/>
                <a:gd name="connsiteY142" fmla="*/ 5785658 h 5943600"/>
                <a:gd name="connsiteX143" fmla="*/ 1105592 w 1496290"/>
                <a:gd name="connsiteY143" fmla="*/ 5868786 h 5943600"/>
                <a:gd name="connsiteX144" fmla="*/ 1047403 w 1496290"/>
                <a:gd name="connsiteY144" fmla="*/ 5893724 h 5943600"/>
                <a:gd name="connsiteX145" fmla="*/ 906087 w 1496290"/>
                <a:gd name="connsiteY145" fmla="*/ 5918662 h 5943600"/>
                <a:gd name="connsiteX146" fmla="*/ 847898 w 1496290"/>
                <a:gd name="connsiteY146" fmla="*/ 5935287 h 5943600"/>
                <a:gd name="connsiteX147" fmla="*/ 789709 w 1496290"/>
                <a:gd name="connsiteY147" fmla="*/ 5943600 h 5943600"/>
                <a:gd name="connsiteX148" fmla="*/ 648392 w 1496290"/>
                <a:gd name="connsiteY148" fmla="*/ 5935287 h 5943600"/>
                <a:gd name="connsiteX149" fmla="*/ 540327 w 1496290"/>
                <a:gd name="connsiteY149" fmla="*/ 5918662 h 5943600"/>
                <a:gd name="connsiteX150" fmla="*/ 515389 w 1496290"/>
                <a:gd name="connsiteY150" fmla="*/ 5910349 h 5943600"/>
                <a:gd name="connsiteX151" fmla="*/ 473825 w 1496290"/>
                <a:gd name="connsiteY151" fmla="*/ 5877098 h 5943600"/>
                <a:gd name="connsiteX152" fmla="*/ 448887 w 1496290"/>
                <a:gd name="connsiteY152" fmla="*/ 5860473 h 5943600"/>
                <a:gd name="connsiteX153" fmla="*/ 423949 w 1496290"/>
                <a:gd name="connsiteY153" fmla="*/ 5777346 h 5943600"/>
                <a:gd name="connsiteX154" fmla="*/ 399010 w 1496290"/>
                <a:gd name="connsiteY154" fmla="*/ 5710844 h 5943600"/>
                <a:gd name="connsiteX155" fmla="*/ 390698 w 1496290"/>
                <a:gd name="connsiteY155" fmla="*/ 5636029 h 5943600"/>
                <a:gd name="connsiteX156" fmla="*/ 349134 w 1496290"/>
                <a:gd name="connsiteY156" fmla="*/ 5552902 h 5943600"/>
                <a:gd name="connsiteX157" fmla="*/ 315883 w 1496290"/>
                <a:gd name="connsiteY157" fmla="*/ 5503026 h 5943600"/>
                <a:gd name="connsiteX158" fmla="*/ 124690 w 1496290"/>
                <a:gd name="connsiteY158" fmla="*/ 5619404 h 594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</a:cxnLst>
              <a:rect l="l" t="t" r="r" b="b"/>
              <a:pathLst>
                <a:path w="1496290" h="5943600">
                  <a:moveTo>
                    <a:pt x="199505" y="5769033"/>
                  </a:moveTo>
                  <a:lnTo>
                    <a:pt x="199505" y="5769033"/>
                  </a:lnTo>
                  <a:cubicBezTo>
                    <a:pt x="182880" y="5746866"/>
                    <a:pt x="167368" y="5723818"/>
                    <a:pt x="149629" y="5702531"/>
                  </a:cubicBezTo>
                  <a:cubicBezTo>
                    <a:pt x="139594" y="5690489"/>
                    <a:pt x="125073" y="5682322"/>
                    <a:pt x="116378" y="5669280"/>
                  </a:cubicBezTo>
                  <a:lnTo>
                    <a:pt x="83127" y="5619404"/>
                  </a:lnTo>
                  <a:cubicBezTo>
                    <a:pt x="74814" y="5591695"/>
                    <a:pt x="66818" y="5563888"/>
                    <a:pt x="58189" y="5536276"/>
                  </a:cubicBezTo>
                  <a:cubicBezTo>
                    <a:pt x="52962" y="5519549"/>
                    <a:pt x="46174" y="5503307"/>
                    <a:pt x="41563" y="5486400"/>
                  </a:cubicBezTo>
                  <a:cubicBezTo>
                    <a:pt x="37845" y="5472769"/>
                    <a:pt x="35705" y="5458750"/>
                    <a:pt x="33250" y="5444836"/>
                  </a:cubicBezTo>
                  <a:cubicBezTo>
                    <a:pt x="27392" y="5411640"/>
                    <a:pt x="22167" y="5378335"/>
                    <a:pt x="16625" y="5345084"/>
                  </a:cubicBezTo>
                  <a:cubicBezTo>
                    <a:pt x="13854" y="5328458"/>
                    <a:pt x="13642" y="5311197"/>
                    <a:pt x="8312" y="5295207"/>
                  </a:cubicBezTo>
                  <a:lnTo>
                    <a:pt x="0" y="5270269"/>
                  </a:lnTo>
                  <a:cubicBezTo>
                    <a:pt x="2771" y="5159433"/>
                    <a:pt x="3161" y="5048511"/>
                    <a:pt x="8312" y="4937760"/>
                  </a:cubicBezTo>
                  <a:cubicBezTo>
                    <a:pt x="8719" y="4929007"/>
                    <a:pt x="14500" y="4921323"/>
                    <a:pt x="16625" y="4912822"/>
                  </a:cubicBezTo>
                  <a:cubicBezTo>
                    <a:pt x="27800" y="4868122"/>
                    <a:pt x="21183" y="4867238"/>
                    <a:pt x="41563" y="4821382"/>
                  </a:cubicBezTo>
                  <a:cubicBezTo>
                    <a:pt x="89902" y="4712620"/>
                    <a:pt x="143088" y="4606052"/>
                    <a:pt x="191192" y="4497186"/>
                  </a:cubicBezTo>
                  <a:cubicBezTo>
                    <a:pt x="219426" y="4433288"/>
                    <a:pt x="170996" y="4494906"/>
                    <a:pt x="224443" y="4422371"/>
                  </a:cubicBezTo>
                  <a:cubicBezTo>
                    <a:pt x="253708" y="4382654"/>
                    <a:pt x="315883" y="4305993"/>
                    <a:pt x="315883" y="4305993"/>
                  </a:cubicBezTo>
                  <a:cubicBezTo>
                    <a:pt x="324196" y="4281055"/>
                    <a:pt x="326239" y="4253050"/>
                    <a:pt x="340821" y="4231178"/>
                  </a:cubicBezTo>
                  <a:cubicBezTo>
                    <a:pt x="362583" y="4198536"/>
                    <a:pt x="358428" y="4208479"/>
                    <a:pt x="374072" y="4164676"/>
                  </a:cubicBezTo>
                  <a:cubicBezTo>
                    <a:pt x="382913" y="4139920"/>
                    <a:pt x="387254" y="4113374"/>
                    <a:pt x="399010" y="4089862"/>
                  </a:cubicBezTo>
                  <a:cubicBezTo>
                    <a:pt x="404552" y="4078778"/>
                    <a:pt x="411285" y="4068214"/>
                    <a:pt x="415636" y="4056611"/>
                  </a:cubicBezTo>
                  <a:cubicBezTo>
                    <a:pt x="419648" y="4045914"/>
                    <a:pt x="419261" y="4033779"/>
                    <a:pt x="423949" y="4023360"/>
                  </a:cubicBezTo>
                  <a:cubicBezTo>
                    <a:pt x="444290" y="3978158"/>
                    <a:pt x="490450" y="3890356"/>
                    <a:pt x="490450" y="3890356"/>
                  </a:cubicBezTo>
                  <a:cubicBezTo>
                    <a:pt x="508670" y="3799262"/>
                    <a:pt x="485887" y="3894215"/>
                    <a:pt x="515389" y="3815542"/>
                  </a:cubicBezTo>
                  <a:cubicBezTo>
                    <a:pt x="538395" y="3754193"/>
                    <a:pt x="506633" y="3807892"/>
                    <a:pt x="540327" y="3757353"/>
                  </a:cubicBezTo>
                  <a:cubicBezTo>
                    <a:pt x="543098" y="3746269"/>
                    <a:pt x="544140" y="3734603"/>
                    <a:pt x="548640" y="3724102"/>
                  </a:cubicBezTo>
                  <a:cubicBezTo>
                    <a:pt x="560843" y="3695627"/>
                    <a:pt x="582689" y="3671030"/>
                    <a:pt x="590203" y="3640975"/>
                  </a:cubicBezTo>
                  <a:cubicBezTo>
                    <a:pt x="600939" y="3598032"/>
                    <a:pt x="592179" y="3617230"/>
                    <a:pt x="615141" y="3582786"/>
                  </a:cubicBezTo>
                  <a:cubicBezTo>
                    <a:pt x="617912" y="3571702"/>
                    <a:pt x="618953" y="3560036"/>
                    <a:pt x="623454" y="3549535"/>
                  </a:cubicBezTo>
                  <a:cubicBezTo>
                    <a:pt x="627390" y="3540352"/>
                    <a:pt x="636572" y="3533951"/>
                    <a:pt x="640080" y="3524596"/>
                  </a:cubicBezTo>
                  <a:cubicBezTo>
                    <a:pt x="645041" y="3511367"/>
                    <a:pt x="644332" y="3496566"/>
                    <a:pt x="648392" y="3483033"/>
                  </a:cubicBezTo>
                  <a:cubicBezTo>
                    <a:pt x="652680" y="3468740"/>
                    <a:pt x="660919" y="3455817"/>
                    <a:pt x="665018" y="3441469"/>
                  </a:cubicBezTo>
                  <a:cubicBezTo>
                    <a:pt x="672036" y="3416906"/>
                    <a:pt x="675447" y="3391439"/>
                    <a:pt x="681643" y="3366655"/>
                  </a:cubicBezTo>
                  <a:cubicBezTo>
                    <a:pt x="683768" y="3358154"/>
                    <a:pt x="687185" y="3350029"/>
                    <a:pt x="689956" y="3341716"/>
                  </a:cubicBezTo>
                  <a:cubicBezTo>
                    <a:pt x="695498" y="3308465"/>
                    <a:pt x="700723" y="3275160"/>
                    <a:pt x="706581" y="3241964"/>
                  </a:cubicBezTo>
                  <a:cubicBezTo>
                    <a:pt x="709036" y="3228050"/>
                    <a:pt x="711176" y="3214031"/>
                    <a:pt x="714894" y="3200400"/>
                  </a:cubicBezTo>
                  <a:cubicBezTo>
                    <a:pt x="719505" y="3183493"/>
                    <a:pt x="725978" y="3167149"/>
                    <a:pt x="731520" y="3150524"/>
                  </a:cubicBezTo>
                  <a:lnTo>
                    <a:pt x="739832" y="3125586"/>
                  </a:lnTo>
                  <a:cubicBezTo>
                    <a:pt x="742603" y="3092335"/>
                    <a:pt x="744246" y="3058971"/>
                    <a:pt x="748145" y="3025833"/>
                  </a:cubicBezTo>
                  <a:cubicBezTo>
                    <a:pt x="754953" y="2967966"/>
                    <a:pt x="753989" y="3002455"/>
                    <a:pt x="764770" y="2959331"/>
                  </a:cubicBezTo>
                  <a:cubicBezTo>
                    <a:pt x="768197" y="2945624"/>
                    <a:pt x="770312" y="2931622"/>
                    <a:pt x="773083" y="2917767"/>
                  </a:cubicBezTo>
                  <a:cubicBezTo>
                    <a:pt x="759229" y="2845723"/>
                    <a:pt x="748883" y="2772915"/>
                    <a:pt x="731520" y="2701636"/>
                  </a:cubicBezTo>
                  <a:cubicBezTo>
                    <a:pt x="696205" y="2556657"/>
                    <a:pt x="647510" y="2415040"/>
                    <a:pt x="615141" y="2269375"/>
                  </a:cubicBezTo>
                  <a:cubicBezTo>
                    <a:pt x="595828" y="2182463"/>
                    <a:pt x="609941" y="2217409"/>
                    <a:pt x="581890" y="2161309"/>
                  </a:cubicBezTo>
                  <a:cubicBezTo>
                    <a:pt x="572195" y="2112830"/>
                    <a:pt x="571995" y="2108402"/>
                    <a:pt x="556952" y="2053244"/>
                  </a:cubicBezTo>
                  <a:cubicBezTo>
                    <a:pt x="554647" y="2044790"/>
                    <a:pt x="550610" y="2036844"/>
                    <a:pt x="548640" y="2028306"/>
                  </a:cubicBezTo>
                  <a:cubicBezTo>
                    <a:pt x="542286" y="2000772"/>
                    <a:pt x="538867" y="1972592"/>
                    <a:pt x="532014" y="1945178"/>
                  </a:cubicBezTo>
                  <a:cubicBezTo>
                    <a:pt x="526472" y="1923011"/>
                    <a:pt x="519146" y="1901215"/>
                    <a:pt x="515389" y="1878676"/>
                  </a:cubicBezTo>
                  <a:cubicBezTo>
                    <a:pt x="512196" y="1859517"/>
                    <a:pt x="508996" y="1824327"/>
                    <a:pt x="498763" y="1803862"/>
                  </a:cubicBezTo>
                  <a:cubicBezTo>
                    <a:pt x="494295" y="1794926"/>
                    <a:pt x="487680" y="1787237"/>
                    <a:pt x="482138" y="1778924"/>
                  </a:cubicBezTo>
                  <a:cubicBezTo>
                    <a:pt x="479367" y="1759528"/>
                    <a:pt x="478577" y="1739743"/>
                    <a:pt x="473825" y="1720735"/>
                  </a:cubicBezTo>
                  <a:cubicBezTo>
                    <a:pt x="470206" y="1706259"/>
                    <a:pt x="462166" y="1693242"/>
                    <a:pt x="457200" y="1679171"/>
                  </a:cubicBezTo>
                  <a:cubicBezTo>
                    <a:pt x="445535" y="1646119"/>
                    <a:pt x="432450" y="1613421"/>
                    <a:pt x="423949" y="1579418"/>
                  </a:cubicBezTo>
                  <a:cubicBezTo>
                    <a:pt x="412630" y="1534145"/>
                    <a:pt x="420745" y="1556386"/>
                    <a:pt x="399010" y="1512916"/>
                  </a:cubicBezTo>
                  <a:cubicBezTo>
                    <a:pt x="396239" y="1501833"/>
                    <a:pt x="394311" y="1490504"/>
                    <a:pt x="390698" y="1479666"/>
                  </a:cubicBezTo>
                  <a:cubicBezTo>
                    <a:pt x="385979" y="1465510"/>
                    <a:pt x="378460" y="1452364"/>
                    <a:pt x="374072" y="1438102"/>
                  </a:cubicBezTo>
                  <a:cubicBezTo>
                    <a:pt x="367352" y="1416263"/>
                    <a:pt x="357447" y="1371600"/>
                    <a:pt x="357447" y="1371600"/>
                  </a:cubicBezTo>
                  <a:cubicBezTo>
                    <a:pt x="360218" y="1316182"/>
                    <a:pt x="360050" y="1260539"/>
                    <a:pt x="365760" y="1205346"/>
                  </a:cubicBezTo>
                  <a:cubicBezTo>
                    <a:pt x="369929" y="1165046"/>
                    <a:pt x="379230" y="1139994"/>
                    <a:pt x="390698" y="1105593"/>
                  </a:cubicBezTo>
                  <a:cubicBezTo>
                    <a:pt x="413566" y="968370"/>
                    <a:pt x="386861" y="1112621"/>
                    <a:pt x="407323" y="1030778"/>
                  </a:cubicBezTo>
                  <a:cubicBezTo>
                    <a:pt x="425142" y="959507"/>
                    <a:pt x="408741" y="964894"/>
                    <a:pt x="448887" y="864524"/>
                  </a:cubicBezTo>
                  <a:cubicBezTo>
                    <a:pt x="454429" y="850669"/>
                    <a:pt x="460273" y="836932"/>
                    <a:pt x="465512" y="822960"/>
                  </a:cubicBezTo>
                  <a:cubicBezTo>
                    <a:pt x="468589" y="814756"/>
                    <a:pt x="471924" y="806576"/>
                    <a:pt x="473825" y="798022"/>
                  </a:cubicBezTo>
                  <a:cubicBezTo>
                    <a:pt x="477481" y="781569"/>
                    <a:pt x="475293" y="763548"/>
                    <a:pt x="482138" y="748146"/>
                  </a:cubicBezTo>
                  <a:cubicBezTo>
                    <a:pt x="486913" y="737403"/>
                    <a:pt x="500243" y="732773"/>
                    <a:pt x="507076" y="723207"/>
                  </a:cubicBezTo>
                  <a:cubicBezTo>
                    <a:pt x="514278" y="713123"/>
                    <a:pt x="518820" y="701346"/>
                    <a:pt x="523701" y="689956"/>
                  </a:cubicBezTo>
                  <a:cubicBezTo>
                    <a:pt x="527153" y="681902"/>
                    <a:pt x="526540" y="671860"/>
                    <a:pt x="532014" y="665018"/>
                  </a:cubicBezTo>
                  <a:cubicBezTo>
                    <a:pt x="538255" y="657217"/>
                    <a:pt x="548639" y="653935"/>
                    <a:pt x="556952" y="648393"/>
                  </a:cubicBezTo>
                  <a:cubicBezTo>
                    <a:pt x="578797" y="561014"/>
                    <a:pt x="546044" y="660338"/>
                    <a:pt x="590203" y="598516"/>
                  </a:cubicBezTo>
                  <a:cubicBezTo>
                    <a:pt x="598876" y="586374"/>
                    <a:pt x="598920" y="569606"/>
                    <a:pt x="606829" y="556953"/>
                  </a:cubicBezTo>
                  <a:cubicBezTo>
                    <a:pt x="613060" y="546984"/>
                    <a:pt x="624714" y="541420"/>
                    <a:pt x="631767" y="532015"/>
                  </a:cubicBezTo>
                  <a:cubicBezTo>
                    <a:pt x="701039" y="439651"/>
                    <a:pt x="652087" y="476904"/>
                    <a:pt x="706581" y="440575"/>
                  </a:cubicBezTo>
                  <a:cubicBezTo>
                    <a:pt x="744753" y="383316"/>
                    <a:pt x="695979" y="452945"/>
                    <a:pt x="756458" y="382386"/>
                  </a:cubicBezTo>
                  <a:cubicBezTo>
                    <a:pt x="793405" y="339281"/>
                    <a:pt x="749990" y="372842"/>
                    <a:pt x="798021" y="340822"/>
                  </a:cubicBezTo>
                  <a:cubicBezTo>
                    <a:pt x="816120" y="268427"/>
                    <a:pt x="789622" y="350183"/>
                    <a:pt x="847898" y="266007"/>
                  </a:cubicBezTo>
                  <a:cubicBezTo>
                    <a:pt x="862005" y="245630"/>
                    <a:pt x="867685" y="220313"/>
                    <a:pt x="881149" y="199506"/>
                  </a:cubicBezTo>
                  <a:cubicBezTo>
                    <a:pt x="898312" y="172981"/>
                    <a:pt x="939338" y="124691"/>
                    <a:pt x="939338" y="124691"/>
                  </a:cubicBezTo>
                  <a:cubicBezTo>
                    <a:pt x="942109" y="116378"/>
                    <a:pt x="943142" y="107267"/>
                    <a:pt x="947650" y="99753"/>
                  </a:cubicBezTo>
                  <a:cubicBezTo>
                    <a:pt x="951682" y="93032"/>
                    <a:pt x="960771" y="90137"/>
                    <a:pt x="964276" y="83127"/>
                  </a:cubicBezTo>
                  <a:cubicBezTo>
                    <a:pt x="969385" y="72908"/>
                    <a:pt x="966921" y="59795"/>
                    <a:pt x="972589" y="49876"/>
                  </a:cubicBezTo>
                  <a:cubicBezTo>
                    <a:pt x="978422" y="39669"/>
                    <a:pt x="987961" y="31771"/>
                    <a:pt x="997527" y="24938"/>
                  </a:cubicBezTo>
                  <a:cubicBezTo>
                    <a:pt x="1015501" y="12099"/>
                    <a:pt x="1035366" y="6784"/>
                    <a:pt x="1055716" y="0"/>
                  </a:cubicBezTo>
                  <a:cubicBezTo>
                    <a:pt x="1072341" y="2771"/>
                    <a:pt x="1089331" y="3878"/>
                    <a:pt x="1105592" y="8313"/>
                  </a:cubicBezTo>
                  <a:cubicBezTo>
                    <a:pt x="1119988" y="12239"/>
                    <a:pt x="1133133" y="19839"/>
                    <a:pt x="1147156" y="24938"/>
                  </a:cubicBezTo>
                  <a:cubicBezTo>
                    <a:pt x="1163626" y="30927"/>
                    <a:pt x="1180246" y="36528"/>
                    <a:pt x="1197032" y="41564"/>
                  </a:cubicBezTo>
                  <a:cubicBezTo>
                    <a:pt x="1207975" y="44847"/>
                    <a:pt x="1219340" y="46593"/>
                    <a:pt x="1230283" y="49876"/>
                  </a:cubicBezTo>
                  <a:cubicBezTo>
                    <a:pt x="1247069" y="54912"/>
                    <a:pt x="1263534" y="60960"/>
                    <a:pt x="1280160" y="66502"/>
                  </a:cubicBezTo>
                  <a:cubicBezTo>
                    <a:pt x="1288473" y="69273"/>
                    <a:pt x="1297261" y="70896"/>
                    <a:pt x="1305098" y="74815"/>
                  </a:cubicBezTo>
                  <a:cubicBezTo>
                    <a:pt x="1316182" y="80357"/>
                    <a:pt x="1326959" y="86559"/>
                    <a:pt x="1338349" y="91440"/>
                  </a:cubicBezTo>
                  <a:cubicBezTo>
                    <a:pt x="1346403" y="94892"/>
                    <a:pt x="1355450" y="95834"/>
                    <a:pt x="1363287" y="99753"/>
                  </a:cubicBezTo>
                  <a:cubicBezTo>
                    <a:pt x="1374406" y="105313"/>
                    <a:pt x="1397117" y="121404"/>
                    <a:pt x="1404850" y="133004"/>
                  </a:cubicBezTo>
                  <a:cubicBezTo>
                    <a:pt x="1411724" y="143315"/>
                    <a:pt x="1415934" y="155171"/>
                    <a:pt x="1421476" y="166255"/>
                  </a:cubicBezTo>
                  <a:cubicBezTo>
                    <a:pt x="1432069" y="303965"/>
                    <a:pt x="1438974" y="340848"/>
                    <a:pt x="1421476" y="507076"/>
                  </a:cubicBezTo>
                  <a:cubicBezTo>
                    <a:pt x="1418358" y="536694"/>
                    <a:pt x="1398315" y="581509"/>
                    <a:pt x="1388225" y="615142"/>
                  </a:cubicBezTo>
                  <a:cubicBezTo>
                    <a:pt x="1333963" y="796017"/>
                    <a:pt x="1426499" y="493982"/>
                    <a:pt x="1346661" y="781396"/>
                  </a:cubicBezTo>
                  <a:cubicBezTo>
                    <a:pt x="1342667" y="795773"/>
                    <a:pt x="1334196" y="808630"/>
                    <a:pt x="1330036" y="822960"/>
                  </a:cubicBezTo>
                  <a:cubicBezTo>
                    <a:pt x="1309234" y="894611"/>
                    <a:pt x="1289942" y="966710"/>
                    <a:pt x="1271847" y="1039091"/>
                  </a:cubicBezTo>
                  <a:cubicBezTo>
                    <a:pt x="1241335" y="1161137"/>
                    <a:pt x="1295166" y="1004615"/>
                    <a:pt x="1238596" y="1155469"/>
                  </a:cubicBezTo>
                  <a:cubicBezTo>
                    <a:pt x="1228401" y="1226831"/>
                    <a:pt x="1228540" y="1229080"/>
                    <a:pt x="1213658" y="1313411"/>
                  </a:cubicBezTo>
                  <a:cubicBezTo>
                    <a:pt x="1211203" y="1327325"/>
                    <a:pt x="1207494" y="1341010"/>
                    <a:pt x="1205345" y="1354975"/>
                  </a:cubicBezTo>
                  <a:cubicBezTo>
                    <a:pt x="1201948" y="1377055"/>
                    <a:pt x="1201149" y="1399519"/>
                    <a:pt x="1197032" y="1421476"/>
                  </a:cubicBezTo>
                  <a:cubicBezTo>
                    <a:pt x="1163967" y="1597822"/>
                    <a:pt x="1194017" y="1379101"/>
                    <a:pt x="1172094" y="1554480"/>
                  </a:cubicBezTo>
                  <a:cubicBezTo>
                    <a:pt x="1180407" y="1640378"/>
                    <a:pt x="1185160" y="1726696"/>
                    <a:pt x="1197032" y="1812175"/>
                  </a:cubicBezTo>
                  <a:cubicBezTo>
                    <a:pt x="1199085" y="1826955"/>
                    <a:pt x="1209779" y="1839329"/>
                    <a:pt x="1213658" y="1853738"/>
                  </a:cubicBezTo>
                  <a:cubicBezTo>
                    <a:pt x="1229209" y="1911497"/>
                    <a:pt x="1236305" y="1971560"/>
                    <a:pt x="1255221" y="2028306"/>
                  </a:cubicBezTo>
                  <a:cubicBezTo>
                    <a:pt x="1260763" y="2044931"/>
                    <a:pt x="1264595" y="2062228"/>
                    <a:pt x="1271847" y="2078182"/>
                  </a:cubicBezTo>
                  <a:cubicBezTo>
                    <a:pt x="1278533" y="2092891"/>
                    <a:pt x="1290135" y="2105021"/>
                    <a:pt x="1296785" y="2119746"/>
                  </a:cubicBezTo>
                  <a:cubicBezTo>
                    <a:pt x="1328982" y="2191039"/>
                    <a:pt x="1359553" y="2263094"/>
                    <a:pt x="1388225" y="2335876"/>
                  </a:cubicBezTo>
                  <a:cubicBezTo>
                    <a:pt x="1395619" y="2354645"/>
                    <a:pt x="1397358" y="2375336"/>
                    <a:pt x="1404850" y="2394066"/>
                  </a:cubicBezTo>
                  <a:cubicBezTo>
                    <a:pt x="1408560" y="2403342"/>
                    <a:pt x="1416624" y="2410271"/>
                    <a:pt x="1421476" y="2419004"/>
                  </a:cubicBezTo>
                  <a:cubicBezTo>
                    <a:pt x="1430503" y="2435253"/>
                    <a:pt x="1439887" y="2451476"/>
                    <a:pt x="1446414" y="2468880"/>
                  </a:cubicBezTo>
                  <a:cubicBezTo>
                    <a:pt x="1467515" y="2525148"/>
                    <a:pt x="1479510" y="2584168"/>
                    <a:pt x="1487978" y="2643447"/>
                  </a:cubicBezTo>
                  <a:cubicBezTo>
                    <a:pt x="1491137" y="2665562"/>
                    <a:pt x="1493519" y="2687782"/>
                    <a:pt x="1496290" y="2709949"/>
                  </a:cubicBezTo>
                  <a:cubicBezTo>
                    <a:pt x="1493519" y="2790305"/>
                    <a:pt x="1492565" y="2870745"/>
                    <a:pt x="1487978" y="2951018"/>
                  </a:cubicBezTo>
                  <a:cubicBezTo>
                    <a:pt x="1487016" y="2967846"/>
                    <a:pt x="1482165" y="2984226"/>
                    <a:pt x="1479665" y="3000895"/>
                  </a:cubicBezTo>
                  <a:cubicBezTo>
                    <a:pt x="1473852" y="3039648"/>
                    <a:pt x="1470725" y="3078847"/>
                    <a:pt x="1463040" y="3117273"/>
                  </a:cubicBezTo>
                  <a:cubicBezTo>
                    <a:pt x="1451309" y="3175927"/>
                    <a:pt x="1429935" y="3232626"/>
                    <a:pt x="1421476" y="3291840"/>
                  </a:cubicBezTo>
                  <a:cubicBezTo>
                    <a:pt x="1415934" y="3330633"/>
                    <a:pt x="1411292" y="3369565"/>
                    <a:pt x="1404850" y="3408218"/>
                  </a:cubicBezTo>
                  <a:cubicBezTo>
                    <a:pt x="1400661" y="3433352"/>
                    <a:pt x="1387307" y="3469162"/>
                    <a:pt x="1379912" y="3491346"/>
                  </a:cubicBezTo>
                  <a:cubicBezTo>
                    <a:pt x="1341707" y="3739683"/>
                    <a:pt x="1383546" y="3497763"/>
                    <a:pt x="1346661" y="3657600"/>
                  </a:cubicBezTo>
                  <a:cubicBezTo>
                    <a:pt x="1342871" y="3674023"/>
                    <a:pt x="1342005" y="3691023"/>
                    <a:pt x="1338349" y="3707476"/>
                  </a:cubicBezTo>
                  <a:cubicBezTo>
                    <a:pt x="1336448" y="3716030"/>
                    <a:pt x="1332613" y="3724040"/>
                    <a:pt x="1330036" y="3732415"/>
                  </a:cubicBezTo>
                  <a:cubicBezTo>
                    <a:pt x="1321528" y="3760065"/>
                    <a:pt x="1312841" y="3787668"/>
                    <a:pt x="1305098" y="3815542"/>
                  </a:cubicBezTo>
                  <a:cubicBezTo>
                    <a:pt x="1283679" y="3892649"/>
                    <a:pt x="1294661" y="3867988"/>
                    <a:pt x="1271847" y="3940233"/>
                  </a:cubicBezTo>
                  <a:cubicBezTo>
                    <a:pt x="1261293" y="3973656"/>
                    <a:pt x="1254271" y="4008637"/>
                    <a:pt x="1238596" y="4039986"/>
                  </a:cubicBezTo>
                  <a:cubicBezTo>
                    <a:pt x="1224741" y="4067695"/>
                    <a:pt x="1206828" y="4093723"/>
                    <a:pt x="1197032" y="4123113"/>
                  </a:cubicBezTo>
                  <a:cubicBezTo>
                    <a:pt x="1191490" y="4139738"/>
                    <a:pt x="1187310" y="4156881"/>
                    <a:pt x="1180407" y="4172989"/>
                  </a:cubicBezTo>
                  <a:cubicBezTo>
                    <a:pt x="1172094" y="4192385"/>
                    <a:pt x="1162142" y="4211158"/>
                    <a:pt x="1155469" y="4231178"/>
                  </a:cubicBezTo>
                  <a:cubicBezTo>
                    <a:pt x="1142711" y="4269453"/>
                    <a:pt x="1130130" y="4307995"/>
                    <a:pt x="1122218" y="4347556"/>
                  </a:cubicBezTo>
                  <a:lnTo>
                    <a:pt x="1105592" y="4430684"/>
                  </a:lnTo>
                  <a:cubicBezTo>
                    <a:pt x="1107458" y="4462400"/>
                    <a:pt x="1110386" y="4578918"/>
                    <a:pt x="1122218" y="4630189"/>
                  </a:cubicBezTo>
                  <a:cubicBezTo>
                    <a:pt x="1126159" y="4647265"/>
                    <a:pt x="1134029" y="4663215"/>
                    <a:pt x="1138843" y="4680066"/>
                  </a:cubicBezTo>
                  <a:cubicBezTo>
                    <a:pt x="1145120" y="4702036"/>
                    <a:pt x="1149457" y="4724523"/>
                    <a:pt x="1155469" y="4746567"/>
                  </a:cubicBezTo>
                  <a:cubicBezTo>
                    <a:pt x="1157775" y="4755021"/>
                    <a:pt x="1161656" y="4763005"/>
                    <a:pt x="1163781" y="4771506"/>
                  </a:cubicBezTo>
                  <a:cubicBezTo>
                    <a:pt x="1167208" y="4785213"/>
                    <a:pt x="1168376" y="4799438"/>
                    <a:pt x="1172094" y="4813069"/>
                  </a:cubicBezTo>
                  <a:cubicBezTo>
                    <a:pt x="1176705" y="4829976"/>
                    <a:pt x="1183566" y="4846196"/>
                    <a:pt x="1188720" y="4862946"/>
                  </a:cubicBezTo>
                  <a:cubicBezTo>
                    <a:pt x="1194652" y="4882226"/>
                    <a:pt x="1199803" y="4901739"/>
                    <a:pt x="1205345" y="4921135"/>
                  </a:cubicBezTo>
                  <a:cubicBezTo>
                    <a:pt x="1206327" y="4939785"/>
                    <a:pt x="1217674" y="5169400"/>
                    <a:pt x="1221970" y="5203767"/>
                  </a:cubicBezTo>
                  <a:cubicBezTo>
                    <a:pt x="1225139" y="5229116"/>
                    <a:pt x="1233054" y="5253644"/>
                    <a:pt x="1238596" y="5278582"/>
                  </a:cubicBezTo>
                  <a:cubicBezTo>
                    <a:pt x="1241367" y="5381106"/>
                    <a:pt x="1246909" y="5483592"/>
                    <a:pt x="1246909" y="5586153"/>
                  </a:cubicBezTo>
                  <a:cubicBezTo>
                    <a:pt x="1246909" y="5614000"/>
                    <a:pt x="1244974" y="5642173"/>
                    <a:pt x="1238596" y="5669280"/>
                  </a:cubicBezTo>
                  <a:cubicBezTo>
                    <a:pt x="1217497" y="5758952"/>
                    <a:pt x="1226007" y="5703530"/>
                    <a:pt x="1197032" y="5744095"/>
                  </a:cubicBezTo>
                  <a:cubicBezTo>
                    <a:pt x="1187641" y="5757242"/>
                    <a:pt x="1181649" y="5772629"/>
                    <a:pt x="1172094" y="5785658"/>
                  </a:cubicBezTo>
                  <a:cubicBezTo>
                    <a:pt x="1151109" y="5814273"/>
                    <a:pt x="1138208" y="5854808"/>
                    <a:pt x="1105592" y="5868786"/>
                  </a:cubicBezTo>
                  <a:cubicBezTo>
                    <a:pt x="1086196" y="5877099"/>
                    <a:pt x="1067648" y="5887770"/>
                    <a:pt x="1047403" y="5893724"/>
                  </a:cubicBezTo>
                  <a:cubicBezTo>
                    <a:pt x="1008746" y="5905094"/>
                    <a:pt x="948094" y="5912661"/>
                    <a:pt x="906087" y="5918662"/>
                  </a:cubicBezTo>
                  <a:cubicBezTo>
                    <a:pt x="884715" y="5925786"/>
                    <a:pt x="870869" y="5931111"/>
                    <a:pt x="847898" y="5935287"/>
                  </a:cubicBezTo>
                  <a:cubicBezTo>
                    <a:pt x="828621" y="5938792"/>
                    <a:pt x="809105" y="5940829"/>
                    <a:pt x="789709" y="5943600"/>
                  </a:cubicBezTo>
                  <a:lnTo>
                    <a:pt x="648392" y="5935287"/>
                  </a:lnTo>
                  <a:cubicBezTo>
                    <a:pt x="597965" y="5931408"/>
                    <a:pt x="581646" y="5930468"/>
                    <a:pt x="540327" y="5918662"/>
                  </a:cubicBezTo>
                  <a:cubicBezTo>
                    <a:pt x="531902" y="5916255"/>
                    <a:pt x="523226" y="5914268"/>
                    <a:pt x="515389" y="5910349"/>
                  </a:cubicBezTo>
                  <a:cubicBezTo>
                    <a:pt x="481267" y="5893288"/>
                    <a:pt x="499603" y="5897720"/>
                    <a:pt x="473825" y="5877098"/>
                  </a:cubicBezTo>
                  <a:cubicBezTo>
                    <a:pt x="466024" y="5870857"/>
                    <a:pt x="457200" y="5866015"/>
                    <a:pt x="448887" y="5860473"/>
                  </a:cubicBezTo>
                  <a:cubicBezTo>
                    <a:pt x="399314" y="5736544"/>
                    <a:pt x="461414" y="5899107"/>
                    <a:pt x="423949" y="5777346"/>
                  </a:cubicBezTo>
                  <a:cubicBezTo>
                    <a:pt x="416987" y="5754718"/>
                    <a:pt x="407323" y="5733011"/>
                    <a:pt x="399010" y="5710844"/>
                  </a:cubicBezTo>
                  <a:cubicBezTo>
                    <a:pt x="396239" y="5685906"/>
                    <a:pt x="394823" y="5660779"/>
                    <a:pt x="390698" y="5636029"/>
                  </a:cubicBezTo>
                  <a:cubicBezTo>
                    <a:pt x="386287" y="5609562"/>
                    <a:pt x="358773" y="5568565"/>
                    <a:pt x="349134" y="5552902"/>
                  </a:cubicBezTo>
                  <a:cubicBezTo>
                    <a:pt x="338662" y="5535885"/>
                    <a:pt x="315883" y="5503026"/>
                    <a:pt x="315883" y="5503026"/>
                  </a:cubicBezTo>
                  <a:lnTo>
                    <a:pt x="124690" y="5619404"/>
                  </a:lnTo>
                </a:path>
              </a:pathLst>
            </a:custGeom>
            <a:solidFill>
              <a:schemeClr val="tx1">
                <a:lumMod val="65000"/>
                <a:lumOff val="35000"/>
                <a:alpha val="2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7489365" y="-762000"/>
              <a:ext cx="818011" cy="7054245"/>
            </a:xfrm>
            <a:custGeom>
              <a:avLst/>
              <a:gdLst>
                <a:gd name="connsiteX0" fmla="*/ 199505 w 1496290"/>
                <a:gd name="connsiteY0" fmla="*/ 5769033 h 5943600"/>
                <a:gd name="connsiteX1" fmla="*/ 199505 w 1496290"/>
                <a:gd name="connsiteY1" fmla="*/ 5769033 h 5943600"/>
                <a:gd name="connsiteX2" fmla="*/ 149629 w 1496290"/>
                <a:gd name="connsiteY2" fmla="*/ 5702531 h 5943600"/>
                <a:gd name="connsiteX3" fmla="*/ 116378 w 1496290"/>
                <a:gd name="connsiteY3" fmla="*/ 5669280 h 5943600"/>
                <a:gd name="connsiteX4" fmla="*/ 83127 w 1496290"/>
                <a:gd name="connsiteY4" fmla="*/ 5619404 h 5943600"/>
                <a:gd name="connsiteX5" fmla="*/ 58189 w 1496290"/>
                <a:gd name="connsiteY5" fmla="*/ 5536276 h 5943600"/>
                <a:gd name="connsiteX6" fmla="*/ 41563 w 1496290"/>
                <a:gd name="connsiteY6" fmla="*/ 5486400 h 5943600"/>
                <a:gd name="connsiteX7" fmla="*/ 33250 w 1496290"/>
                <a:gd name="connsiteY7" fmla="*/ 5444836 h 5943600"/>
                <a:gd name="connsiteX8" fmla="*/ 16625 w 1496290"/>
                <a:gd name="connsiteY8" fmla="*/ 5345084 h 5943600"/>
                <a:gd name="connsiteX9" fmla="*/ 8312 w 1496290"/>
                <a:gd name="connsiteY9" fmla="*/ 5295207 h 5943600"/>
                <a:gd name="connsiteX10" fmla="*/ 0 w 1496290"/>
                <a:gd name="connsiteY10" fmla="*/ 5270269 h 5943600"/>
                <a:gd name="connsiteX11" fmla="*/ 8312 w 1496290"/>
                <a:gd name="connsiteY11" fmla="*/ 4937760 h 5943600"/>
                <a:gd name="connsiteX12" fmla="*/ 16625 w 1496290"/>
                <a:gd name="connsiteY12" fmla="*/ 4912822 h 5943600"/>
                <a:gd name="connsiteX13" fmla="*/ 41563 w 1496290"/>
                <a:gd name="connsiteY13" fmla="*/ 4821382 h 5943600"/>
                <a:gd name="connsiteX14" fmla="*/ 191192 w 1496290"/>
                <a:gd name="connsiteY14" fmla="*/ 4497186 h 5943600"/>
                <a:gd name="connsiteX15" fmla="*/ 224443 w 1496290"/>
                <a:gd name="connsiteY15" fmla="*/ 4422371 h 5943600"/>
                <a:gd name="connsiteX16" fmla="*/ 315883 w 1496290"/>
                <a:gd name="connsiteY16" fmla="*/ 4305993 h 5943600"/>
                <a:gd name="connsiteX17" fmla="*/ 340821 w 1496290"/>
                <a:gd name="connsiteY17" fmla="*/ 4231178 h 5943600"/>
                <a:gd name="connsiteX18" fmla="*/ 374072 w 1496290"/>
                <a:gd name="connsiteY18" fmla="*/ 4164676 h 5943600"/>
                <a:gd name="connsiteX19" fmla="*/ 399010 w 1496290"/>
                <a:gd name="connsiteY19" fmla="*/ 4089862 h 5943600"/>
                <a:gd name="connsiteX20" fmla="*/ 415636 w 1496290"/>
                <a:gd name="connsiteY20" fmla="*/ 4056611 h 5943600"/>
                <a:gd name="connsiteX21" fmla="*/ 423949 w 1496290"/>
                <a:gd name="connsiteY21" fmla="*/ 4023360 h 5943600"/>
                <a:gd name="connsiteX22" fmla="*/ 490450 w 1496290"/>
                <a:gd name="connsiteY22" fmla="*/ 3890356 h 5943600"/>
                <a:gd name="connsiteX23" fmla="*/ 515389 w 1496290"/>
                <a:gd name="connsiteY23" fmla="*/ 3815542 h 5943600"/>
                <a:gd name="connsiteX24" fmla="*/ 540327 w 1496290"/>
                <a:gd name="connsiteY24" fmla="*/ 3757353 h 5943600"/>
                <a:gd name="connsiteX25" fmla="*/ 548640 w 1496290"/>
                <a:gd name="connsiteY25" fmla="*/ 3724102 h 5943600"/>
                <a:gd name="connsiteX26" fmla="*/ 590203 w 1496290"/>
                <a:gd name="connsiteY26" fmla="*/ 3640975 h 5943600"/>
                <a:gd name="connsiteX27" fmla="*/ 615141 w 1496290"/>
                <a:gd name="connsiteY27" fmla="*/ 3582786 h 5943600"/>
                <a:gd name="connsiteX28" fmla="*/ 623454 w 1496290"/>
                <a:gd name="connsiteY28" fmla="*/ 3549535 h 5943600"/>
                <a:gd name="connsiteX29" fmla="*/ 640080 w 1496290"/>
                <a:gd name="connsiteY29" fmla="*/ 3524596 h 5943600"/>
                <a:gd name="connsiteX30" fmla="*/ 648392 w 1496290"/>
                <a:gd name="connsiteY30" fmla="*/ 3483033 h 5943600"/>
                <a:gd name="connsiteX31" fmla="*/ 665018 w 1496290"/>
                <a:gd name="connsiteY31" fmla="*/ 3441469 h 5943600"/>
                <a:gd name="connsiteX32" fmla="*/ 681643 w 1496290"/>
                <a:gd name="connsiteY32" fmla="*/ 3366655 h 5943600"/>
                <a:gd name="connsiteX33" fmla="*/ 689956 w 1496290"/>
                <a:gd name="connsiteY33" fmla="*/ 3341716 h 5943600"/>
                <a:gd name="connsiteX34" fmla="*/ 706581 w 1496290"/>
                <a:gd name="connsiteY34" fmla="*/ 3241964 h 5943600"/>
                <a:gd name="connsiteX35" fmla="*/ 714894 w 1496290"/>
                <a:gd name="connsiteY35" fmla="*/ 3200400 h 5943600"/>
                <a:gd name="connsiteX36" fmla="*/ 731520 w 1496290"/>
                <a:gd name="connsiteY36" fmla="*/ 3150524 h 5943600"/>
                <a:gd name="connsiteX37" fmla="*/ 739832 w 1496290"/>
                <a:gd name="connsiteY37" fmla="*/ 3125586 h 5943600"/>
                <a:gd name="connsiteX38" fmla="*/ 748145 w 1496290"/>
                <a:gd name="connsiteY38" fmla="*/ 3025833 h 5943600"/>
                <a:gd name="connsiteX39" fmla="*/ 764770 w 1496290"/>
                <a:gd name="connsiteY39" fmla="*/ 2959331 h 5943600"/>
                <a:gd name="connsiteX40" fmla="*/ 773083 w 1496290"/>
                <a:gd name="connsiteY40" fmla="*/ 2917767 h 5943600"/>
                <a:gd name="connsiteX41" fmla="*/ 731520 w 1496290"/>
                <a:gd name="connsiteY41" fmla="*/ 2701636 h 5943600"/>
                <a:gd name="connsiteX42" fmla="*/ 615141 w 1496290"/>
                <a:gd name="connsiteY42" fmla="*/ 2269375 h 5943600"/>
                <a:gd name="connsiteX43" fmla="*/ 581890 w 1496290"/>
                <a:gd name="connsiteY43" fmla="*/ 2161309 h 5943600"/>
                <a:gd name="connsiteX44" fmla="*/ 556952 w 1496290"/>
                <a:gd name="connsiteY44" fmla="*/ 2053244 h 5943600"/>
                <a:gd name="connsiteX45" fmla="*/ 548640 w 1496290"/>
                <a:gd name="connsiteY45" fmla="*/ 2028306 h 5943600"/>
                <a:gd name="connsiteX46" fmla="*/ 532014 w 1496290"/>
                <a:gd name="connsiteY46" fmla="*/ 1945178 h 5943600"/>
                <a:gd name="connsiteX47" fmla="*/ 515389 w 1496290"/>
                <a:gd name="connsiteY47" fmla="*/ 1878676 h 5943600"/>
                <a:gd name="connsiteX48" fmla="*/ 498763 w 1496290"/>
                <a:gd name="connsiteY48" fmla="*/ 1803862 h 5943600"/>
                <a:gd name="connsiteX49" fmla="*/ 482138 w 1496290"/>
                <a:gd name="connsiteY49" fmla="*/ 1778924 h 5943600"/>
                <a:gd name="connsiteX50" fmla="*/ 473825 w 1496290"/>
                <a:gd name="connsiteY50" fmla="*/ 1720735 h 5943600"/>
                <a:gd name="connsiteX51" fmla="*/ 457200 w 1496290"/>
                <a:gd name="connsiteY51" fmla="*/ 1679171 h 5943600"/>
                <a:gd name="connsiteX52" fmla="*/ 423949 w 1496290"/>
                <a:gd name="connsiteY52" fmla="*/ 1579418 h 5943600"/>
                <a:gd name="connsiteX53" fmla="*/ 399010 w 1496290"/>
                <a:gd name="connsiteY53" fmla="*/ 1512916 h 5943600"/>
                <a:gd name="connsiteX54" fmla="*/ 390698 w 1496290"/>
                <a:gd name="connsiteY54" fmla="*/ 1479666 h 5943600"/>
                <a:gd name="connsiteX55" fmla="*/ 374072 w 1496290"/>
                <a:gd name="connsiteY55" fmla="*/ 1438102 h 5943600"/>
                <a:gd name="connsiteX56" fmla="*/ 357447 w 1496290"/>
                <a:gd name="connsiteY56" fmla="*/ 1371600 h 5943600"/>
                <a:gd name="connsiteX57" fmla="*/ 365760 w 1496290"/>
                <a:gd name="connsiteY57" fmla="*/ 1205346 h 5943600"/>
                <a:gd name="connsiteX58" fmla="*/ 390698 w 1496290"/>
                <a:gd name="connsiteY58" fmla="*/ 1105593 h 5943600"/>
                <a:gd name="connsiteX59" fmla="*/ 407323 w 1496290"/>
                <a:gd name="connsiteY59" fmla="*/ 1030778 h 5943600"/>
                <a:gd name="connsiteX60" fmla="*/ 448887 w 1496290"/>
                <a:gd name="connsiteY60" fmla="*/ 864524 h 5943600"/>
                <a:gd name="connsiteX61" fmla="*/ 465512 w 1496290"/>
                <a:gd name="connsiteY61" fmla="*/ 822960 h 5943600"/>
                <a:gd name="connsiteX62" fmla="*/ 473825 w 1496290"/>
                <a:gd name="connsiteY62" fmla="*/ 798022 h 5943600"/>
                <a:gd name="connsiteX63" fmla="*/ 482138 w 1496290"/>
                <a:gd name="connsiteY63" fmla="*/ 748146 h 5943600"/>
                <a:gd name="connsiteX64" fmla="*/ 507076 w 1496290"/>
                <a:gd name="connsiteY64" fmla="*/ 723207 h 5943600"/>
                <a:gd name="connsiteX65" fmla="*/ 523701 w 1496290"/>
                <a:gd name="connsiteY65" fmla="*/ 689956 h 5943600"/>
                <a:gd name="connsiteX66" fmla="*/ 532014 w 1496290"/>
                <a:gd name="connsiteY66" fmla="*/ 665018 h 5943600"/>
                <a:gd name="connsiteX67" fmla="*/ 556952 w 1496290"/>
                <a:gd name="connsiteY67" fmla="*/ 648393 h 5943600"/>
                <a:gd name="connsiteX68" fmla="*/ 590203 w 1496290"/>
                <a:gd name="connsiteY68" fmla="*/ 598516 h 5943600"/>
                <a:gd name="connsiteX69" fmla="*/ 606829 w 1496290"/>
                <a:gd name="connsiteY69" fmla="*/ 556953 h 5943600"/>
                <a:gd name="connsiteX70" fmla="*/ 631767 w 1496290"/>
                <a:gd name="connsiteY70" fmla="*/ 532015 h 5943600"/>
                <a:gd name="connsiteX71" fmla="*/ 706581 w 1496290"/>
                <a:gd name="connsiteY71" fmla="*/ 440575 h 5943600"/>
                <a:gd name="connsiteX72" fmla="*/ 756458 w 1496290"/>
                <a:gd name="connsiteY72" fmla="*/ 382386 h 5943600"/>
                <a:gd name="connsiteX73" fmla="*/ 798021 w 1496290"/>
                <a:gd name="connsiteY73" fmla="*/ 340822 h 5943600"/>
                <a:gd name="connsiteX74" fmla="*/ 847898 w 1496290"/>
                <a:gd name="connsiteY74" fmla="*/ 266007 h 5943600"/>
                <a:gd name="connsiteX75" fmla="*/ 881149 w 1496290"/>
                <a:gd name="connsiteY75" fmla="*/ 199506 h 5943600"/>
                <a:gd name="connsiteX76" fmla="*/ 939338 w 1496290"/>
                <a:gd name="connsiteY76" fmla="*/ 124691 h 5943600"/>
                <a:gd name="connsiteX77" fmla="*/ 947650 w 1496290"/>
                <a:gd name="connsiteY77" fmla="*/ 99753 h 5943600"/>
                <a:gd name="connsiteX78" fmla="*/ 964276 w 1496290"/>
                <a:gd name="connsiteY78" fmla="*/ 83127 h 5943600"/>
                <a:gd name="connsiteX79" fmla="*/ 972589 w 1496290"/>
                <a:gd name="connsiteY79" fmla="*/ 49876 h 5943600"/>
                <a:gd name="connsiteX80" fmla="*/ 997527 w 1496290"/>
                <a:gd name="connsiteY80" fmla="*/ 24938 h 5943600"/>
                <a:gd name="connsiteX81" fmla="*/ 1055716 w 1496290"/>
                <a:gd name="connsiteY81" fmla="*/ 0 h 5943600"/>
                <a:gd name="connsiteX82" fmla="*/ 1105592 w 1496290"/>
                <a:gd name="connsiteY82" fmla="*/ 8313 h 5943600"/>
                <a:gd name="connsiteX83" fmla="*/ 1147156 w 1496290"/>
                <a:gd name="connsiteY83" fmla="*/ 24938 h 5943600"/>
                <a:gd name="connsiteX84" fmla="*/ 1197032 w 1496290"/>
                <a:gd name="connsiteY84" fmla="*/ 41564 h 5943600"/>
                <a:gd name="connsiteX85" fmla="*/ 1230283 w 1496290"/>
                <a:gd name="connsiteY85" fmla="*/ 49876 h 5943600"/>
                <a:gd name="connsiteX86" fmla="*/ 1280160 w 1496290"/>
                <a:gd name="connsiteY86" fmla="*/ 66502 h 5943600"/>
                <a:gd name="connsiteX87" fmla="*/ 1305098 w 1496290"/>
                <a:gd name="connsiteY87" fmla="*/ 74815 h 5943600"/>
                <a:gd name="connsiteX88" fmla="*/ 1338349 w 1496290"/>
                <a:gd name="connsiteY88" fmla="*/ 91440 h 5943600"/>
                <a:gd name="connsiteX89" fmla="*/ 1363287 w 1496290"/>
                <a:gd name="connsiteY89" fmla="*/ 99753 h 5943600"/>
                <a:gd name="connsiteX90" fmla="*/ 1404850 w 1496290"/>
                <a:gd name="connsiteY90" fmla="*/ 133004 h 5943600"/>
                <a:gd name="connsiteX91" fmla="*/ 1421476 w 1496290"/>
                <a:gd name="connsiteY91" fmla="*/ 166255 h 5943600"/>
                <a:gd name="connsiteX92" fmla="*/ 1421476 w 1496290"/>
                <a:gd name="connsiteY92" fmla="*/ 507076 h 5943600"/>
                <a:gd name="connsiteX93" fmla="*/ 1388225 w 1496290"/>
                <a:gd name="connsiteY93" fmla="*/ 615142 h 5943600"/>
                <a:gd name="connsiteX94" fmla="*/ 1346661 w 1496290"/>
                <a:gd name="connsiteY94" fmla="*/ 781396 h 5943600"/>
                <a:gd name="connsiteX95" fmla="*/ 1330036 w 1496290"/>
                <a:gd name="connsiteY95" fmla="*/ 822960 h 5943600"/>
                <a:gd name="connsiteX96" fmla="*/ 1271847 w 1496290"/>
                <a:gd name="connsiteY96" fmla="*/ 1039091 h 5943600"/>
                <a:gd name="connsiteX97" fmla="*/ 1238596 w 1496290"/>
                <a:gd name="connsiteY97" fmla="*/ 1155469 h 5943600"/>
                <a:gd name="connsiteX98" fmla="*/ 1213658 w 1496290"/>
                <a:gd name="connsiteY98" fmla="*/ 1313411 h 5943600"/>
                <a:gd name="connsiteX99" fmla="*/ 1205345 w 1496290"/>
                <a:gd name="connsiteY99" fmla="*/ 1354975 h 5943600"/>
                <a:gd name="connsiteX100" fmla="*/ 1197032 w 1496290"/>
                <a:gd name="connsiteY100" fmla="*/ 1421476 h 5943600"/>
                <a:gd name="connsiteX101" fmla="*/ 1172094 w 1496290"/>
                <a:gd name="connsiteY101" fmla="*/ 1554480 h 5943600"/>
                <a:gd name="connsiteX102" fmla="*/ 1197032 w 1496290"/>
                <a:gd name="connsiteY102" fmla="*/ 1812175 h 5943600"/>
                <a:gd name="connsiteX103" fmla="*/ 1213658 w 1496290"/>
                <a:gd name="connsiteY103" fmla="*/ 1853738 h 5943600"/>
                <a:gd name="connsiteX104" fmla="*/ 1255221 w 1496290"/>
                <a:gd name="connsiteY104" fmla="*/ 2028306 h 5943600"/>
                <a:gd name="connsiteX105" fmla="*/ 1271847 w 1496290"/>
                <a:gd name="connsiteY105" fmla="*/ 2078182 h 5943600"/>
                <a:gd name="connsiteX106" fmla="*/ 1296785 w 1496290"/>
                <a:gd name="connsiteY106" fmla="*/ 2119746 h 5943600"/>
                <a:gd name="connsiteX107" fmla="*/ 1388225 w 1496290"/>
                <a:gd name="connsiteY107" fmla="*/ 2335876 h 5943600"/>
                <a:gd name="connsiteX108" fmla="*/ 1404850 w 1496290"/>
                <a:gd name="connsiteY108" fmla="*/ 2394066 h 5943600"/>
                <a:gd name="connsiteX109" fmla="*/ 1421476 w 1496290"/>
                <a:gd name="connsiteY109" fmla="*/ 2419004 h 5943600"/>
                <a:gd name="connsiteX110" fmla="*/ 1446414 w 1496290"/>
                <a:gd name="connsiteY110" fmla="*/ 2468880 h 5943600"/>
                <a:gd name="connsiteX111" fmla="*/ 1487978 w 1496290"/>
                <a:gd name="connsiteY111" fmla="*/ 2643447 h 5943600"/>
                <a:gd name="connsiteX112" fmla="*/ 1496290 w 1496290"/>
                <a:gd name="connsiteY112" fmla="*/ 2709949 h 5943600"/>
                <a:gd name="connsiteX113" fmla="*/ 1487978 w 1496290"/>
                <a:gd name="connsiteY113" fmla="*/ 2951018 h 5943600"/>
                <a:gd name="connsiteX114" fmla="*/ 1479665 w 1496290"/>
                <a:gd name="connsiteY114" fmla="*/ 3000895 h 5943600"/>
                <a:gd name="connsiteX115" fmla="*/ 1463040 w 1496290"/>
                <a:gd name="connsiteY115" fmla="*/ 3117273 h 5943600"/>
                <a:gd name="connsiteX116" fmla="*/ 1421476 w 1496290"/>
                <a:gd name="connsiteY116" fmla="*/ 3291840 h 5943600"/>
                <a:gd name="connsiteX117" fmla="*/ 1404850 w 1496290"/>
                <a:gd name="connsiteY117" fmla="*/ 3408218 h 5943600"/>
                <a:gd name="connsiteX118" fmla="*/ 1379912 w 1496290"/>
                <a:gd name="connsiteY118" fmla="*/ 3491346 h 5943600"/>
                <a:gd name="connsiteX119" fmla="*/ 1346661 w 1496290"/>
                <a:gd name="connsiteY119" fmla="*/ 3657600 h 5943600"/>
                <a:gd name="connsiteX120" fmla="*/ 1338349 w 1496290"/>
                <a:gd name="connsiteY120" fmla="*/ 3707476 h 5943600"/>
                <a:gd name="connsiteX121" fmla="*/ 1330036 w 1496290"/>
                <a:gd name="connsiteY121" fmla="*/ 3732415 h 5943600"/>
                <a:gd name="connsiteX122" fmla="*/ 1305098 w 1496290"/>
                <a:gd name="connsiteY122" fmla="*/ 3815542 h 5943600"/>
                <a:gd name="connsiteX123" fmla="*/ 1271847 w 1496290"/>
                <a:gd name="connsiteY123" fmla="*/ 3940233 h 5943600"/>
                <a:gd name="connsiteX124" fmla="*/ 1238596 w 1496290"/>
                <a:gd name="connsiteY124" fmla="*/ 4039986 h 5943600"/>
                <a:gd name="connsiteX125" fmla="*/ 1197032 w 1496290"/>
                <a:gd name="connsiteY125" fmla="*/ 4123113 h 5943600"/>
                <a:gd name="connsiteX126" fmla="*/ 1180407 w 1496290"/>
                <a:gd name="connsiteY126" fmla="*/ 4172989 h 5943600"/>
                <a:gd name="connsiteX127" fmla="*/ 1155469 w 1496290"/>
                <a:gd name="connsiteY127" fmla="*/ 4231178 h 5943600"/>
                <a:gd name="connsiteX128" fmla="*/ 1122218 w 1496290"/>
                <a:gd name="connsiteY128" fmla="*/ 4347556 h 5943600"/>
                <a:gd name="connsiteX129" fmla="*/ 1105592 w 1496290"/>
                <a:gd name="connsiteY129" fmla="*/ 4430684 h 5943600"/>
                <a:gd name="connsiteX130" fmla="*/ 1122218 w 1496290"/>
                <a:gd name="connsiteY130" fmla="*/ 4630189 h 5943600"/>
                <a:gd name="connsiteX131" fmla="*/ 1138843 w 1496290"/>
                <a:gd name="connsiteY131" fmla="*/ 4680066 h 5943600"/>
                <a:gd name="connsiteX132" fmla="*/ 1155469 w 1496290"/>
                <a:gd name="connsiteY132" fmla="*/ 4746567 h 5943600"/>
                <a:gd name="connsiteX133" fmla="*/ 1163781 w 1496290"/>
                <a:gd name="connsiteY133" fmla="*/ 4771506 h 5943600"/>
                <a:gd name="connsiteX134" fmla="*/ 1172094 w 1496290"/>
                <a:gd name="connsiteY134" fmla="*/ 4813069 h 5943600"/>
                <a:gd name="connsiteX135" fmla="*/ 1188720 w 1496290"/>
                <a:gd name="connsiteY135" fmla="*/ 4862946 h 5943600"/>
                <a:gd name="connsiteX136" fmla="*/ 1205345 w 1496290"/>
                <a:gd name="connsiteY136" fmla="*/ 4921135 h 5943600"/>
                <a:gd name="connsiteX137" fmla="*/ 1221970 w 1496290"/>
                <a:gd name="connsiteY137" fmla="*/ 5203767 h 5943600"/>
                <a:gd name="connsiteX138" fmla="*/ 1238596 w 1496290"/>
                <a:gd name="connsiteY138" fmla="*/ 5278582 h 5943600"/>
                <a:gd name="connsiteX139" fmla="*/ 1246909 w 1496290"/>
                <a:gd name="connsiteY139" fmla="*/ 5586153 h 5943600"/>
                <a:gd name="connsiteX140" fmla="*/ 1238596 w 1496290"/>
                <a:gd name="connsiteY140" fmla="*/ 5669280 h 5943600"/>
                <a:gd name="connsiteX141" fmla="*/ 1197032 w 1496290"/>
                <a:gd name="connsiteY141" fmla="*/ 5744095 h 5943600"/>
                <a:gd name="connsiteX142" fmla="*/ 1172094 w 1496290"/>
                <a:gd name="connsiteY142" fmla="*/ 5785658 h 5943600"/>
                <a:gd name="connsiteX143" fmla="*/ 1105592 w 1496290"/>
                <a:gd name="connsiteY143" fmla="*/ 5868786 h 5943600"/>
                <a:gd name="connsiteX144" fmla="*/ 1047403 w 1496290"/>
                <a:gd name="connsiteY144" fmla="*/ 5893724 h 5943600"/>
                <a:gd name="connsiteX145" fmla="*/ 906087 w 1496290"/>
                <a:gd name="connsiteY145" fmla="*/ 5918662 h 5943600"/>
                <a:gd name="connsiteX146" fmla="*/ 847898 w 1496290"/>
                <a:gd name="connsiteY146" fmla="*/ 5935287 h 5943600"/>
                <a:gd name="connsiteX147" fmla="*/ 789709 w 1496290"/>
                <a:gd name="connsiteY147" fmla="*/ 5943600 h 5943600"/>
                <a:gd name="connsiteX148" fmla="*/ 648392 w 1496290"/>
                <a:gd name="connsiteY148" fmla="*/ 5935287 h 5943600"/>
                <a:gd name="connsiteX149" fmla="*/ 540327 w 1496290"/>
                <a:gd name="connsiteY149" fmla="*/ 5918662 h 5943600"/>
                <a:gd name="connsiteX150" fmla="*/ 515389 w 1496290"/>
                <a:gd name="connsiteY150" fmla="*/ 5910349 h 5943600"/>
                <a:gd name="connsiteX151" fmla="*/ 473825 w 1496290"/>
                <a:gd name="connsiteY151" fmla="*/ 5877098 h 5943600"/>
                <a:gd name="connsiteX152" fmla="*/ 448887 w 1496290"/>
                <a:gd name="connsiteY152" fmla="*/ 5860473 h 5943600"/>
                <a:gd name="connsiteX153" fmla="*/ 423949 w 1496290"/>
                <a:gd name="connsiteY153" fmla="*/ 5777346 h 5943600"/>
                <a:gd name="connsiteX154" fmla="*/ 399010 w 1496290"/>
                <a:gd name="connsiteY154" fmla="*/ 5710844 h 5943600"/>
                <a:gd name="connsiteX155" fmla="*/ 390698 w 1496290"/>
                <a:gd name="connsiteY155" fmla="*/ 5636029 h 5943600"/>
                <a:gd name="connsiteX156" fmla="*/ 349134 w 1496290"/>
                <a:gd name="connsiteY156" fmla="*/ 5552902 h 5943600"/>
                <a:gd name="connsiteX157" fmla="*/ 315883 w 1496290"/>
                <a:gd name="connsiteY157" fmla="*/ 5503026 h 5943600"/>
                <a:gd name="connsiteX158" fmla="*/ 124690 w 1496290"/>
                <a:gd name="connsiteY158" fmla="*/ 5619404 h 594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</a:cxnLst>
              <a:rect l="l" t="t" r="r" b="b"/>
              <a:pathLst>
                <a:path w="1496290" h="5943600">
                  <a:moveTo>
                    <a:pt x="199505" y="5769033"/>
                  </a:moveTo>
                  <a:lnTo>
                    <a:pt x="199505" y="5769033"/>
                  </a:lnTo>
                  <a:cubicBezTo>
                    <a:pt x="182880" y="5746866"/>
                    <a:pt x="167368" y="5723818"/>
                    <a:pt x="149629" y="5702531"/>
                  </a:cubicBezTo>
                  <a:cubicBezTo>
                    <a:pt x="139594" y="5690489"/>
                    <a:pt x="125073" y="5682322"/>
                    <a:pt x="116378" y="5669280"/>
                  </a:cubicBezTo>
                  <a:lnTo>
                    <a:pt x="83127" y="5619404"/>
                  </a:lnTo>
                  <a:cubicBezTo>
                    <a:pt x="74814" y="5591695"/>
                    <a:pt x="66818" y="5563888"/>
                    <a:pt x="58189" y="5536276"/>
                  </a:cubicBezTo>
                  <a:cubicBezTo>
                    <a:pt x="52962" y="5519549"/>
                    <a:pt x="46174" y="5503307"/>
                    <a:pt x="41563" y="5486400"/>
                  </a:cubicBezTo>
                  <a:cubicBezTo>
                    <a:pt x="37845" y="5472769"/>
                    <a:pt x="35705" y="5458750"/>
                    <a:pt x="33250" y="5444836"/>
                  </a:cubicBezTo>
                  <a:cubicBezTo>
                    <a:pt x="27392" y="5411640"/>
                    <a:pt x="22167" y="5378335"/>
                    <a:pt x="16625" y="5345084"/>
                  </a:cubicBezTo>
                  <a:cubicBezTo>
                    <a:pt x="13854" y="5328458"/>
                    <a:pt x="13642" y="5311197"/>
                    <a:pt x="8312" y="5295207"/>
                  </a:cubicBezTo>
                  <a:lnTo>
                    <a:pt x="0" y="5270269"/>
                  </a:lnTo>
                  <a:cubicBezTo>
                    <a:pt x="2771" y="5159433"/>
                    <a:pt x="3161" y="5048511"/>
                    <a:pt x="8312" y="4937760"/>
                  </a:cubicBezTo>
                  <a:cubicBezTo>
                    <a:pt x="8719" y="4929007"/>
                    <a:pt x="14500" y="4921323"/>
                    <a:pt x="16625" y="4912822"/>
                  </a:cubicBezTo>
                  <a:cubicBezTo>
                    <a:pt x="27800" y="4868122"/>
                    <a:pt x="21183" y="4867238"/>
                    <a:pt x="41563" y="4821382"/>
                  </a:cubicBezTo>
                  <a:cubicBezTo>
                    <a:pt x="89902" y="4712620"/>
                    <a:pt x="143088" y="4606052"/>
                    <a:pt x="191192" y="4497186"/>
                  </a:cubicBezTo>
                  <a:cubicBezTo>
                    <a:pt x="219426" y="4433288"/>
                    <a:pt x="170996" y="4494906"/>
                    <a:pt x="224443" y="4422371"/>
                  </a:cubicBezTo>
                  <a:cubicBezTo>
                    <a:pt x="253708" y="4382654"/>
                    <a:pt x="315883" y="4305993"/>
                    <a:pt x="315883" y="4305993"/>
                  </a:cubicBezTo>
                  <a:cubicBezTo>
                    <a:pt x="324196" y="4281055"/>
                    <a:pt x="326239" y="4253050"/>
                    <a:pt x="340821" y="4231178"/>
                  </a:cubicBezTo>
                  <a:cubicBezTo>
                    <a:pt x="362583" y="4198536"/>
                    <a:pt x="358428" y="4208479"/>
                    <a:pt x="374072" y="4164676"/>
                  </a:cubicBezTo>
                  <a:cubicBezTo>
                    <a:pt x="382913" y="4139920"/>
                    <a:pt x="387254" y="4113374"/>
                    <a:pt x="399010" y="4089862"/>
                  </a:cubicBezTo>
                  <a:cubicBezTo>
                    <a:pt x="404552" y="4078778"/>
                    <a:pt x="411285" y="4068214"/>
                    <a:pt x="415636" y="4056611"/>
                  </a:cubicBezTo>
                  <a:cubicBezTo>
                    <a:pt x="419648" y="4045914"/>
                    <a:pt x="419261" y="4033779"/>
                    <a:pt x="423949" y="4023360"/>
                  </a:cubicBezTo>
                  <a:cubicBezTo>
                    <a:pt x="444290" y="3978158"/>
                    <a:pt x="490450" y="3890356"/>
                    <a:pt x="490450" y="3890356"/>
                  </a:cubicBezTo>
                  <a:cubicBezTo>
                    <a:pt x="508670" y="3799262"/>
                    <a:pt x="485887" y="3894215"/>
                    <a:pt x="515389" y="3815542"/>
                  </a:cubicBezTo>
                  <a:cubicBezTo>
                    <a:pt x="538395" y="3754193"/>
                    <a:pt x="506633" y="3807892"/>
                    <a:pt x="540327" y="3757353"/>
                  </a:cubicBezTo>
                  <a:cubicBezTo>
                    <a:pt x="543098" y="3746269"/>
                    <a:pt x="544140" y="3734603"/>
                    <a:pt x="548640" y="3724102"/>
                  </a:cubicBezTo>
                  <a:cubicBezTo>
                    <a:pt x="560843" y="3695627"/>
                    <a:pt x="582689" y="3671030"/>
                    <a:pt x="590203" y="3640975"/>
                  </a:cubicBezTo>
                  <a:cubicBezTo>
                    <a:pt x="600939" y="3598032"/>
                    <a:pt x="592179" y="3617230"/>
                    <a:pt x="615141" y="3582786"/>
                  </a:cubicBezTo>
                  <a:cubicBezTo>
                    <a:pt x="617912" y="3571702"/>
                    <a:pt x="618953" y="3560036"/>
                    <a:pt x="623454" y="3549535"/>
                  </a:cubicBezTo>
                  <a:cubicBezTo>
                    <a:pt x="627390" y="3540352"/>
                    <a:pt x="636572" y="3533951"/>
                    <a:pt x="640080" y="3524596"/>
                  </a:cubicBezTo>
                  <a:cubicBezTo>
                    <a:pt x="645041" y="3511367"/>
                    <a:pt x="644332" y="3496566"/>
                    <a:pt x="648392" y="3483033"/>
                  </a:cubicBezTo>
                  <a:cubicBezTo>
                    <a:pt x="652680" y="3468740"/>
                    <a:pt x="660919" y="3455817"/>
                    <a:pt x="665018" y="3441469"/>
                  </a:cubicBezTo>
                  <a:cubicBezTo>
                    <a:pt x="672036" y="3416906"/>
                    <a:pt x="675447" y="3391439"/>
                    <a:pt x="681643" y="3366655"/>
                  </a:cubicBezTo>
                  <a:cubicBezTo>
                    <a:pt x="683768" y="3358154"/>
                    <a:pt x="687185" y="3350029"/>
                    <a:pt x="689956" y="3341716"/>
                  </a:cubicBezTo>
                  <a:cubicBezTo>
                    <a:pt x="695498" y="3308465"/>
                    <a:pt x="700723" y="3275160"/>
                    <a:pt x="706581" y="3241964"/>
                  </a:cubicBezTo>
                  <a:cubicBezTo>
                    <a:pt x="709036" y="3228050"/>
                    <a:pt x="711176" y="3214031"/>
                    <a:pt x="714894" y="3200400"/>
                  </a:cubicBezTo>
                  <a:cubicBezTo>
                    <a:pt x="719505" y="3183493"/>
                    <a:pt x="725978" y="3167149"/>
                    <a:pt x="731520" y="3150524"/>
                  </a:cubicBezTo>
                  <a:lnTo>
                    <a:pt x="739832" y="3125586"/>
                  </a:lnTo>
                  <a:cubicBezTo>
                    <a:pt x="742603" y="3092335"/>
                    <a:pt x="744246" y="3058971"/>
                    <a:pt x="748145" y="3025833"/>
                  </a:cubicBezTo>
                  <a:cubicBezTo>
                    <a:pt x="754953" y="2967966"/>
                    <a:pt x="753989" y="3002455"/>
                    <a:pt x="764770" y="2959331"/>
                  </a:cubicBezTo>
                  <a:cubicBezTo>
                    <a:pt x="768197" y="2945624"/>
                    <a:pt x="770312" y="2931622"/>
                    <a:pt x="773083" y="2917767"/>
                  </a:cubicBezTo>
                  <a:cubicBezTo>
                    <a:pt x="759229" y="2845723"/>
                    <a:pt x="748883" y="2772915"/>
                    <a:pt x="731520" y="2701636"/>
                  </a:cubicBezTo>
                  <a:cubicBezTo>
                    <a:pt x="696205" y="2556657"/>
                    <a:pt x="647510" y="2415040"/>
                    <a:pt x="615141" y="2269375"/>
                  </a:cubicBezTo>
                  <a:cubicBezTo>
                    <a:pt x="595828" y="2182463"/>
                    <a:pt x="609941" y="2217409"/>
                    <a:pt x="581890" y="2161309"/>
                  </a:cubicBezTo>
                  <a:cubicBezTo>
                    <a:pt x="572195" y="2112830"/>
                    <a:pt x="571995" y="2108402"/>
                    <a:pt x="556952" y="2053244"/>
                  </a:cubicBezTo>
                  <a:cubicBezTo>
                    <a:pt x="554647" y="2044790"/>
                    <a:pt x="550610" y="2036844"/>
                    <a:pt x="548640" y="2028306"/>
                  </a:cubicBezTo>
                  <a:cubicBezTo>
                    <a:pt x="542286" y="2000772"/>
                    <a:pt x="538867" y="1972592"/>
                    <a:pt x="532014" y="1945178"/>
                  </a:cubicBezTo>
                  <a:cubicBezTo>
                    <a:pt x="526472" y="1923011"/>
                    <a:pt x="519146" y="1901215"/>
                    <a:pt x="515389" y="1878676"/>
                  </a:cubicBezTo>
                  <a:cubicBezTo>
                    <a:pt x="512196" y="1859517"/>
                    <a:pt x="508996" y="1824327"/>
                    <a:pt x="498763" y="1803862"/>
                  </a:cubicBezTo>
                  <a:cubicBezTo>
                    <a:pt x="494295" y="1794926"/>
                    <a:pt x="487680" y="1787237"/>
                    <a:pt x="482138" y="1778924"/>
                  </a:cubicBezTo>
                  <a:cubicBezTo>
                    <a:pt x="479367" y="1759528"/>
                    <a:pt x="478577" y="1739743"/>
                    <a:pt x="473825" y="1720735"/>
                  </a:cubicBezTo>
                  <a:cubicBezTo>
                    <a:pt x="470206" y="1706259"/>
                    <a:pt x="462166" y="1693242"/>
                    <a:pt x="457200" y="1679171"/>
                  </a:cubicBezTo>
                  <a:cubicBezTo>
                    <a:pt x="445535" y="1646119"/>
                    <a:pt x="432450" y="1613421"/>
                    <a:pt x="423949" y="1579418"/>
                  </a:cubicBezTo>
                  <a:cubicBezTo>
                    <a:pt x="412630" y="1534145"/>
                    <a:pt x="420745" y="1556386"/>
                    <a:pt x="399010" y="1512916"/>
                  </a:cubicBezTo>
                  <a:cubicBezTo>
                    <a:pt x="396239" y="1501833"/>
                    <a:pt x="394311" y="1490504"/>
                    <a:pt x="390698" y="1479666"/>
                  </a:cubicBezTo>
                  <a:cubicBezTo>
                    <a:pt x="385979" y="1465510"/>
                    <a:pt x="378460" y="1452364"/>
                    <a:pt x="374072" y="1438102"/>
                  </a:cubicBezTo>
                  <a:cubicBezTo>
                    <a:pt x="367352" y="1416263"/>
                    <a:pt x="357447" y="1371600"/>
                    <a:pt x="357447" y="1371600"/>
                  </a:cubicBezTo>
                  <a:cubicBezTo>
                    <a:pt x="360218" y="1316182"/>
                    <a:pt x="360050" y="1260539"/>
                    <a:pt x="365760" y="1205346"/>
                  </a:cubicBezTo>
                  <a:cubicBezTo>
                    <a:pt x="369929" y="1165046"/>
                    <a:pt x="379230" y="1139994"/>
                    <a:pt x="390698" y="1105593"/>
                  </a:cubicBezTo>
                  <a:cubicBezTo>
                    <a:pt x="413566" y="968370"/>
                    <a:pt x="386861" y="1112621"/>
                    <a:pt x="407323" y="1030778"/>
                  </a:cubicBezTo>
                  <a:cubicBezTo>
                    <a:pt x="425142" y="959507"/>
                    <a:pt x="408741" y="964894"/>
                    <a:pt x="448887" y="864524"/>
                  </a:cubicBezTo>
                  <a:cubicBezTo>
                    <a:pt x="454429" y="850669"/>
                    <a:pt x="460273" y="836932"/>
                    <a:pt x="465512" y="822960"/>
                  </a:cubicBezTo>
                  <a:cubicBezTo>
                    <a:pt x="468589" y="814756"/>
                    <a:pt x="471924" y="806576"/>
                    <a:pt x="473825" y="798022"/>
                  </a:cubicBezTo>
                  <a:cubicBezTo>
                    <a:pt x="477481" y="781569"/>
                    <a:pt x="475293" y="763548"/>
                    <a:pt x="482138" y="748146"/>
                  </a:cubicBezTo>
                  <a:cubicBezTo>
                    <a:pt x="486913" y="737403"/>
                    <a:pt x="500243" y="732773"/>
                    <a:pt x="507076" y="723207"/>
                  </a:cubicBezTo>
                  <a:cubicBezTo>
                    <a:pt x="514278" y="713123"/>
                    <a:pt x="518820" y="701346"/>
                    <a:pt x="523701" y="689956"/>
                  </a:cubicBezTo>
                  <a:cubicBezTo>
                    <a:pt x="527153" y="681902"/>
                    <a:pt x="526540" y="671860"/>
                    <a:pt x="532014" y="665018"/>
                  </a:cubicBezTo>
                  <a:cubicBezTo>
                    <a:pt x="538255" y="657217"/>
                    <a:pt x="548639" y="653935"/>
                    <a:pt x="556952" y="648393"/>
                  </a:cubicBezTo>
                  <a:cubicBezTo>
                    <a:pt x="578797" y="561014"/>
                    <a:pt x="546044" y="660338"/>
                    <a:pt x="590203" y="598516"/>
                  </a:cubicBezTo>
                  <a:cubicBezTo>
                    <a:pt x="598876" y="586374"/>
                    <a:pt x="598920" y="569606"/>
                    <a:pt x="606829" y="556953"/>
                  </a:cubicBezTo>
                  <a:cubicBezTo>
                    <a:pt x="613060" y="546984"/>
                    <a:pt x="624714" y="541420"/>
                    <a:pt x="631767" y="532015"/>
                  </a:cubicBezTo>
                  <a:cubicBezTo>
                    <a:pt x="701039" y="439651"/>
                    <a:pt x="652087" y="476904"/>
                    <a:pt x="706581" y="440575"/>
                  </a:cubicBezTo>
                  <a:cubicBezTo>
                    <a:pt x="744753" y="383316"/>
                    <a:pt x="695979" y="452945"/>
                    <a:pt x="756458" y="382386"/>
                  </a:cubicBezTo>
                  <a:cubicBezTo>
                    <a:pt x="793405" y="339281"/>
                    <a:pt x="749990" y="372842"/>
                    <a:pt x="798021" y="340822"/>
                  </a:cubicBezTo>
                  <a:cubicBezTo>
                    <a:pt x="816120" y="268427"/>
                    <a:pt x="789622" y="350183"/>
                    <a:pt x="847898" y="266007"/>
                  </a:cubicBezTo>
                  <a:cubicBezTo>
                    <a:pt x="862005" y="245630"/>
                    <a:pt x="867685" y="220313"/>
                    <a:pt x="881149" y="199506"/>
                  </a:cubicBezTo>
                  <a:cubicBezTo>
                    <a:pt x="898312" y="172981"/>
                    <a:pt x="939338" y="124691"/>
                    <a:pt x="939338" y="124691"/>
                  </a:cubicBezTo>
                  <a:cubicBezTo>
                    <a:pt x="942109" y="116378"/>
                    <a:pt x="943142" y="107267"/>
                    <a:pt x="947650" y="99753"/>
                  </a:cubicBezTo>
                  <a:cubicBezTo>
                    <a:pt x="951682" y="93032"/>
                    <a:pt x="960771" y="90137"/>
                    <a:pt x="964276" y="83127"/>
                  </a:cubicBezTo>
                  <a:cubicBezTo>
                    <a:pt x="969385" y="72908"/>
                    <a:pt x="966921" y="59795"/>
                    <a:pt x="972589" y="49876"/>
                  </a:cubicBezTo>
                  <a:cubicBezTo>
                    <a:pt x="978422" y="39669"/>
                    <a:pt x="987961" y="31771"/>
                    <a:pt x="997527" y="24938"/>
                  </a:cubicBezTo>
                  <a:cubicBezTo>
                    <a:pt x="1015501" y="12099"/>
                    <a:pt x="1035366" y="6784"/>
                    <a:pt x="1055716" y="0"/>
                  </a:cubicBezTo>
                  <a:cubicBezTo>
                    <a:pt x="1072341" y="2771"/>
                    <a:pt x="1089331" y="3878"/>
                    <a:pt x="1105592" y="8313"/>
                  </a:cubicBezTo>
                  <a:cubicBezTo>
                    <a:pt x="1119988" y="12239"/>
                    <a:pt x="1133133" y="19839"/>
                    <a:pt x="1147156" y="24938"/>
                  </a:cubicBezTo>
                  <a:cubicBezTo>
                    <a:pt x="1163626" y="30927"/>
                    <a:pt x="1180246" y="36528"/>
                    <a:pt x="1197032" y="41564"/>
                  </a:cubicBezTo>
                  <a:cubicBezTo>
                    <a:pt x="1207975" y="44847"/>
                    <a:pt x="1219340" y="46593"/>
                    <a:pt x="1230283" y="49876"/>
                  </a:cubicBezTo>
                  <a:cubicBezTo>
                    <a:pt x="1247069" y="54912"/>
                    <a:pt x="1263534" y="60960"/>
                    <a:pt x="1280160" y="66502"/>
                  </a:cubicBezTo>
                  <a:cubicBezTo>
                    <a:pt x="1288473" y="69273"/>
                    <a:pt x="1297261" y="70896"/>
                    <a:pt x="1305098" y="74815"/>
                  </a:cubicBezTo>
                  <a:cubicBezTo>
                    <a:pt x="1316182" y="80357"/>
                    <a:pt x="1326959" y="86559"/>
                    <a:pt x="1338349" y="91440"/>
                  </a:cubicBezTo>
                  <a:cubicBezTo>
                    <a:pt x="1346403" y="94892"/>
                    <a:pt x="1355450" y="95834"/>
                    <a:pt x="1363287" y="99753"/>
                  </a:cubicBezTo>
                  <a:cubicBezTo>
                    <a:pt x="1374406" y="105313"/>
                    <a:pt x="1397117" y="121404"/>
                    <a:pt x="1404850" y="133004"/>
                  </a:cubicBezTo>
                  <a:cubicBezTo>
                    <a:pt x="1411724" y="143315"/>
                    <a:pt x="1415934" y="155171"/>
                    <a:pt x="1421476" y="166255"/>
                  </a:cubicBezTo>
                  <a:cubicBezTo>
                    <a:pt x="1432069" y="303965"/>
                    <a:pt x="1438974" y="340848"/>
                    <a:pt x="1421476" y="507076"/>
                  </a:cubicBezTo>
                  <a:cubicBezTo>
                    <a:pt x="1418358" y="536694"/>
                    <a:pt x="1398315" y="581509"/>
                    <a:pt x="1388225" y="615142"/>
                  </a:cubicBezTo>
                  <a:cubicBezTo>
                    <a:pt x="1333963" y="796017"/>
                    <a:pt x="1426499" y="493982"/>
                    <a:pt x="1346661" y="781396"/>
                  </a:cubicBezTo>
                  <a:cubicBezTo>
                    <a:pt x="1342667" y="795773"/>
                    <a:pt x="1334196" y="808630"/>
                    <a:pt x="1330036" y="822960"/>
                  </a:cubicBezTo>
                  <a:cubicBezTo>
                    <a:pt x="1309234" y="894611"/>
                    <a:pt x="1289942" y="966710"/>
                    <a:pt x="1271847" y="1039091"/>
                  </a:cubicBezTo>
                  <a:cubicBezTo>
                    <a:pt x="1241335" y="1161137"/>
                    <a:pt x="1295166" y="1004615"/>
                    <a:pt x="1238596" y="1155469"/>
                  </a:cubicBezTo>
                  <a:cubicBezTo>
                    <a:pt x="1228401" y="1226831"/>
                    <a:pt x="1228540" y="1229080"/>
                    <a:pt x="1213658" y="1313411"/>
                  </a:cubicBezTo>
                  <a:cubicBezTo>
                    <a:pt x="1211203" y="1327325"/>
                    <a:pt x="1207494" y="1341010"/>
                    <a:pt x="1205345" y="1354975"/>
                  </a:cubicBezTo>
                  <a:cubicBezTo>
                    <a:pt x="1201948" y="1377055"/>
                    <a:pt x="1201149" y="1399519"/>
                    <a:pt x="1197032" y="1421476"/>
                  </a:cubicBezTo>
                  <a:cubicBezTo>
                    <a:pt x="1163967" y="1597822"/>
                    <a:pt x="1194017" y="1379101"/>
                    <a:pt x="1172094" y="1554480"/>
                  </a:cubicBezTo>
                  <a:cubicBezTo>
                    <a:pt x="1180407" y="1640378"/>
                    <a:pt x="1185160" y="1726696"/>
                    <a:pt x="1197032" y="1812175"/>
                  </a:cubicBezTo>
                  <a:cubicBezTo>
                    <a:pt x="1199085" y="1826955"/>
                    <a:pt x="1209779" y="1839329"/>
                    <a:pt x="1213658" y="1853738"/>
                  </a:cubicBezTo>
                  <a:cubicBezTo>
                    <a:pt x="1229209" y="1911497"/>
                    <a:pt x="1236305" y="1971560"/>
                    <a:pt x="1255221" y="2028306"/>
                  </a:cubicBezTo>
                  <a:cubicBezTo>
                    <a:pt x="1260763" y="2044931"/>
                    <a:pt x="1264595" y="2062228"/>
                    <a:pt x="1271847" y="2078182"/>
                  </a:cubicBezTo>
                  <a:cubicBezTo>
                    <a:pt x="1278533" y="2092891"/>
                    <a:pt x="1290135" y="2105021"/>
                    <a:pt x="1296785" y="2119746"/>
                  </a:cubicBezTo>
                  <a:cubicBezTo>
                    <a:pt x="1328982" y="2191039"/>
                    <a:pt x="1359553" y="2263094"/>
                    <a:pt x="1388225" y="2335876"/>
                  </a:cubicBezTo>
                  <a:cubicBezTo>
                    <a:pt x="1395619" y="2354645"/>
                    <a:pt x="1397358" y="2375336"/>
                    <a:pt x="1404850" y="2394066"/>
                  </a:cubicBezTo>
                  <a:cubicBezTo>
                    <a:pt x="1408560" y="2403342"/>
                    <a:pt x="1416624" y="2410271"/>
                    <a:pt x="1421476" y="2419004"/>
                  </a:cubicBezTo>
                  <a:cubicBezTo>
                    <a:pt x="1430503" y="2435253"/>
                    <a:pt x="1439887" y="2451476"/>
                    <a:pt x="1446414" y="2468880"/>
                  </a:cubicBezTo>
                  <a:cubicBezTo>
                    <a:pt x="1467515" y="2525148"/>
                    <a:pt x="1479510" y="2584168"/>
                    <a:pt x="1487978" y="2643447"/>
                  </a:cubicBezTo>
                  <a:cubicBezTo>
                    <a:pt x="1491137" y="2665562"/>
                    <a:pt x="1493519" y="2687782"/>
                    <a:pt x="1496290" y="2709949"/>
                  </a:cubicBezTo>
                  <a:cubicBezTo>
                    <a:pt x="1493519" y="2790305"/>
                    <a:pt x="1492565" y="2870745"/>
                    <a:pt x="1487978" y="2951018"/>
                  </a:cubicBezTo>
                  <a:cubicBezTo>
                    <a:pt x="1487016" y="2967846"/>
                    <a:pt x="1482165" y="2984226"/>
                    <a:pt x="1479665" y="3000895"/>
                  </a:cubicBezTo>
                  <a:cubicBezTo>
                    <a:pt x="1473852" y="3039648"/>
                    <a:pt x="1470725" y="3078847"/>
                    <a:pt x="1463040" y="3117273"/>
                  </a:cubicBezTo>
                  <a:cubicBezTo>
                    <a:pt x="1451309" y="3175927"/>
                    <a:pt x="1429935" y="3232626"/>
                    <a:pt x="1421476" y="3291840"/>
                  </a:cubicBezTo>
                  <a:cubicBezTo>
                    <a:pt x="1415934" y="3330633"/>
                    <a:pt x="1411292" y="3369565"/>
                    <a:pt x="1404850" y="3408218"/>
                  </a:cubicBezTo>
                  <a:cubicBezTo>
                    <a:pt x="1400661" y="3433352"/>
                    <a:pt x="1387307" y="3469162"/>
                    <a:pt x="1379912" y="3491346"/>
                  </a:cubicBezTo>
                  <a:cubicBezTo>
                    <a:pt x="1341707" y="3739683"/>
                    <a:pt x="1383546" y="3497763"/>
                    <a:pt x="1346661" y="3657600"/>
                  </a:cubicBezTo>
                  <a:cubicBezTo>
                    <a:pt x="1342871" y="3674023"/>
                    <a:pt x="1342005" y="3691023"/>
                    <a:pt x="1338349" y="3707476"/>
                  </a:cubicBezTo>
                  <a:cubicBezTo>
                    <a:pt x="1336448" y="3716030"/>
                    <a:pt x="1332613" y="3724040"/>
                    <a:pt x="1330036" y="3732415"/>
                  </a:cubicBezTo>
                  <a:cubicBezTo>
                    <a:pt x="1321528" y="3760065"/>
                    <a:pt x="1312841" y="3787668"/>
                    <a:pt x="1305098" y="3815542"/>
                  </a:cubicBezTo>
                  <a:cubicBezTo>
                    <a:pt x="1283679" y="3892649"/>
                    <a:pt x="1294661" y="3867988"/>
                    <a:pt x="1271847" y="3940233"/>
                  </a:cubicBezTo>
                  <a:cubicBezTo>
                    <a:pt x="1261293" y="3973656"/>
                    <a:pt x="1254271" y="4008637"/>
                    <a:pt x="1238596" y="4039986"/>
                  </a:cubicBezTo>
                  <a:cubicBezTo>
                    <a:pt x="1224741" y="4067695"/>
                    <a:pt x="1206828" y="4093723"/>
                    <a:pt x="1197032" y="4123113"/>
                  </a:cubicBezTo>
                  <a:cubicBezTo>
                    <a:pt x="1191490" y="4139738"/>
                    <a:pt x="1187310" y="4156881"/>
                    <a:pt x="1180407" y="4172989"/>
                  </a:cubicBezTo>
                  <a:cubicBezTo>
                    <a:pt x="1172094" y="4192385"/>
                    <a:pt x="1162142" y="4211158"/>
                    <a:pt x="1155469" y="4231178"/>
                  </a:cubicBezTo>
                  <a:cubicBezTo>
                    <a:pt x="1142711" y="4269453"/>
                    <a:pt x="1130130" y="4307995"/>
                    <a:pt x="1122218" y="4347556"/>
                  </a:cubicBezTo>
                  <a:lnTo>
                    <a:pt x="1105592" y="4430684"/>
                  </a:lnTo>
                  <a:cubicBezTo>
                    <a:pt x="1107458" y="4462400"/>
                    <a:pt x="1110386" y="4578918"/>
                    <a:pt x="1122218" y="4630189"/>
                  </a:cubicBezTo>
                  <a:cubicBezTo>
                    <a:pt x="1126159" y="4647265"/>
                    <a:pt x="1134029" y="4663215"/>
                    <a:pt x="1138843" y="4680066"/>
                  </a:cubicBezTo>
                  <a:cubicBezTo>
                    <a:pt x="1145120" y="4702036"/>
                    <a:pt x="1149457" y="4724523"/>
                    <a:pt x="1155469" y="4746567"/>
                  </a:cubicBezTo>
                  <a:cubicBezTo>
                    <a:pt x="1157775" y="4755021"/>
                    <a:pt x="1161656" y="4763005"/>
                    <a:pt x="1163781" y="4771506"/>
                  </a:cubicBezTo>
                  <a:cubicBezTo>
                    <a:pt x="1167208" y="4785213"/>
                    <a:pt x="1168376" y="4799438"/>
                    <a:pt x="1172094" y="4813069"/>
                  </a:cubicBezTo>
                  <a:cubicBezTo>
                    <a:pt x="1176705" y="4829976"/>
                    <a:pt x="1183566" y="4846196"/>
                    <a:pt x="1188720" y="4862946"/>
                  </a:cubicBezTo>
                  <a:cubicBezTo>
                    <a:pt x="1194652" y="4882226"/>
                    <a:pt x="1199803" y="4901739"/>
                    <a:pt x="1205345" y="4921135"/>
                  </a:cubicBezTo>
                  <a:cubicBezTo>
                    <a:pt x="1206327" y="4939785"/>
                    <a:pt x="1217674" y="5169400"/>
                    <a:pt x="1221970" y="5203767"/>
                  </a:cubicBezTo>
                  <a:cubicBezTo>
                    <a:pt x="1225139" y="5229116"/>
                    <a:pt x="1233054" y="5253644"/>
                    <a:pt x="1238596" y="5278582"/>
                  </a:cubicBezTo>
                  <a:cubicBezTo>
                    <a:pt x="1241367" y="5381106"/>
                    <a:pt x="1246909" y="5483592"/>
                    <a:pt x="1246909" y="5586153"/>
                  </a:cubicBezTo>
                  <a:cubicBezTo>
                    <a:pt x="1246909" y="5614000"/>
                    <a:pt x="1244974" y="5642173"/>
                    <a:pt x="1238596" y="5669280"/>
                  </a:cubicBezTo>
                  <a:cubicBezTo>
                    <a:pt x="1217497" y="5758952"/>
                    <a:pt x="1226007" y="5703530"/>
                    <a:pt x="1197032" y="5744095"/>
                  </a:cubicBezTo>
                  <a:cubicBezTo>
                    <a:pt x="1187641" y="5757242"/>
                    <a:pt x="1181649" y="5772629"/>
                    <a:pt x="1172094" y="5785658"/>
                  </a:cubicBezTo>
                  <a:cubicBezTo>
                    <a:pt x="1151109" y="5814273"/>
                    <a:pt x="1138208" y="5854808"/>
                    <a:pt x="1105592" y="5868786"/>
                  </a:cubicBezTo>
                  <a:cubicBezTo>
                    <a:pt x="1086196" y="5877099"/>
                    <a:pt x="1067648" y="5887770"/>
                    <a:pt x="1047403" y="5893724"/>
                  </a:cubicBezTo>
                  <a:cubicBezTo>
                    <a:pt x="1008746" y="5905094"/>
                    <a:pt x="948094" y="5912661"/>
                    <a:pt x="906087" y="5918662"/>
                  </a:cubicBezTo>
                  <a:cubicBezTo>
                    <a:pt x="884715" y="5925786"/>
                    <a:pt x="870869" y="5931111"/>
                    <a:pt x="847898" y="5935287"/>
                  </a:cubicBezTo>
                  <a:cubicBezTo>
                    <a:pt x="828621" y="5938792"/>
                    <a:pt x="809105" y="5940829"/>
                    <a:pt x="789709" y="5943600"/>
                  </a:cubicBezTo>
                  <a:lnTo>
                    <a:pt x="648392" y="5935287"/>
                  </a:lnTo>
                  <a:cubicBezTo>
                    <a:pt x="597965" y="5931408"/>
                    <a:pt x="581646" y="5930468"/>
                    <a:pt x="540327" y="5918662"/>
                  </a:cubicBezTo>
                  <a:cubicBezTo>
                    <a:pt x="531902" y="5916255"/>
                    <a:pt x="523226" y="5914268"/>
                    <a:pt x="515389" y="5910349"/>
                  </a:cubicBezTo>
                  <a:cubicBezTo>
                    <a:pt x="481267" y="5893288"/>
                    <a:pt x="499603" y="5897720"/>
                    <a:pt x="473825" y="5877098"/>
                  </a:cubicBezTo>
                  <a:cubicBezTo>
                    <a:pt x="466024" y="5870857"/>
                    <a:pt x="457200" y="5866015"/>
                    <a:pt x="448887" y="5860473"/>
                  </a:cubicBezTo>
                  <a:cubicBezTo>
                    <a:pt x="399314" y="5736544"/>
                    <a:pt x="461414" y="5899107"/>
                    <a:pt x="423949" y="5777346"/>
                  </a:cubicBezTo>
                  <a:cubicBezTo>
                    <a:pt x="416987" y="5754718"/>
                    <a:pt x="407323" y="5733011"/>
                    <a:pt x="399010" y="5710844"/>
                  </a:cubicBezTo>
                  <a:cubicBezTo>
                    <a:pt x="396239" y="5685906"/>
                    <a:pt x="394823" y="5660779"/>
                    <a:pt x="390698" y="5636029"/>
                  </a:cubicBezTo>
                  <a:cubicBezTo>
                    <a:pt x="386287" y="5609562"/>
                    <a:pt x="358773" y="5568565"/>
                    <a:pt x="349134" y="5552902"/>
                  </a:cubicBezTo>
                  <a:cubicBezTo>
                    <a:pt x="338662" y="5535885"/>
                    <a:pt x="315883" y="5503026"/>
                    <a:pt x="315883" y="5503026"/>
                  </a:cubicBezTo>
                  <a:lnTo>
                    <a:pt x="124690" y="5619404"/>
                  </a:lnTo>
                </a:path>
              </a:pathLst>
            </a:custGeom>
            <a:solidFill>
              <a:schemeClr val="tx1">
                <a:lumMod val="75000"/>
                <a:lumOff val="25000"/>
                <a:alpha val="2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 rot="619841">
              <a:off x="7552925" y="5860152"/>
              <a:ext cx="372103" cy="312739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 rot="20863610">
              <a:off x="7304254" y="5761368"/>
              <a:ext cx="372103" cy="312739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 rot="2053185">
              <a:off x="8581156" y="5831588"/>
              <a:ext cx="248478" cy="294063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 rot="17508460">
              <a:off x="8802387" y="5717127"/>
              <a:ext cx="105323" cy="199788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/>
            <p:cNvSpPr/>
            <p:nvPr/>
          </p:nvSpPr>
          <p:spPr>
            <a:xfrm rot="20997922">
              <a:off x="8882707" y="5871636"/>
              <a:ext cx="261293" cy="231206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 rot="20863610">
              <a:off x="6908120" y="5743214"/>
              <a:ext cx="372103" cy="312739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 rot="771659">
              <a:off x="7110684" y="5517146"/>
              <a:ext cx="348584" cy="254063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 rot="19863520">
              <a:off x="6442742" y="5861948"/>
              <a:ext cx="304800" cy="24223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 rot="778122">
              <a:off x="6805094" y="5822312"/>
              <a:ext cx="304800" cy="24223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 rot="778122">
              <a:off x="7567094" y="5898512"/>
              <a:ext cx="304800" cy="24223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-666366" y="6096000"/>
            <a:ext cx="10724766" cy="10256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31025" y="-1039091"/>
            <a:ext cx="10939549" cy="802178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0"/>
          <p:cNvGrpSpPr/>
          <p:nvPr/>
        </p:nvGrpSpPr>
        <p:grpSpPr>
          <a:xfrm>
            <a:off x="457200" y="4419600"/>
            <a:ext cx="1752601" cy="1711430"/>
            <a:chOff x="762000" y="4876800"/>
            <a:chExt cx="1752601" cy="1254230"/>
          </a:xfrm>
        </p:grpSpPr>
        <p:sp>
          <p:nvSpPr>
            <p:cNvPr id="4" name="Rectangle 3"/>
            <p:cNvSpPr/>
            <p:nvPr/>
          </p:nvSpPr>
          <p:spPr>
            <a:xfrm>
              <a:off x="990600" y="5105400"/>
              <a:ext cx="1332731" cy="102563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43000" y="4876800"/>
              <a:ext cx="1066801" cy="56843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981201" y="5334000"/>
              <a:ext cx="533400" cy="76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62000" y="5334000"/>
              <a:ext cx="533400" cy="76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Freeform 11"/>
          <p:cNvSpPr/>
          <p:nvPr/>
        </p:nvSpPr>
        <p:spPr>
          <a:xfrm flipH="1">
            <a:off x="7659886" y="-417652"/>
            <a:ext cx="884746" cy="6886416"/>
          </a:xfrm>
          <a:custGeom>
            <a:avLst/>
            <a:gdLst>
              <a:gd name="connsiteX0" fmla="*/ 199505 w 1496290"/>
              <a:gd name="connsiteY0" fmla="*/ 5769033 h 5943600"/>
              <a:gd name="connsiteX1" fmla="*/ 199505 w 1496290"/>
              <a:gd name="connsiteY1" fmla="*/ 5769033 h 5943600"/>
              <a:gd name="connsiteX2" fmla="*/ 149629 w 1496290"/>
              <a:gd name="connsiteY2" fmla="*/ 5702531 h 5943600"/>
              <a:gd name="connsiteX3" fmla="*/ 116378 w 1496290"/>
              <a:gd name="connsiteY3" fmla="*/ 5669280 h 5943600"/>
              <a:gd name="connsiteX4" fmla="*/ 83127 w 1496290"/>
              <a:gd name="connsiteY4" fmla="*/ 5619404 h 5943600"/>
              <a:gd name="connsiteX5" fmla="*/ 58189 w 1496290"/>
              <a:gd name="connsiteY5" fmla="*/ 5536276 h 5943600"/>
              <a:gd name="connsiteX6" fmla="*/ 41563 w 1496290"/>
              <a:gd name="connsiteY6" fmla="*/ 5486400 h 5943600"/>
              <a:gd name="connsiteX7" fmla="*/ 33250 w 1496290"/>
              <a:gd name="connsiteY7" fmla="*/ 5444836 h 5943600"/>
              <a:gd name="connsiteX8" fmla="*/ 16625 w 1496290"/>
              <a:gd name="connsiteY8" fmla="*/ 5345084 h 5943600"/>
              <a:gd name="connsiteX9" fmla="*/ 8312 w 1496290"/>
              <a:gd name="connsiteY9" fmla="*/ 5295207 h 5943600"/>
              <a:gd name="connsiteX10" fmla="*/ 0 w 1496290"/>
              <a:gd name="connsiteY10" fmla="*/ 5270269 h 5943600"/>
              <a:gd name="connsiteX11" fmla="*/ 8312 w 1496290"/>
              <a:gd name="connsiteY11" fmla="*/ 4937760 h 5943600"/>
              <a:gd name="connsiteX12" fmla="*/ 16625 w 1496290"/>
              <a:gd name="connsiteY12" fmla="*/ 4912822 h 5943600"/>
              <a:gd name="connsiteX13" fmla="*/ 41563 w 1496290"/>
              <a:gd name="connsiteY13" fmla="*/ 4821382 h 5943600"/>
              <a:gd name="connsiteX14" fmla="*/ 191192 w 1496290"/>
              <a:gd name="connsiteY14" fmla="*/ 4497186 h 5943600"/>
              <a:gd name="connsiteX15" fmla="*/ 224443 w 1496290"/>
              <a:gd name="connsiteY15" fmla="*/ 4422371 h 5943600"/>
              <a:gd name="connsiteX16" fmla="*/ 315883 w 1496290"/>
              <a:gd name="connsiteY16" fmla="*/ 4305993 h 5943600"/>
              <a:gd name="connsiteX17" fmla="*/ 340821 w 1496290"/>
              <a:gd name="connsiteY17" fmla="*/ 4231178 h 5943600"/>
              <a:gd name="connsiteX18" fmla="*/ 374072 w 1496290"/>
              <a:gd name="connsiteY18" fmla="*/ 4164676 h 5943600"/>
              <a:gd name="connsiteX19" fmla="*/ 399010 w 1496290"/>
              <a:gd name="connsiteY19" fmla="*/ 4089862 h 5943600"/>
              <a:gd name="connsiteX20" fmla="*/ 415636 w 1496290"/>
              <a:gd name="connsiteY20" fmla="*/ 4056611 h 5943600"/>
              <a:gd name="connsiteX21" fmla="*/ 423949 w 1496290"/>
              <a:gd name="connsiteY21" fmla="*/ 4023360 h 5943600"/>
              <a:gd name="connsiteX22" fmla="*/ 490450 w 1496290"/>
              <a:gd name="connsiteY22" fmla="*/ 3890356 h 5943600"/>
              <a:gd name="connsiteX23" fmla="*/ 515389 w 1496290"/>
              <a:gd name="connsiteY23" fmla="*/ 3815542 h 5943600"/>
              <a:gd name="connsiteX24" fmla="*/ 540327 w 1496290"/>
              <a:gd name="connsiteY24" fmla="*/ 3757353 h 5943600"/>
              <a:gd name="connsiteX25" fmla="*/ 548640 w 1496290"/>
              <a:gd name="connsiteY25" fmla="*/ 3724102 h 5943600"/>
              <a:gd name="connsiteX26" fmla="*/ 590203 w 1496290"/>
              <a:gd name="connsiteY26" fmla="*/ 3640975 h 5943600"/>
              <a:gd name="connsiteX27" fmla="*/ 615141 w 1496290"/>
              <a:gd name="connsiteY27" fmla="*/ 3582786 h 5943600"/>
              <a:gd name="connsiteX28" fmla="*/ 623454 w 1496290"/>
              <a:gd name="connsiteY28" fmla="*/ 3549535 h 5943600"/>
              <a:gd name="connsiteX29" fmla="*/ 640080 w 1496290"/>
              <a:gd name="connsiteY29" fmla="*/ 3524596 h 5943600"/>
              <a:gd name="connsiteX30" fmla="*/ 648392 w 1496290"/>
              <a:gd name="connsiteY30" fmla="*/ 3483033 h 5943600"/>
              <a:gd name="connsiteX31" fmla="*/ 665018 w 1496290"/>
              <a:gd name="connsiteY31" fmla="*/ 3441469 h 5943600"/>
              <a:gd name="connsiteX32" fmla="*/ 681643 w 1496290"/>
              <a:gd name="connsiteY32" fmla="*/ 3366655 h 5943600"/>
              <a:gd name="connsiteX33" fmla="*/ 689956 w 1496290"/>
              <a:gd name="connsiteY33" fmla="*/ 3341716 h 5943600"/>
              <a:gd name="connsiteX34" fmla="*/ 706581 w 1496290"/>
              <a:gd name="connsiteY34" fmla="*/ 3241964 h 5943600"/>
              <a:gd name="connsiteX35" fmla="*/ 714894 w 1496290"/>
              <a:gd name="connsiteY35" fmla="*/ 3200400 h 5943600"/>
              <a:gd name="connsiteX36" fmla="*/ 731520 w 1496290"/>
              <a:gd name="connsiteY36" fmla="*/ 3150524 h 5943600"/>
              <a:gd name="connsiteX37" fmla="*/ 739832 w 1496290"/>
              <a:gd name="connsiteY37" fmla="*/ 3125586 h 5943600"/>
              <a:gd name="connsiteX38" fmla="*/ 748145 w 1496290"/>
              <a:gd name="connsiteY38" fmla="*/ 3025833 h 5943600"/>
              <a:gd name="connsiteX39" fmla="*/ 764770 w 1496290"/>
              <a:gd name="connsiteY39" fmla="*/ 2959331 h 5943600"/>
              <a:gd name="connsiteX40" fmla="*/ 773083 w 1496290"/>
              <a:gd name="connsiteY40" fmla="*/ 2917767 h 5943600"/>
              <a:gd name="connsiteX41" fmla="*/ 731520 w 1496290"/>
              <a:gd name="connsiteY41" fmla="*/ 2701636 h 5943600"/>
              <a:gd name="connsiteX42" fmla="*/ 615141 w 1496290"/>
              <a:gd name="connsiteY42" fmla="*/ 2269375 h 5943600"/>
              <a:gd name="connsiteX43" fmla="*/ 581890 w 1496290"/>
              <a:gd name="connsiteY43" fmla="*/ 2161309 h 5943600"/>
              <a:gd name="connsiteX44" fmla="*/ 556952 w 1496290"/>
              <a:gd name="connsiteY44" fmla="*/ 2053244 h 5943600"/>
              <a:gd name="connsiteX45" fmla="*/ 548640 w 1496290"/>
              <a:gd name="connsiteY45" fmla="*/ 2028306 h 5943600"/>
              <a:gd name="connsiteX46" fmla="*/ 532014 w 1496290"/>
              <a:gd name="connsiteY46" fmla="*/ 1945178 h 5943600"/>
              <a:gd name="connsiteX47" fmla="*/ 515389 w 1496290"/>
              <a:gd name="connsiteY47" fmla="*/ 1878676 h 5943600"/>
              <a:gd name="connsiteX48" fmla="*/ 498763 w 1496290"/>
              <a:gd name="connsiteY48" fmla="*/ 1803862 h 5943600"/>
              <a:gd name="connsiteX49" fmla="*/ 482138 w 1496290"/>
              <a:gd name="connsiteY49" fmla="*/ 1778924 h 5943600"/>
              <a:gd name="connsiteX50" fmla="*/ 473825 w 1496290"/>
              <a:gd name="connsiteY50" fmla="*/ 1720735 h 5943600"/>
              <a:gd name="connsiteX51" fmla="*/ 457200 w 1496290"/>
              <a:gd name="connsiteY51" fmla="*/ 1679171 h 5943600"/>
              <a:gd name="connsiteX52" fmla="*/ 423949 w 1496290"/>
              <a:gd name="connsiteY52" fmla="*/ 1579418 h 5943600"/>
              <a:gd name="connsiteX53" fmla="*/ 399010 w 1496290"/>
              <a:gd name="connsiteY53" fmla="*/ 1512916 h 5943600"/>
              <a:gd name="connsiteX54" fmla="*/ 390698 w 1496290"/>
              <a:gd name="connsiteY54" fmla="*/ 1479666 h 5943600"/>
              <a:gd name="connsiteX55" fmla="*/ 374072 w 1496290"/>
              <a:gd name="connsiteY55" fmla="*/ 1438102 h 5943600"/>
              <a:gd name="connsiteX56" fmla="*/ 357447 w 1496290"/>
              <a:gd name="connsiteY56" fmla="*/ 1371600 h 5943600"/>
              <a:gd name="connsiteX57" fmla="*/ 365760 w 1496290"/>
              <a:gd name="connsiteY57" fmla="*/ 1205346 h 5943600"/>
              <a:gd name="connsiteX58" fmla="*/ 390698 w 1496290"/>
              <a:gd name="connsiteY58" fmla="*/ 1105593 h 5943600"/>
              <a:gd name="connsiteX59" fmla="*/ 407323 w 1496290"/>
              <a:gd name="connsiteY59" fmla="*/ 1030778 h 5943600"/>
              <a:gd name="connsiteX60" fmla="*/ 448887 w 1496290"/>
              <a:gd name="connsiteY60" fmla="*/ 864524 h 5943600"/>
              <a:gd name="connsiteX61" fmla="*/ 465512 w 1496290"/>
              <a:gd name="connsiteY61" fmla="*/ 822960 h 5943600"/>
              <a:gd name="connsiteX62" fmla="*/ 473825 w 1496290"/>
              <a:gd name="connsiteY62" fmla="*/ 798022 h 5943600"/>
              <a:gd name="connsiteX63" fmla="*/ 482138 w 1496290"/>
              <a:gd name="connsiteY63" fmla="*/ 748146 h 5943600"/>
              <a:gd name="connsiteX64" fmla="*/ 507076 w 1496290"/>
              <a:gd name="connsiteY64" fmla="*/ 723207 h 5943600"/>
              <a:gd name="connsiteX65" fmla="*/ 523701 w 1496290"/>
              <a:gd name="connsiteY65" fmla="*/ 689956 h 5943600"/>
              <a:gd name="connsiteX66" fmla="*/ 532014 w 1496290"/>
              <a:gd name="connsiteY66" fmla="*/ 665018 h 5943600"/>
              <a:gd name="connsiteX67" fmla="*/ 556952 w 1496290"/>
              <a:gd name="connsiteY67" fmla="*/ 648393 h 5943600"/>
              <a:gd name="connsiteX68" fmla="*/ 590203 w 1496290"/>
              <a:gd name="connsiteY68" fmla="*/ 598516 h 5943600"/>
              <a:gd name="connsiteX69" fmla="*/ 606829 w 1496290"/>
              <a:gd name="connsiteY69" fmla="*/ 556953 h 5943600"/>
              <a:gd name="connsiteX70" fmla="*/ 631767 w 1496290"/>
              <a:gd name="connsiteY70" fmla="*/ 532015 h 5943600"/>
              <a:gd name="connsiteX71" fmla="*/ 706581 w 1496290"/>
              <a:gd name="connsiteY71" fmla="*/ 440575 h 5943600"/>
              <a:gd name="connsiteX72" fmla="*/ 756458 w 1496290"/>
              <a:gd name="connsiteY72" fmla="*/ 382386 h 5943600"/>
              <a:gd name="connsiteX73" fmla="*/ 798021 w 1496290"/>
              <a:gd name="connsiteY73" fmla="*/ 340822 h 5943600"/>
              <a:gd name="connsiteX74" fmla="*/ 847898 w 1496290"/>
              <a:gd name="connsiteY74" fmla="*/ 266007 h 5943600"/>
              <a:gd name="connsiteX75" fmla="*/ 881149 w 1496290"/>
              <a:gd name="connsiteY75" fmla="*/ 199506 h 5943600"/>
              <a:gd name="connsiteX76" fmla="*/ 939338 w 1496290"/>
              <a:gd name="connsiteY76" fmla="*/ 124691 h 5943600"/>
              <a:gd name="connsiteX77" fmla="*/ 947650 w 1496290"/>
              <a:gd name="connsiteY77" fmla="*/ 99753 h 5943600"/>
              <a:gd name="connsiteX78" fmla="*/ 964276 w 1496290"/>
              <a:gd name="connsiteY78" fmla="*/ 83127 h 5943600"/>
              <a:gd name="connsiteX79" fmla="*/ 972589 w 1496290"/>
              <a:gd name="connsiteY79" fmla="*/ 49876 h 5943600"/>
              <a:gd name="connsiteX80" fmla="*/ 997527 w 1496290"/>
              <a:gd name="connsiteY80" fmla="*/ 24938 h 5943600"/>
              <a:gd name="connsiteX81" fmla="*/ 1055716 w 1496290"/>
              <a:gd name="connsiteY81" fmla="*/ 0 h 5943600"/>
              <a:gd name="connsiteX82" fmla="*/ 1105592 w 1496290"/>
              <a:gd name="connsiteY82" fmla="*/ 8313 h 5943600"/>
              <a:gd name="connsiteX83" fmla="*/ 1147156 w 1496290"/>
              <a:gd name="connsiteY83" fmla="*/ 24938 h 5943600"/>
              <a:gd name="connsiteX84" fmla="*/ 1197032 w 1496290"/>
              <a:gd name="connsiteY84" fmla="*/ 41564 h 5943600"/>
              <a:gd name="connsiteX85" fmla="*/ 1230283 w 1496290"/>
              <a:gd name="connsiteY85" fmla="*/ 49876 h 5943600"/>
              <a:gd name="connsiteX86" fmla="*/ 1280160 w 1496290"/>
              <a:gd name="connsiteY86" fmla="*/ 66502 h 5943600"/>
              <a:gd name="connsiteX87" fmla="*/ 1305098 w 1496290"/>
              <a:gd name="connsiteY87" fmla="*/ 74815 h 5943600"/>
              <a:gd name="connsiteX88" fmla="*/ 1338349 w 1496290"/>
              <a:gd name="connsiteY88" fmla="*/ 91440 h 5943600"/>
              <a:gd name="connsiteX89" fmla="*/ 1363287 w 1496290"/>
              <a:gd name="connsiteY89" fmla="*/ 99753 h 5943600"/>
              <a:gd name="connsiteX90" fmla="*/ 1404850 w 1496290"/>
              <a:gd name="connsiteY90" fmla="*/ 133004 h 5943600"/>
              <a:gd name="connsiteX91" fmla="*/ 1421476 w 1496290"/>
              <a:gd name="connsiteY91" fmla="*/ 166255 h 5943600"/>
              <a:gd name="connsiteX92" fmla="*/ 1421476 w 1496290"/>
              <a:gd name="connsiteY92" fmla="*/ 507076 h 5943600"/>
              <a:gd name="connsiteX93" fmla="*/ 1388225 w 1496290"/>
              <a:gd name="connsiteY93" fmla="*/ 615142 h 5943600"/>
              <a:gd name="connsiteX94" fmla="*/ 1346661 w 1496290"/>
              <a:gd name="connsiteY94" fmla="*/ 781396 h 5943600"/>
              <a:gd name="connsiteX95" fmla="*/ 1330036 w 1496290"/>
              <a:gd name="connsiteY95" fmla="*/ 822960 h 5943600"/>
              <a:gd name="connsiteX96" fmla="*/ 1271847 w 1496290"/>
              <a:gd name="connsiteY96" fmla="*/ 1039091 h 5943600"/>
              <a:gd name="connsiteX97" fmla="*/ 1238596 w 1496290"/>
              <a:gd name="connsiteY97" fmla="*/ 1155469 h 5943600"/>
              <a:gd name="connsiteX98" fmla="*/ 1213658 w 1496290"/>
              <a:gd name="connsiteY98" fmla="*/ 1313411 h 5943600"/>
              <a:gd name="connsiteX99" fmla="*/ 1205345 w 1496290"/>
              <a:gd name="connsiteY99" fmla="*/ 1354975 h 5943600"/>
              <a:gd name="connsiteX100" fmla="*/ 1197032 w 1496290"/>
              <a:gd name="connsiteY100" fmla="*/ 1421476 h 5943600"/>
              <a:gd name="connsiteX101" fmla="*/ 1172094 w 1496290"/>
              <a:gd name="connsiteY101" fmla="*/ 1554480 h 5943600"/>
              <a:gd name="connsiteX102" fmla="*/ 1197032 w 1496290"/>
              <a:gd name="connsiteY102" fmla="*/ 1812175 h 5943600"/>
              <a:gd name="connsiteX103" fmla="*/ 1213658 w 1496290"/>
              <a:gd name="connsiteY103" fmla="*/ 1853738 h 5943600"/>
              <a:gd name="connsiteX104" fmla="*/ 1255221 w 1496290"/>
              <a:gd name="connsiteY104" fmla="*/ 2028306 h 5943600"/>
              <a:gd name="connsiteX105" fmla="*/ 1271847 w 1496290"/>
              <a:gd name="connsiteY105" fmla="*/ 2078182 h 5943600"/>
              <a:gd name="connsiteX106" fmla="*/ 1296785 w 1496290"/>
              <a:gd name="connsiteY106" fmla="*/ 2119746 h 5943600"/>
              <a:gd name="connsiteX107" fmla="*/ 1388225 w 1496290"/>
              <a:gd name="connsiteY107" fmla="*/ 2335876 h 5943600"/>
              <a:gd name="connsiteX108" fmla="*/ 1404850 w 1496290"/>
              <a:gd name="connsiteY108" fmla="*/ 2394066 h 5943600"/>
              <a:gd name="connsiteX109" fmla="*/ 1421476 w 1496290"/>
              <a:gd name="connsiteY109" fmla="*/ 2419004 h 5943600"/>
              <a:gd name="connsiteX110" fmla="*/ 1446414 w 1496290"/>
              <a:gd name="connsiteY110" fmla="*/ 2468880 h 5943600"/>
              <a:gd name="connsiteX111" fmla="*/ 1487978 w 1496290"/>
              <a:gd name="connsiteY111" fmla="*/ 2643447 h 5943600"/>
              <a:gd name="connsiteX112" fmla="*/ 1496290 w 1496290"/>
              <a:gd name="connsiteY112" fmla="*/ 2709949 h 5943600"/>
              <a:gd name="connsiteX113" fmla="*/ 1487978 w 1496290"/>
              <a:gd name="connsiteY113" fmla="*/ 2951018 h 5943600"/>
              <a:gd name="connsiteX114" fmla="*/ 1479665 w 1496290"/>
              <a:gd name="connsiteY114" fmla="*/ 3000895 h 5943600"/>
              <a:gd name="connsiteX115" fmla="*/ 1463040 w 1496290"/>
              <a:gd name="connsiteY115" fmla="*/ 3117273 h 5943600"/>
              <a:gd name="connsiteX116" fmla="*/ 1421476 w 1496290"/>
              <a:gd name="connsiteY116" fmla="*/ 3291840 h 5943600"/>
              <a:gd name="connsiteX117" fmla="*/ 1404850 w 1496290"/>
              <a:gd name="connsiteY117" fmla="*/ 3408218 h 5943600"/>
              <a:gd name="connsiteX118" fmla="*/ 1379912 w 1496290"/>
              <a:gd name="connsiteY118" fmla="*/ 3491346 h 5943600"/>
              <a:gd name="connsiteX119" fmla="*/ 1346661 w 1496290"/>
              <a:gd name="connsiteY119" fmla="*/ 3657600 h 5943600"/>
              <a:gd name="connsiteX120" fmla="*/ 1338349 w 1496290"/>
              <a:gd name="connsiteY120" fmla="*/ 3707476 h 5943600"/>
              <a:gd name="connsiteX121" fmla="*/ 1330036 w 1496290"/>
              <a:gd name="connsiteY121" fmla="*/ 3732415 h 5943600"/>
              <a:gd name="connsiteX122" fmla="*/ 1305098 w 1496290"/>
              <a:gd name="connsiteY122" fmla="*/ 3815542 h 5943600"/>
              <a:gd name="connsiteX123" fmla="*/ 1271847 w 1496290"/>
              <a:gd name="connsiteY123" fmla="*/ 3940233 h 5943600"/>
              <a:gd name="connsiteX124" fmla="*/ 1238596 w 1496290"/>
              <a:gd name="connsiteY124" fmla="*/ 4039986 h 5943600"/>
              <a:gd name="connsiteX125" fmla="*/ 1197032 w 1496290"/>
              <a:gd name="connsiteY125" fmla="*/ 4123113 h 5943600"/>
              <a:gd name="connsiteX126" fmla="*/ 1180407 w 1496290"/>
              <a:gd name="connsiteY126" fmla="*/ 4172989 h 5943600"/>
              <a:gd name="connsiteX127" fmla="*/ 1155469 w 1496290"/>
              <a:gd name="connsiteY127" fmla="*/ 4231178 h 5943600"/>
              <a:gd name="connsiteX128" fmla="*/ 1122218 w 1496290"/>
              <a:gd name="connsiteY128" fmla="*/ 4347556 h 5943600"/>
              <a:gd name="connsiteX129" fmla="*/ 1105592 w 1496290"/>
              <a:gd name="connsiteY129" fmla="*/ 4430684 h 5943600"/>
              <a:gd name="connsiteX130" fmla="*/ 1122218 w 1496290"/>
              <a:gd name="connsiteY130" fmla="*/ 4630189 h 5943600"/>
              <a:gd name="connsiteX131" fmla="*/ 1138843 w 1496290"/>
              <a:gd name="connsiteY131" fmla="*/ 4680066 h 5943600"/>
              <a:gd name="connsiteX132" fmla="*/ 1155469 w 1496290"/>
              <a:gd name="connsiteY132" fmla="*/ 4746567 h 5943600"/>
              <a:gd name="connsiteX133" fmla="*/ 1163781 w 1496290"/>
              <a:gd name="connsiteY133" fmla="*/ 4771506 h 5943600"/>
              <a:gd name="connsiteX134" fmla="*/ 1172094 w 1496290"/>
              <a:gd name="connsiteY134" fmla="*/ 4813069 h 5943600"/>
              <a:gd name="connsiteX135" fmla="*/ 1188720 w 1496290"/>
              <a:gd name="connsiteY135" fmla="*/ 4862946 h 5943600"/>
              <a:gd name="connsiteX136" fmla="*/ 1205345 w 1496290"/>
              <a:gd name="connsiteY136" fmla="*/ 4921135 h 5943600"/>
              <a:gd name="connsiteX137" fmla="*/ 1221970 w 1496290"/>
              <a:gd name="connsiteY137" fmla="*/ 5203767 h 5943600"/>
              <a:gd name="connsiteX138" fmla="*/ 1238596 w 1496290"/>
              <a:gd name="connsiteY138" fmla="*/ 5278582 h 5943600"/>
              <a:gd name="connsiteX139" fmla="*/ 1246909 w 1496290"/>
              <a:gd name="connsiteY139" fmla="*/ 5586153 h 5943600"/>
              <a:gd name="connsiteX140" fmla="*/ 1238596 w 1496290"/>
              <a:gd name="connsiteY140" fmla="*/ 5669280 h 5943600"/>
              <a:gd name="connsiteX141" fmla="*/ 1197032 w 1496290"/>
              <a:gd name="connsiteY141" fmla="*/ 5744095 h 5943600"/>
              <a:gd name="connsiteX142" fmla="*/ 1172094 w 1496290"/>
              <a:gd name="connsiteY142" fmla="*/ 5785658 h 5943600"/>
              <a:gd name="connsiteX143" fmla="*/ 1105592 w 1496290"/>
              <a:gd name="connsiteY143" fmla="*/ 5868786 h 5943600"/>
              <a:gd name="connsiteX144" fmla="*/ 1047403 w 1496290"/>
              <a:gd name="connsiteY144" fmla="*/ 5893724 h 5943600"/>
              <a:gd name="connsiteX145" fmla="*/ 906087 w 1496290"/>
              <a:gd name="connsiteY145" fmla="*/ 5918662 h 5943600"/>
              <a:gd name="connsiteX146" fmla="*/ 847898 w 1496290"/>
              <a:gd name="connsiteY146" fmla="*/ 5935287 h 5943600"/>
              <a:gd name="connsiteX147" fmla="*/ 789709 w 1496290"/>
              <a:gd name="connsiteY147" fmla="*/ 5943600 h 5943600"/>
              <a:gd name="connsiteX148" fmla="*/ 648392 w 1496290"/>
              <a:gd name="connsiteY148" fmla="*/ 5935287 h 5943600"/>
              <a:gd name="connsiteX149" fmla="*/ 540327 w 1496290"/>
              <a:gd name="connsiteY149" fmla="*/ 5918662 h 5943600"/>
              <a:gd name="connsiteX150" fmla="*/ 515389 w 1496290"/>
              <a:gd name="connsiteY150" fmla="*/ 5910349 h 5943600"/>
              <a:gd name="connsiteX151" fmla="*/ 473825 w 1496290"/>
              <a:gd name="connsiteY151" fmla="*/ 5877098 h 5943600"/>
              <a:gd name="connsiteX152" fmla="*/ 448887 w 1496290"/>
              <a:gd name="connsiteY152" fmla="*/ 5860473 h 5943600"/>
              <a:gd name="connsiteX153" fmla="*/ 423949 w 1496290"/>
              <a:gd name="connsiteY153" fmla="*/ 5777346 h 5943600"/>
              <a:gd name="connsiteX154" fmla="*/ 399010 w 1496290"/>
              <a:gd name="connsiteY154" fmla="*/ 5710844 h 5943600"/>
              <a:gd name="connsiteX155" fmla="*/ 390698 w 1496290"/>
              <a:gd name="connsiteY155" fmla="*/ 5636029 h 5943600"/>
              <a:gd name="connsiteX156" fmla="*/ 349134 w 1496290"/>
              <a:gd name="connsiteY156" fmla="*/ 5552902 h 5943600"/>
              <a:gd name="connsiteX157" fmla="*/ 315883 w 1496290"/>
              <a:gd name="connsiteY157" fmla="*/ 5503026 h 5943600"/>
              <a:gd name="connsiteX158" fmla="*/ 124690 w 1496290"/>
              <a:gd name="connsiteY158" fmla="*/ 5619404 h 594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</a:cxnLst>
            <a:rect l="l" t="t" r="r" b="b"/>
            <a:pathLst>
              <a:path w="1496290" h="5943600">
                <a:moveTo>
                  <a:pt x="199505" y="5769033"/>
                </a:moveTo>
                <a:lnTo>
                  <a:pt x="199505" y="5769033"/>
                </a:lnTo>
                <a:cubicBezTo>
                  <a:pt x="182880" y="5746866"/>
                  <a:pt x="167368" y="5723818"/>
                  <a:pt x="149629" y="5702531"/>
                </a:cubicBezTo>
                <a:cubicBezTo>
                  <a:pt x="139594" y="5690489"/>
                  <a:pt x="125073" y="5682322"/>
                  <a:pt x="116378" y="5669280"/>
                </a:cubicBezTo>
                <a:lnTo>
                  <a:pt x="83127" y="5619404"/>
                </a:lnTo>
                <a:cubicBezTo>
                  <a:pt x="74814" y="5591695"/>
                  <a:pt x="66818" y="5563888"/>
                  <a:pt x="58189" y="5536276"/>
                </a:cubicBezTo>
                <a:cubicBezTo>
                  <a:pt x="52962" y="5519549"/>
                  <a:pt x="46174" y="5503307"/>
                  <a:pt x="41563" y="5486400"/>
                </a:cubicBezTo>
                <a:cubicBezTo>
                  <a:pt x="37845" y="5472769"/>
                  <a:pt x="35705" y="5458750"/>
                  <a:pt x="33250" y="5444836"/>
                </a:cubicBezTo>
                <a:cubicBezTo>
                  <a:pt x="27392" y="5411640"/>
                  <a:pt x="22167" y="5378335"/>
                  <a:pt x="16625" y="5345084"/>
                </a:cubicBezTo>
                <a:cubicBezTo>
                  <a:pt x="13854" y="5328458"/>
                  <a:pt x="13642" y="5311197"/>
                  <a:pt x="8312" y="5295207"/>
                </a:cubicBezTo>
                <a:lnTo>
                  <a:pt x="0" y="5270269"/>
                </a:lnTo>
                <a:cubicBezTo>
                  <a:pt x="2771" y="5159433"/>
                  <a:pt x="3161" y="5048511"/>
                  <a:pt x="8312" y="4937760"/>
                </a:cubicBezTo>
                <a:cubicBezTo>
                  <a:pt x="8719" y="4929007"/>
                  <a:pt x="14500" y="4921323"/>
                  <a:pt x="16625" y="4912822"/>
                </a:cubicBezTo>
                <a:cubicBezTo>
                  <a:pt x="27800" y="4868122"/>
                  <a:pt x="21183" y="4867238"/>
                  <a:pt x="41563" y="4821382"/>
                </a:cubicBezTo>
                <a:cubicBezTo>
                  <a:pt x="89902" y="4712620"/>
                  <a:pt x="143088" y="4606052"/>
                  <a:pt x="191192" y="4497186"/>
                </a:cubicBezTo>
                <a:cubicBezTo>
                  <a:pt x="219426" y="4433288"/>
                  <a:pt x="170996" y="4494906"/>
                  <a:pt x="224443" y="4422371"/>
                </a:cubicBezTo>
                <a:cubicBezTo>
                  <a:pt x="253708" y="4382654"/>
                  <a:pt x="315883" y="4305993"/>
                  <a:pt x="315883" y="4305993"/>
                </a:cubicBezTo>
                <a:cubicBezTo>
                  <a:pt x="324196" y="4281055"/>
                  <a:pt x="326239" y="4253050"/>
                  <a:pt x="340821" y="4231178"/>
                </a:cubicBezTo>
                <a:cubicBezTo>
                  <a:pt x="362583" y="4198536"/>
                  <a:pt x="358428" y="4208479"/>
                  <a:pt x="374072" y="4164676"/>
                </a:cubicBezTo>
                <a:cubicBezTo>
                  <a:pt x="382913" y="4139920"/>
                  <a:pt x="387254" y="4113374"/>
                  <a:pt x="399010" y="4089862"/>
                </a:cubicBezTo>
                <a:cubicBezTo>
                  <a:pt x="404552" y="4078778"/>
                  <a:pt x="411285" y="4068214"/>
                  <a:pt x="415636" y="4056611"/>
                </a:cubicBezTo>
                <a:cubicBezTo>
                  <a:pt x="419648" y="4045914"/>
                  <a:pt x="419261" y="4033779"/>
                  <a:pt x="423949" y="4023360"/>
                </a:cubicBezTo>
                <a:cubicBezTo>
                  <a:pt x="444290" y="3978158"/>
                  <a:pt x="490450" y="3890356"/>
                  <a:pt x="490450" y="3890356"/>
                </a:cubicBezTo>
                <a:cubicBezTo>
                  <a:pt x="508670" y="3799262"/>
                  <a:pt x="485887" y="3894215"/>
                  <a:pt x="515389" y="3815542"/>
                </a:cubicBezTo>
                <a:cubicBezTo>
                  <a:pt x="538395" y="3754193"/>
                  <a:pt x="506633" y="3807892"/>
                  <a:pt x="540327" y="3757353"/>
                </a:cubicBezTo>
                <a:cubicBezTo>
                  <a:pt x="543098" y="3746269"/>
                  <a:pt x="544140" y="3734603"/>
                  <a:pt x="548640" y="3724102"/>
                </a:cubicBezTo>
                <a:cubicBezTo>
                  <a:pt x="560843" y="3695627"/>
                  <a:pt x="582689" y="3671030"/>
                  <a:pt x="590203" y="3640975"/>
                </a:cubicBezTo>
                <a:cubicBezTo>
                  <a:pt x="600939" y="3598032"/>
                  <a:pt x="592179" y="3617230"/>
                  <a:pt x="615141" y="3582786"/>
                </a:cubicBezTo>
                <a:cubicBezTo>
                  <a:pt x="617912" y="3571702"/>
                  <a:pt x="618953" y="3560036"/>
                  <a:pt x="623454" y="3549535"/>
                </a:cubicBezTo>
                <a:cubicBezTo>
                  <a:pt x="627390" y="3540352"/>
                  <a:pt x="636572" y="3533951"/>
                  <a:pt x="640080" y="3524596"/>
                </a:cubicBezTo>
                <a:cubicBezTo>
                  <a:pt x="645041" y="3511367"/>
                  <a:pt x="644332" y="3496566"/>
                  <a:pt x="648392" y="3483033"/>
                </a:cubicBezTo>
                <a:cubicBezTo>
                  <a:pt x="652680" y="3468740"/>
                  <a:pt x="660919" y="3455817"/>
                  <a:pt x="665018" y="3441469"/>
                </a:cubicBezTo>
                <a:cubicBezTo>
                  <a:pt x="672036" y="3416906"/>
                  <a:pt x="675447" y="3391439"/>
                  <a:pt x="681643" y="3366655"/>
                </a:cubicBezTo>
                <a:cubicBezTo>
                  <a:pt x="683768" y="3358154"/>
                  <a:pt x="687185" y="3350029"/>
                  <a:pt x="689956" y="3341716"/>
                </a:cubicBezTo>
                <a:cubicBezTo>
                  <a:pt x="695498" y="3308465"/>
                  <a:pt x="700723" y="3275160"/>
                  <a:pt x="706581" y="3241964"/>
                </a:cubicBezTo>
                <a:cubicBezTo>
                  <a:pt x="709036" y="3228050"/>
                  <a:pt x="711176" y="3214031"/>
                  <a:pt x="714894" y="3200400"/>
                </a:cubicBezTo>
                <a:cubicBezTo>
                  <a:pt x="719505" y="3183493"/>
                  <a:pt x="725978" y="3167149"/>
                  <a:pt x="731520" y="3150524"/>
                </a:cubicBezTo>
                <a:lnTo>
                  <a:pt x="739832" y="3125586"/>
                </a:lnTo>
                <a:cubicBezTo>
                  <a:pt x="742603" y="3092335"/>
                  <a:pt x="744246" y="3058971"/>
                  <a:pt x="748145" y="3025833"/>
                </a:cubicBezTo>
                <a:cubicBezTo>
                  <a:pt x="754953" y="2967966"/>
                  <a:pt x="753989" y="3002455"/>
                  <a:pt x="764770" y="2959331"/>
                </a:cubicBezTo>
                <a:cubicBezTo>
                  <a:pt x="768197" y="2945624"/>
                  <a:pt x="770312" y="2931622"/>
                  <a:pt x="773083" y="2917767"/>
                </a:cubicBezTo>
                <a:cubicBezTo>
                  <a:pt x="759229" y="2845723"/>
                  <a:pt x="748883" y="2772915"/>
                  <a:pt x="731520" y="2701636"/>
                </a:cubicBezTo>
                <a:cubicBezTo>
                  <a:pt x="696205" y="2556657"/>
                  <a:pt x="647510" y="2415040"/>
                  <a:pt x="615141" y="2269375"/>
                </a:cubicBezTo>
                <a:cubicBezTo>
                  <a:pt x="595828" y="2182463"/>
                  <a:pt x="609941" y="2217409"/>
                  <a:pt x="581890" y="2161309"/>
                </a:cubicBezTo>
                <a:cubicBezTo>
                  <a:pt x="572195" y="2112830"/>
                  <a:pt x="571995" y="2108402"/>
                  <a:pt x="556952" y="2053244"/>
                </a:cubicBezTo>
                <a:cubicBezTo>
                  <a:pt x="554647" y="2044790"/>
                  <a:pt x="550610" y="2036844"/>
                  <a:pt x="548640" y="2028306"/>
                </a:cubicBezTo>
                <a:cubicBezTo>
                  <a:pt x="542286" y="2000772"/>
                  <a:pt x="538867" y="1972592"/>
                  <a:pt x="532014" y="1945178"/>
                </a:cubicBezTo>
                <a:cubicBezTo>
                  <a:pt x="526472" y="1923011"/>
                  <a:pt x="519146" y="1901215"/>
                  <a:pt x="515389" y="1878676"/>
                </a:cubicBezTo>
                <a:cubicBezTo>
                  <a:pt x="512196" y="1859517"/>
                  <a:pt x="508996" y="1824327"/>
                  <a:pt x="498763" y="1803862"/>
                </a:cubicBezTo>
                <a:cubicBezTo>
                  <a:pt x="494295" y="1794926"/>
                  <a:pt x="487680" y="1787237"/>
                  <a:pt x="482138" y="1778924"/>
                </a:cubicBezTo>
                <a:cubicBezTo>
                  <a:pt x="479367" y="1759528"/>
                  <a:pt x="478577" y="1739743"/>
                  <a:pt x="473825" y="1720735"/>
                </a:cubicBezTo>
                <a:cubicBezTo>
                  <a:pt x="470206" y="1706259"/>
                  <a:pt x="462166" y="1693242"/>
                  <a:pt x="457200" y="1679171"/>
                </a:cubicBezTo>
                <a:cubicBezTo>
                  <a:pt x="445535" y="1646119"/>
                  <a:pt x="432450" y="1613421"/>
                  <a:pt x="423949" y="1579418"/>
                </a:cubicBezTo>
                <a:cubicBezTo>
                  <a:pt x="412630" y="1534145"/>
                  <a:pt x="420745" y="1556386"/>
                  <a:pt x="399010" y="1512916"/>
                </a:cubicBezTo>
                <a:cubicBezTo>
                  <a:pt x="396239" y="1501833"/>
                  <a:pt x="394311" y="1490504"/>
                  <a:pt x="390698" y="1479666"/>
                </a:cubicBezTo>
                <a:cubicBezTo>
                  <a:pt x="385979" y="1465510"/>
                  <a:pt x="378460" y="1452364"/>
                  <a:pt x="374072" y="1438102"/>
                </a:cubicBezTo>
                <a:cubicBezTo>
                  <a:pt x="367352" y="1416263"/>
                  <a:pt x="357447" y="1371600"/>
                  <a:pt x="357447" y="1371600"/>
                </a:cubicBezTo>
                <a:cubicBezTo>
                  <a:pt x="360218" y="1316182"/>
                  <a:pt x="360050" y="1260539"/>
                  <a:pt x="365760" y="1205346"/>
                </a:cubicBezTo>
                <a:cubicBezTo>
                  <a:pt x="369929" y="1165046"/>
                  <a:pt x="379230" y="1139994"/>
                  <a:pt x="390698" y="1105593"/>
                </a:cubicBezTo>
                <a:cubicBezTo>
                  <a:pt x="413566" y="968370"/>
                  <a:pt x="386861" y="1112621"/>
                  <a:pt x="407323" y="1030778"/>
                </a:cubicBezTo>
                <a:cubicBezTo>
                  <a:pt x="425142" y="959507"/>
                  <a:pt x="408741" y="964894"/>
                  <a:pt x="448887" y="864524"/>
                </a:cubicBezTo>
                <a:cubicBezTo>
                  <a:pt x="454429" y="850669"/>
                  <a:pt x="460273" y="836932"/>
                  <a:pt x="465512" y="822960"/>
                </a:cubicBezTo>
                <a:cubicBezTo>
                  <a:pt x="468589" y="814756"/>
                  <a:pt x="471924" y="806576"/>
                  <a:pt x="473825" y="798022"/>
                </a:cubicBezTo>
                <a:cubicBezTo>
                  <a:pt x="477481" y="781569"/>
                  <a:pt x="475293" y="763548"/>
                  <a:pt x="482138" y="748146"/>
                </a:cubicBezTo>
                <a:cubicBezTo>
                  <a:pt x="486913" y="737403"/>
                  <a:pt x="500243" y="732773"/>
                  <a:pt x="507076" y="723207"/>
                </a:cubicBezTo>
                <a:cubicBezTo>
                  <a:pt x="514278" y="713123"/>
                  <a:pt x="518820" y="701346"/>
                  <a:pt x="523701" y="689956"/>
                </a:cubicBezTo>
                <a:cubicBezTo>
                  <a:pt x="527153" y="681902"/>
                  <a:pt x="526540" y="671860"/>
                  <a:pt x="532014" y="665018"/>
                </a:cubicBezTo>
                <a:cubicBezTo>
                  <a:pt x="538255" y="657217"/>
                  <a:pt x="548639" y="653935"/>
                  <a:pt x="556952" y="648393"/>
                </a:cubicBezTo>
                <a:cubicBezTo>
                  <a:pt x="578797" y="561014"/>
                  <a:pt x="546044" y="660338"/>
                  <a:pt x="590203" y="598516"/>
                </a:cubicBezTo>
                <a:cubicBezTo>
                  <a:pt x="598876" y="586374"/>
                  <a:pt x="598920" y="569606"/>
                  <a:pt x="606829" y="556953"/>
                </a:cubicBezTo>
                <a:cubicBezTo>
                  <a:pt x="613060" y="546984"/>
                  <a:pt x="624714" y="541420"/>
                  <a:pt x="631767" y="532015"/>
                </a:cubicBezTo>
                <a:cubicBezTo>
                  <a:pt x="701039" y="439651"/>
                  <a:pt x="652087" y="476904"/>
                  <a:pt x="706581" y="440575"/>
                </a:cubicBezTo>
                <a:cubicBezTo>
                  <a:pt x="744753" y="383316"/>
                  <a:pt x="695979" y="452945"/>
                  <a:pt x="756458" y="382386"/>
                </a:cubicBezTo>
                <a:cubicBezTo>
                  <a:pt x="793405" y="339281"/>
                  <a:pt x="749990" y="372842"/>
                  <a:pt x="798021" y="340822"/>
                </a:cubicBezTo>
                <a:cubicBezTo>
                  <a:pt x="816120" y="268427"/>
                  <a:pt x="789622" y="350183"/>
                  <a:pt x="847898" y="266007"/>
                </a:cubicBezTo>
                <a:cubicBezTo>
                  <a:pt x="862005" y="245630"/>
                  <a:pt x="867685" y="220313"/>
                  <a:pt x="881149" y="199506"/>
                </a:cubicBezTo>
                <a:cubicBezTo>
                  <a:pt x="898312" y="172981"/>
                  <a:pt x="939338" y="124691"/>
                  <a:pt x="939338" y="124691"/>
                </a:cubicBezTo>
                <a:cubicBezTo>
                  <a:pt x="942109" y="116378"/>
                  <a:pt x="943142" y="107267"/>
                  <a:pt x="947650" y="99753"/>
                </a:cubicBezTo>
                <a:cubicBezTo>
                  <a:pt x="951682" y="93032"/>
                  <a:pt x="960771" y="90137"/>
                  <a:pt x="964276" y="83127"/>
                </a:cubicBezTo>
                <a:cubicBezTo>
                  <a:pt x="969385" y="72908"/>
                  <a:pt x="966921" y="59795"/>
                  <a:pt x="972589" y="49876"/>
                </a:cubicBezTo>
                <a:cubicBezTo>
                  <a:pt x="978422" y="39669"/>
                  <a:pt x="987961" y="31771"/>
                  <a:pt x="997527" y="24938"/>
                </a:cubicBezTo>
                <a:cubicBezTo>
                  <a:pt x="1015501" y="12099"/>
                  <a:pt x="1035366" y="6784"/>
                  <a:pt x="1055716" y="0"/>
                </a:cubicBezTo>
                <a:cubicBezTo>
                  <a:pt x="1072341" y="2771"/>
                  <a:pt x="1089331" y="3878"/>
                  <a:pt x="1105592" y="8313"/>
                </a:cubicBezTo>
                <a:cubicBezTo>
                  <a:pt x="1119988" y="12239"/>
                  <a:pt x="1133133" y="19839"/>
                  <a:pt x="1147156" y="24938"/>
                </a:cubicBezTo>
                <a:cubicBezTo>
                  <a:pt x="1163626" y="30927"/>
                  <a:pt x="1180246" y="36528"/>
                  <a:pt x="1197032" y="41564"/>
                </a:cubicBezTo>
                <a:cubicBezTo>
                  <a:pt x="1207975" y="44847"/>
                  <a:pt x="1219340" y="46593"/>
                  <a:pt x="1230283" y="49876"/>
                </a:cubicBezTo>
                <a:cubicBezTo>
                  <a:pt x="1247069" y="54912"/>
                  <a:pt x="1263534" y="60960"/>
                  <a:pt x="1280160" y="66502"/>
                </a:cubicBezTo>
                <a:cubicBezTo>
                  <a:pt x="1288473" y="69273"/>
                  <a:pt x="1297261" y="70896"/>
                  <a:pt x="1305098" y="74815"/>
                </a:cubicBezTo>
                <a:cubicBezTo>
                  <a:pt x="1316182" y="80357"/>
                  <a:pt x="1326959" y="86559"/>
                  <a:pt x="1338349" y="91440"/>
                </a:cubicBezTo>
                <a:cubicBezTo>
                  <a:pt x="1346403" y="94892"/>
                  <a:pt x="1355450" y="95834"/>
                  <a:pt x="1363287" y="99753"/>
                </a:cubicBezTo>
                <a:cubicBezTo>
                  <a:pt x="1374406" y="105313"/>
                  <a:pt x="1397117" y="121404"/>
                  <a:pt x="1404850" y="133004"/>
                </a:cubicBezTo>
                <a:cubicBezTo>
                  <a:pt x="1411724" y="143315"/>
                  <a:pt x="1415934" y="155171"/>
                  <a:pt x="1421476" y="166255"/>
                </a:cubicBezTo>
                <a:cubicBezTo>
                  <a:pt x="1432069" y="303965"/>
                  <a:pt x="1438974" y="340848"/>
                  <a:pt x="1421476" y="507076"/>
                </a:cubicBezTo>
                <a:cubicBezTo>
                  <a:pt x="1418358" y="536694"/>
                  <a:pt x="1398315" y="581509"/>
                  <a:pt x="1388225" y="615142"/>
                </a:cubicBezTo>
                <a:cubicBezTo>
                  <a:pt x="1333963" y="796017"/>
                  <a:pt x="1426499" y="493982"/>
                  <a:pt x="1346661" y="781396"/>
                </a:cubicBezTo>
                <a:cubicBezTo>
                  <a:pt x="1342667" y="795773"/>
                  <a:pt x="1334196" y="808630"/>
                  <a:pt x="1330036" y="822960"/>
                </a:cubicBezTo>
                <a:cubicBezTo>
                  <a:pt x="1309234" y="894611"/>
                  <a:pt x="1289942" y="966710"/>
                  <a:pt x="1271847" y="1039091"/>
                </a:cubicBezTo>
                <a:cubicBezTo>
                  <a:pt x="1241335" y="1161137"/>
                  <a:pt x="1295166" y="1004615"/>
                  <a:pt x="1238596" y="1155469"/>
                </a:cubicBezTo>
                <a:cubicBezTo>
                  <a:pt x="1228401" y="1226831"/>
                  <a:pt x="1228540" y="1229080"/>
                  <a:pt x="1213658" y="1313411"/>
                </a:cubicBezTo>
                <a:cubicBezTo>
                  <a:pt x="1211203" y="1327325"/>
                  <a:pt x="1207494" y="1341010"/>
                  <a:pt x="1205345" y="1354975"/>
                </a:cubicBezTo>
                <a:cubicBezTo>
                  <a:pt x="1201948" y="1377055"/>
                  <a:pt x="1201149" y="1399519"/>
                  <a:pt x="1197032" y="1421476"/>
                </a:cubicBezTo>
                <a:cubicBezTo>
                  <a:pt x="1163967" y="1597822"/>
                  <a:pt x="1194017" y="1379101"/>
                  <a:pt x="1172094" y="1554480"/>
                </a:cubicBezTo>
                <a:cubicBezTo>
                  <a:pt x="1180407" y="1640378"/>
                  <a:pt x="1185160" y="1726696"/>
                  <a:pt x="1197032" y="1812175"/>
                </a:cubicBezTo>
                <a:cubicBezTo>
                  <a:pt x="1199085" y="1826955"/>
                  <a:pt x="1209779" y="1839329"/>
                  <a:pt x="1213658" y="1853738"/>
                </a:cubicBezTo>
                <a:cubicBezTo>
                  <a:pt x="1229209" y="1911497"/>
                  <a:pt x="1236305" y="1971560"/>
                  <a:pt x="1255221" y="2028306"/>
                </a:cubicBezTo>
                <a:cubicBezTo>
                  <a:pt x="1260763" y="2044931"/>
                  <a:pt x="1264595" y="2062228"/>
                  <a:pt x="1271847" y="2078182"/>
                </a:cubicBezTo>
                <a:cubicBezTo>
                  <a:pt x="1278533" y="2092891"/>
                  <a:pt x="1290135" y="2105021"/>
                  <a:pt x="1296785" y="2119746"/>
                </a:cubicBezTo>
                <a:cubicBezTo>
                  <a:pt x="1328982" y="2191039"/>
                  <a:pt x="1359553" y="2263094"/>
                  <a:pt x="1388225" y="2335876"/>
                </a:cubicBezTo>
                <a:cubicBezTo>
                  <a:pt x="1395619" y="2354645"/>
                  <a:pt x="1397358" y="2375336"/>
                  <a:pt x="1404850" y="2394066"/>
                </a:cubicBezTo>
                <a:cubicBezTo>
                  <a:pt x="1408560" y="2403342"/>
                  <a:pt x="1416624" y="2410271"/>
                  <a:pt x="1421476" y="2419004"/>
                </a:cubicBezTo>
                <a:cubicBezTo>
                  <a:pt x="1430503" y="2435253"/>
                  <a:pt x="1439887" y="2451476"/>
                  <a:pt x="1446414" y="2468880"/>
                </a:cubicBezTo>
                <a:cubicBezTo>
                  <a:pt x="1467515" y="2525148"/>
                  <a:pt x="1479510" y="2584168"/>
                  <a:pt x="1487978" y="2643447"/>
                </a:cubicBezTo>
                <a:cubicBezTo>
                  <a:pt x="1491137" y="2665562"/>
                  <a:pt x="1493519" y="2687782"/>
                  <a:pt x="1496290" y="2709949"/>
                </a:cubicBezTo>
                <a:cubicBezTo>
                  <a:pt x="1493519" y="2790305"/>
                  <a:pt x="1492565" y="2870745"/>
                  <a:pt x="1487978" y="2951018"/>
                </a:cubicBezTo>
                <a:cubicBezTo>
                  <a:pt x="1487016" y="2967846"/>
                  <a:pt x="1482165" y="2984226"/>
                  <a:pt x="1479665" y="3000895"/>
                </a:cubicBezTo>
                <a:cubicBezTo>
                  <a:pt x="1473852" y="3039648"/>
                  <a:pt x="1470725" y="3078847"/>
                  <a:pt x="1463040" y="3117273"/>
                </a:cubicBezTo>
                <a:cubicBezTo>
                  <a:pt x="1451309" y="3175927"/>
                  <a:pt x="1429935" y="3232626"/>
                  <a:pt x="1421476" y="3291840"/>
                </a:cubicBezTo>
                <a:cubicBezTo>
                  <a:pt x="1415934" y="3330633"/>
                  <a:pt x="1411292" y="3369565"/>
                  <a:pt x="1404850" y="3408218"/>
                </a:cubicBezTo>
                <a:cubicBezTo>
                  <a:pt x="1400661" y="3433352"/>
                  <a:pt x="1387307" y="3469162"/>
                  <a:pt x="1379912" y="3491346"/>
                </a:cubicBezTo>
                <a:cubicBezTo>
                  <a:pt x="1341707" y="3739683"/>
                  <a:pt x="1383546" y="3497763"/>
                  <a:pt x="1346661" y="3657600"/>
                </a:cubicBezTo>
                <a:cubicBezTo>
                  <a:pt x="1342871" y="3674023"/>
                  <a:pt x="1342005" y="3691023"/>
                  <a:pt x="1338349" y="3707476"/>
                </a:cubicBezTo>
                <a:cubicBezTo>
                  <a:pt x="1336448" y="3716030"/>
                  <a:pt x="1332613" y="3724040"/>
                  <a:pt x="1330036" y="3732415"/>
                </a:cubicBezTo>
                <a:cubicBezTo>
                  <a:pt x="1321528" y="3760065"/>
                  <a:pt x="1312841" y="3787668"/>
                  <a:pt x="1305098" y="3815542"/>
                </a:cubicBezTo>
                <a:cubicBezTo>
                  <a:pt x="1283679" y="3892649"/>
                  <a:pt x="1294661" y="3867988"/>
                  <a:pt x="1271847" y="3940233"/>
                </a:cubicBezTo>
                <a:cubicBezTo>
                  <a:pt x="1261293" y="3973656"/>
                  <a:pt x="1254271" y="4008637"/>
                  <a:pt x="1238596" y="4039986"/>
                </a:cubicBezTo>
                <a:cubicBezTo>
                  <a:pt x="1224741" y="4067695"/>
                  <a:pt x="1206828" y="4093723"/>
                  <a:pt x="1197032" y="4123113"/>
                </a:cubicBezTo>
                <a:cubicBezTo>
                  <a:pt x="1191490" y="4139738"/>
                  <a:pt x="1187310" y="4156881"/>
                  <a:pt x="1180407" y="4172989"/>
                </a:cubicBezTo>
                <a:cubicBezTo>
                  <a:pt x="1172094" y="4192385"/>
                  <a:pt x="1162142" y="4211158"/>
                  <a:pt x="1155469" y="4231178"/>
                </a:cubicBezTo>
                <a:cubicBezTo>
                  <a:pt x="1142711" y="4269453"/>
                  <a:pt x="1130130" y="4307995"/>
                  <a:pt x="1122218" y="4347556"/>
                </a:cubicBezTo>
                <a:lnTo>
                  <a:pt x="1105592" y="4430684"/>
                </a:lnTo>
                <a:cubicBezTo>
                  <a:pt x="1107458" y="4462400"/>
                  <a:pt x="1110386" y="4578918"/>
                  <a:pt x="1122218" y="4630189"/>
                </a:cubicBezTo>
                <a:cubicBezTo>
                  <a:pt x="1126159" y="4647265"/>
                  <a:pt x="1134029" y="4663215"/>
                  <a:pt x="1138843" y="4680066"/>
                </a:cubicBezTo>
                <a:cubicBezTo>
                  <a:pt x="1145120" y="4702036"/>
                  <a:pt x="1149457" y="4724523"/>
                  <a:pt x="1155469" y="4746567"/>
                </a:cubicBezTo>
                <a:cubicBezTo>
                  <a:pt x="1157775" y="4755021"/>
                  <a:pt x="1161656" y="4763005"/>
                  <a:pt x="1163781" y="4771506"/>
                </a:cubicBezTo>
                <a:cubicBezTo>
                  <a:pt x="1167208" y="4785213"/>
                  <a:pt x="1168376" y="4799438"/>
                  <a:pt x="1172094" y="4813069"/>
                </a:cubicBezTo>
                <a:cubicBezTo>
                  <a:pt x="1176705" y="4829976"/>
                  <a:pt x="1183566" y="4846196"/>
                  <a:pt x="1188720" y="4862946"/>
                </a:cubicBezTo>
                <a:cubicBezTo>
                  <a:pt x="1194652" y="4882226"/>
                  <a:pt x="1199803" y="4901739"/>
                  <a:pt x="1205345" y="4921135"/>
                </a:cubicBezTo>
                <a:cubicBezTo>
                  <a:pt x="1206327" y="4939785"/>
                  <a:pt x="1217674" y="5169400"/>
                  <a:pt x="1221970" y="5203767"/>
                </a:cubicBezTo>
                <a:cubicBezTo>
                  <a:pt x="1225139" y="5229116"/>
                  <a:pt x="1233054" y="5253644"/>
                  <a:pt x="1238596" y="5278582"/>
                </a:cubicBezTo>
                <a:cubicBezTo>
                  <a:pt x="1241367" y="5381106"/>
                  <a:pt x="1246909" y="5483592"/>
                  <a:pt x="1246909" y="5586153"/>
                </a:cubicBezTo>
                <a:cubicBezTo>
                  <a:pt x="1246909" y="5614000"/>
                  <a:pt x="1244974" y="5642173"/>
                  <a:pt x="1238596" y="5669280"/>
                </a:cubicBezTo>
                <a:cubicBezTo>
                  <a:pt x="1217497" y="5758952"/>
                  <a:pt x="1226007" y="5703530"/>
                  <a:pt x="1197032" y="5744095"/>
                </a:cubicBezTo>
                <a:cubicBezTo>
                  <a:pt x="1187641" y="5757242"/>
                  <a:pt x="1181649" y="5772629"/>
                  <a:pt x="1172094" y="5785658"/>
                </a:cubicBezTo>
                <a:cubicBezTo>
                  <a:pt x="1151109" y="5814273"/>
                  <a:pt x="1138208" y="5854808"/>
                  <a:pt x="1105592" y="5868786"/>
                </a:cubicBezTo>
                <a:cubicBezTo>
                  <a:pt x="1086196" y="5877099"/>
                  <a:pt x="1067648" y="5887770"/>
                  <a:pt x="1047403" y="5893724"/>
                </a:cubicBezTo>
                <a:cubicBezTo>
                  <a:pt x="1008746" y="5905094"/>
                  <a:pt x="948094" y="5912661"/>
                  <a:pt x="906087" y="5918662"/>
                </a:cubicBezTo>
                <a:cubicBezTo>
                  <a:pt x="884715" y="5925786"/>
                  <a:pt x="870869" y="5931111"/>
                  <a:pt x="847898" y="5935287"/>
                </a:cubicBezTo>
                <a:cubicBezTo>
                  <a:pt x="828621" y="5938792"/>
                  <a:pt x="809105" y="5940829"/>
                  <a:pt x="789709" y="5943600"/>
                </a:cubicBezTo>
                <a:lnTo>
                  <a:pt x="648392" y="5935287"/>
                </a:lnTo>
                <a:cubicBezTo>
                  <a:pt x="597965" y="5931408"/>
                  <a:pt x="581646" y="5930468"/>
                  <a:pt x="540327" y="5918662"/>
                </a:cubicBezTo>
                <a:cubicBezTo>
                  <a:pt x="531902" y="5916255"/>
                  <a:pt x="523226" y="5914268"/>
                  <a:pt x="515389" y="5910349"/>
                </a:cubicBezTo>
                <a:cubicBezTo>
                  <a:pt x="481267" y="5893288"/>
                  <a:pt x="499603" y="5897720"/>
                  <a:pt x="473825" y="5877098"/>
                </a:cubicBezTo>
                <a:cubicBezTo>
                  <a:pt x="466024" y="5870857"/>
                  <a:pt x="457200" y="5866015"/>
                  <a:pt x="448887" y="5860473"/>
                </a:cubicBezTo>
                <a:cubicBezTo>
                  <a:pt x="399314" y="5736544"/>
                  <a:pt x="461414" y="5899107"/>
                  <a:pt x="423949" y="5777346"/>
                </a:cubicBezTo>
                <a:cubicBezTo>
                  <a:pt x="416987" y="5754718"/>
                  <a:pt x="407323" y="5733011"/>
                  <a:pt x="399010" y="5710844"/>
                </a:cubicBezTo>
                <a:cubicBezTo>
                  <a:pt x="396239" y="5685906"/>
                  <a:pt x="394823" y="5660779"/>
                  <a:pt x="390698" y="5636029"/>
                </a:cubicBezTo>
                <a:cubicBezTo>
                  <a:pt x="386287" y="5609562"/>
                  <a:pt x="358773" y="5568565"/>
                  <a:pt x="349134" y="5552902"/>
                </a:cubicBezTo>
                <a:cubicBezTo>
                  <a:pt x="338662" y="5535885"/>
                  <a:pt x="315883" y="5503026"/>
                  <a:pt x="315883" y="5503026"/>
                </a:cubicBezTo>
                <a:lnTo>
                  <a:pt x="124690" y="5619404"/>
                </a:lnTo>
              </a:path>
            </a:pathLst>
          </a:custGeom>
          <a:solidFill>
            <a:schemeClr val="tx1">
              <a:lumMod val="65000"/>
              <a:lumOff val="3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489365" y="-762000"/>
            <a:ext cx="818011" cy="7054245"/>
          </a:xfrm>
          <a:custGeom>
            <a:avLst/>
            <a:gdLst>
              <a:gd name="connsiteX0" fmla="*/ 199505 w 1496290"/>
              <a:gd name="connsiteY0" fmla="*/ 5769033 h 5943600"/>
              <a:gd name="connsiteX1" fmla="*/ 199505 w 1496290"/>
              <a:gd name="connsiteY1" fmla="*/ 5769033 h 5943600"/>
              <a:gd name="connsiteX2" fmla="*/ 149629 w 1496290"/>
              <a:gd name="connsiteY2" fmla="*/ 5702531 h 5943600"/>
              <a:gd name="connsiteX3" fmla="*/ 116378 w 1496290"/>
              <a:gd name="connsiteY3" fmla="*/ 5669280 h 5943600"/>
              <a:gd name="connsiteX4" fmla="*/ 83127 w 1496290"/>
              <a:gd name="connsiteY4" fmla="*/ 5619404 h 5943600"/>
              <a:gd name="connsiteX5" fmla="*/ 58189 w 1496290"/>
              <a:gd name="connsiteY5" fmla="*/ 5536276 h 5943600"/>
              <a:gd name="connsiteX6" fmla="*/ 41563 w 1496290"/>
              <a:gd name="connsiteY6" fmla="*/ 5486400 h 5943600"/>
              <a:gd name="connsiteX7" fmla="*/ 33250 w 1496290"/>
              <a:gd name="connsiteY7" fmla="*/ 5444836 h 5943600"/>
              <a:gd name="connsiteX8" fmla="*/ 16625 w 1496290"/>
              <a:gd name="connsiteY8" fmla="*/ 5345084 h 5943600"/>
              <a:gd name="connsiteX9" fmla="*/ 8312 w 1496290"/>
              <a:gd name="connsiteY9" fmla="*/ 5295207 h 5943600"/>
              <a:gd name="connsiteX10" fmla="*/ 0 w 1496290"/>
              <a:gd name="connsiteY10" fmla="*/ 5270269 h 5943600"/>
              <a:gd name="connsiteX11" fmla="*/ 8312 w 1496290"/>
              <a:gd name="connsiteY11" fmla="*/ 4937760 h 5943600"/>
              <a:gd name="connsiteX12" fmla="*/ 16625 w 1496290"/>
              <a:gd name="connsiteY12" fmla="*/ 4912822 h 5943600"/>
              <a:gd name="connsiteX13" fmla="*/ 41563 w 1496290"/>
              <a:gd name="connsiteY13" fmla="*/ 4821382 h 5943600"/>
              <a:gd name="connsiteX14" fmla="*/ 191192 w 1496290"/>
              <a:gd name="connsiteY14" fmla="*/ 4497186 h 5943600"/>
              <a:gd name="connsiteX15" fmla="*/ 224443 w 1496290"/>
              <a:gd name="connsiteY15" fmla="*/ 4422371 h 5943600"/>
              <a:gd name="connsiteX16" fmla="*/ 315883 w 1496290"/>
              <a:gd name="connsiteY16" fmla="*/ 4305993 h 5943600"/>
              <a:gd name="connsiteX17" fmla="*/ 340821 w 1496290"/>
              <a:gd name="connsiteY17" fmla="*/ 4231178 h 5943600"/>
              <a:gd name="connsiteX18" fmla="*/ 374072 w 1496290"/>
              <a:gd name="connsiteY18" fmla="*/ 4164676 h 5943600"/>
              <a:gd name="connsiteX19" fmla="*/ 399010 w 1496290"/>
              <a:gd name="connsiteY19" fmla="*/ 4089862 h 5943600"/>
              <a:gd name="connsiteX20" fmla="*/ 415636 w 1496290"/>
              <a:gd name="connsiteY20" fmla="*/ 4056611 h 5943600"/>
              <a:gd name="connsiteX21" fmla="*/ 423949 w 1496290"/>
              <a:gd name="connsiteY21" fmla="*/ 4023360 h 5943600"/>
              <a:gd name="connsiteX22" fmla="*/ 490450 w 1496290"/>
              <a:gd name="connsiteY22" fmla="*/ 3890356 h 5943600"/>
              <a:gd name="connsiteX23" fmla="*/ 515389 w 1496290"/>
              <a:gd name="connsiteY23" fmla="*/ 3815542 h 5943600"/>
              <a:gd name="connsiteX24" fmla="*/ 540327 w 1496290"/>
              <a:gd name="connsiteY24" fmla="*/ 3757353 h 5943600"/>
              <a:gd name="connsiteX25" fmla="*/ 548640 w 1496290"/>
              <a:gd name="connsiteY25" fmla="*/ 3724102 h 5943600"/>
              <a:gd name="connsiteX26" fmla="*/ 590203 w 1496290"/>
              <a:gd name="connsiteY26" fmla="*/ 3640975 h 5943600"/>
              <a:gd name="connsiteX27" fmla="*/ 615141 w 1496290"/>
              <a:gd name="connsiteY27" fmla="*/ 3582786 h 5943600"/>
              <a:gd name="connsiteX28" fmla="*/ 623454 w 1496290"/>
              <a:gd name="connsiteY28" fmla="*/ 3549535 h 5943600"/>
              <a:gd name="connsiteX29" fmla="*/ 640080 w 1496290"/>
              <a:gd name="connsiteY29" fmla="*/ 3524596 h 5943600"/>
              <a:gd name="connsiteX30" fmla="*/ 648392 w 1496290"/>
              <a:gd name="connsiteY30" fmla="*/ 3483033 h 5943600"/>
              <a:gd name="connsiteX31" fmla="*/ 665018 w 1496290"/>
              <a:gd name="connsiteY31" fmla="*/ 3441469 h 5943600"/>
              <a:gd name="connsiteX32" fmla="*/ 681643 w 1496290"/>
              <a:gd name="connsiteY32" fmla="*/ 3366655 h 5943600"/>
              <a:gd name="connsiteX33" fmla="*/ 689956 w 1496290"/>
              <a:gd name="connsiteY33" fmla="*/ 3341716 h 5943600"/>
              <a:gd name="connsiteX34" fmla="*/ 706581 w 1496290"/>
              <a:gd name="connsiteY34" fmla="*/ 3241964 h 5943600"/>
              <a:gd name="connsiteX35" fmla="*/ 714894 w 1496290"/>
              <a:gd name="connsiteY35" fmla="*/ 3200400 h 5943600"/>
              <a:gd name="connsiteX36" fmla="*/ 731520 w 1496290"/>
              <a:gd name="connsiteY36" fmla="*/ 3150524 h 5943600"/>
              <a:gd name="connsiteX37" fmla="*/ 739832 w 1496290"/>
              <a:gd name="connsiteY37" fmla="*/ 3125586 h 5943600"/>
              <a:gd name="connsiteX38" fmla="*/ 748145 w 1496290"/>
              <a:gd name="connsiteY38" fmla="*/ 3025833 h 5943600"/>
              <a:gd name="connsiteX39" fmla="*/ 764770 w 1496290"/>
              <a:gd name="connsiteY39" fmla="*/ 2959331 h 5943600"/>
              <a:gd name="connsiteX40" fmla="*/ 773083 w 1496290"/>
              <a:gd name="connsiteY40" fmla="*/ 2917767 h 5943600"/>
              <a:gd name="connsiteX41" fmla="*/ 731520 w 1496290"/>
              <a:gd name="connsiteY41" fmla="*/ 2701636 h 5943600"/>
              <a:gd name="connsiteX42" fmla="*/ 615141 w 1496290"/>
              <a:gd name="connsiteY42" fmla="*/ 2269375 h 5943600"/>
              <a:gd name="connsiteX43" fmla="*/ 581890 w 1496290"/>
              <a:gd name="connsiteY43" fmla="*/ 2161309 h 5943600"/>
              <a:gd name="connsiteX44" fmla="*/ 556952 w 1496290"/>
              <a:gd name="connsiteY44" fmla="*/ 2053244 h 5943600"/>
              <a:gd name="connsiteX45" fmla="*/ 548640 w 1496290"/>
              <a:gd name="connsiteY45" fmla="*/ 2028306 h 5943600"/>
              <a:gd name="connsiteX46" fmla="*/ 532014 w 1496290"/>
              <a:gd name="connsiteY46" fmla="*/ 1945178 h 5943600"/>
              <a:gd name="connsiteX47" fmla="*/ 515389 w 1496290"/>
              <a:gd name="connsiteY47" fmla="*/ 1878676 h 5943600"/>
              <a:gd name="connsiteX48" fmla="*/ 498763 w 1496290"/>
              <a:gd name="connsiteY48" fmla="*/ 1803862 h 5943600"/>
              <a:gd name="connsiteX49" fmla="*/ 482138 w 1496290"/>
              <a:gd name="connsiteY49" fmla="*/ 1778924 h 5943600"/>
              <a:gd name="connsiteX50" fmla="*/ 473825 w 1496290"/>
              <a:gd name="connsiteY50" fmla="*/ 1720735 h 5943600"/>
              <a:gd name="connsiteX51" fmla="*/ 457200 w 1496290"/>
              <a:gd name="connsiteY51" fmla="*/ 1679171 h 5943600"/>
              <a:gd name="connsiteX52" fmla="*/ 423949 w 1496290"/>
              <a:gd name="connsiteY52" fmla="*/ 1579418 h 5943600"/>
              <a:gd name="connsiteX53" fmla="*/ 399010 w 1496290"/>
              <a:gd name="connsiteY53" fmla="*/ 1512916 h 5943600"/>
              <a:gd name="connsiteX54" fmla="*/ 390698 w 1496290"/>
              <a:gd name="connsiteY54" fmla="*/ 1479666 h 5943600"/>
              <a:gd name="connsiteX55" fmla="*/ 374072 w 1496290"/>
              <a:gd name="connsiteY55" fmla="*/ 1438102 h 5943600"/>
              <a:gd name="connsiteX56" fmla="*/ 357447 w 1496290"/>
              <a:gd name="connsiteY56" fmla="*/ 1371600 h 5943600"/>
              <a:gd name="connsiteX57" fmla="*/ 365760 w 1496290"/>
              <a:gd name="connsiteY57" fmla="*/ 1205346 h 5943600"/>
              <a:gd name="connsiteX58" fmla="*/ 390698 w 1496290"/>
              <a:gd name="connsiteY58" fmla="*/ 1105593 h 5943600"/>
              <a:gd name="connsiteX59" fmla="*/ 407323 w 1496290"/>
              <a:gd name="connsiteY59" fmla="*/ 1030778 h 5943600"/>
              <a:gd name="connsiteX60" fmla="*/ 448887 w 1496290"/>
              <a:gd name="connsiteY60" fmla="*/ 864524 h 5943600"/>
              <a:gd name="connsiteX61" fmla="*/ 465512 w 1496290"/>
              <a:gd name="connsiteY61" fmla="*/ 822960 h 5943600"/>
              <a:gd name="connsiteX62" fmla="*/ 473825 w 1496290"/>
              <a:gd name="connsiteY62" fmla="*/ 798022 h 5943600"/>
              <a:gd name="connsiteX63" fmla="*/ 482138 w 1496290"/>
              <a:gd name="connsiteY63" fmla="*/ 748146 h 5943600"/>
              <a:gd name="connsiteX64" fmla="*/ 507076 w 1496290"/>
              <a:gd name="connsiteY64" fmla="*/ 723207 h 5943600"/>
              <a:gd name="connsiteX65" fmla="*/ 523701 w 1496290"/>
              <a:gd name="connsiteY65" fmla="*/ 689956 h 5943600"/>
              <a:gd name="connsiteX66" fmla="*/ 532014 w 1496290"/>
              <a:gd name="connsiteY66" fmla="*/ 665018 h 5943600"/>
              <a:gd name="connsiteX67" fmla="*/ 556952 w 1496290"/>
              <a:gd name="connsiteY67" fmla="*/ 648393 h 5943600"/>
              <a:gd name="connsiteX68" fmla="*/ 590203 w 1496290"/>
              <a:gd name="connsiteY68" fmla="*/ 598516 h 5943600"/>
              <a:gd name="connsiteX69" fmla="*/ 606829 w 1496290"/>
              <a:gd name="connsiteY69" fmla="*/ 556953 h 5943600"/>
              <a:gd name="connsiteX70" fmla="*/ 631767 w 1496290"/>
              <a:gd name="connsiteY70" fmla="*/ 532015 h 5943600"/>
              <a:gd name="connsiteX71" fmla="*/ 706581 w 1496290"/>
              <a:gd name="connsiteY71" fmla="*/ 440575 h 5943600"/>
              <a:gd name="connsiteX72" fmla="*/ 756458 w 1496290"/>
              <a:gd name="connsiteY72" fmla="*/ 382386 h 5943600"/>
              <a:gd name="connsiteX73" fmla="*/ 798021 w 1496290"/>
              <a:gd name="connsiteY73" fmla="*/ 340822 h 5943600"/>
              <a:gd name="connsiteX74" fmla="*/ 847898 w 1496290"/>
              <a:gd name="connsiteY74" fmla="*/ 266007 h 5943600"/>
              <a:gd name="connsiteX75" fmla="*/ 881149 w 1496290"/>
              <a:gd name="connsiteY75" fmla="*/ 199506 h 5943600"/>
              <a:gd name="connsiteX76" fmla="*/ 939338 w 1496290"/>
              <a:gd name="connsiteY76" fmla="*/ 124691 h 5943600"/>
              <a:gd name="connsiteX77" fmla="*/ 947650 w 1496290"/>
              <a:gd name="connsiteY77" fmla="*/ 99753 h 5943600"/>
              <a:gd name="connsiteX78" fmla="*/ 964276 w 1496290"/>
              <a:gd name="connsiteY78" fmla="*/ 83127 h 5943600"/>
              <a:gd name="connsiteX79" fmla="*/ 972589 w 1496290"/>
              <a:gd name="connsiteY79" fmla="*/ 49876 h 5943600"/>
              <a:gd name="connsiteX80" fmla="*/ 997527 w 1496290"/>
              <a:gd name="connsiteY80" fmla="*/ 24938 h 5943600"/>
              <a:gd name="connsiteX81" fmla="*/ 1055716 w 1496290"/>
              <a:gd name="connsiteY81" fmla="*/ 0 h 5943600"/>
              <a:gd name="connsiteX82" fmla="*/ 1105592 w 1496290"/>
              <a:gd name="connsiteY82" fmla="*/ 8313 h 5943600"/>
              <a:gd name="connsiteX83" fmla="*/ 1147156 w 1496290"/>
              <a:gd name="connsiteY83" fmla="*/ 24938 h 5943600"/>
              <a:gd name="connsiteX84" fmla="*/ 1197032 w 1496290"/>
              <a:gd name="connsiteY84" fmla="*/ 41564 h 5943600"/>
              <a:gd name="connsiteX85" fmla="*/ 1230283 w 1496290"/>
              <a:gd name="connsiteY85" fmla="*/ 49876 h 5943600"/>
              <a:gd name="connsiteX86" fmla="*/ 1280160 w 1496290"/>
              <a:gd name="connsiteY86" fmla="*/ 66502 h 5943600"/>
              <a:gd name="connsiteX87" fmla="*/ 1305098 w 1496290"/>
              <a:gd name="connsiteY87" fmla="*/ 74815 h 5943600"/>
              <a:gd name="connsiteX88" fmla="*/ 1338349 w 1496290"/>
              <a:gd name="connsiteY88" fmla="*/ 91440 h 5943600"/>
              <a:gd name="connsiteX89" fmla="*/ 1363287 w 1496290"/>
              <a:gd name="connsiteY89" fmla="*/ 99753 h 5943600"/>
              <a:gd name="connsiteX90" fmla="*/ 1404850 w 1496290"/>
              <a:gd name="connsiteY90" fmla="*/ 133004 h 5943600"/>
              <a:gd name="connsiteX91" fmla="*/ 1421476 w 1496290"/>
              <a:gd name="connsiteY91" fmla="*/ 166255 h 5943600"/>
              <a:gd name="connsiteX92" fmla="*/ 1421476 w 1496290"/>
              <a:gd name="connsiteY92" fmla="*/ 507076 h 5943600"/>
              <a:gd name="connsiteX93" fmla="*/ 1388225 w 1496290"/>
              <a:gd name="connsiteY93" fmla="*/ 615142 h 5943600"/>
              <a:gd name="connsiteX94" fmla="*/ 1346661 w 1496290"/>
              <a:gd name="connsiteY94" fmla="*/ 781396 h 5943600"/>
              <a:gd name="connsiteX95" fmla="*/ 1330036 w 1496290"/>
              <a:gd name="connsiteY95" fmla="*/ 822960 h 5943600"/>
              <a:gd name="connsiteX96" fmla="*/ 1271847 w 1496290"/>
              <a:gd name="connsiteY96" fmla="*/ 1039091 h 5943600"/>
              <a:gd name="connsiteX97" fmla="*/ 1238596 w 1496290"/>
              <a:gd name="connsiteY97" fmla="*/ 1155469 h 5943600"/>
              <a:gd name="connsiteX98" fmla="*/ 1213658 w 1496290"/>
              <a:gd name="connsiteY98" fmla="*/ 1313411 h 5943600"/>
              <a:gd name="connsiteX99" fmla="*/ 1205345 w 1496290"/>
              <a:gd name="connsiteY99" fmla="*/ 1354975 h 5943600"/>
              <a:gd name="connsiteX100" fmla="*/ 1197032 w 1496290"/>
              <a:gd name="connsiteY100" fmla="*/ 1421476 h 5943600"/>
              <a:gd name="connsiteX101" fmla="*/ 1172094 w 1496290"/>
              <a:gd name="connsiteY101" fmla="*/ 1554480 h 5943600"/>
              <a:gd name="connsiteX102" fmla="*/ 1197032 w 1496290"/>
              <a:gd name="connsiteY102" fmla="*/ 1812175 h 5943600"/>
              <a:gd name="connsiteX103" fmla="*/ 1213658 w 1496290"/>
              <a:gd name="connsiteY103" fmla="*/ 1853738 h 5943600"/>
              <a:gd name="connsiteX104" fmla="*/ 1255221 w 1496290"/>
              <a:gd name="connsiteY104" fmla="*/ 2028306 h 5943600"/>
              <a:gd name="connsiteX105" fmla="*/ 1271847 w 1496290"/>
              <a:gd name="connsiteY105" fmla="*/ 2078182 h 5943600"/>
              <a:gd name="connsiteX106" fmla="*/ 1296785 w 1496290"/>
              <a:gd name="connsiteY106" fmla="*/ 2119746 h 5943600"/>
              <a:gd name="connsiteX107" fmla="*/ 1388225 w 1496290"/>
              <a:gd name="connsiteY107" fmla="*/ 2335876 h 5943600"/>
              <a:gd name="connsiteX108" fmla="*/ 1404850 w 1496290"/>
              <a:gd name="connsiteY108" fmla="*/ 2394066 h 5943600"/>
              <a:gd name="connsiteX109" fmla="*/ 1421476 w 1496290"/>
              <a:gd name="connsiteY109" fmla="*/ 2419004 h 5943600"/>
              <a:gd name="connsiteX110" fmla="*/ 1446414 w 1496290"/>
              <a:gd name="connsiteY110" fmla="*/ 2468880 h 5943600"/>
              <a:gd name="connsiteX111" fmla="*/ 1487978 w 1496290"/>
              <a:gd name="connsiteY111" fmla="*/ 2643447 h 5943600"/>
              <a:gd name="connsiteX112" fmla="*/ 1496290 w 1496290"/>
              <a:gd name="connsiteY112" fmla="*/ 2709949 h 5943600"/>
              <a:gd name="connsiteX113" fmla="*/ 1487978 w 1496290"/>
              <a:gd name="connsiteY113" fmla="*/ 2951018 h 5943600"/>
              <a:gd name="connsiteX114" fmla="*/ 1479665 w 1496290"/>
              <a:gd name="connsiteY114" fmla="*/ 3000895 h 5943600"/>
              <a:gd name="connsiteX115" fmla="*/ 1463040 w 1496290"/>
              <a:gd name="connsiteY115" fmla="*/ 3117273 h 5943600"/>
              <a:gd name="connsiteX116" fmla="*/ 1421476 w 1496290"/>
              <a:gd name="connsiteY116" fmla="*/ 3291840 h 5943600"/>
              <a:gd name="connsiteX117" fmla="*/ 1404850 w 1496290"/>
              <a:gd name="connsiteY117" fmla="*/ 3408218 h 5943600"/>
              <a:gd name="connsiteX118" fmla="*/ 1379912 w 1496290"/>
              <a:gd name="connsiteY118" fmla="*/ 3491346 h 5943600"/>
              <a:gd name="connsiteX119" fmla="*/ 1346661 w 1496290"/>
              <a:gd name="connsiteY119" fmla="*/ 3657600 h 5943600"/>
              <a:gd name="connsiteX120" fmla="*/ 1338349 w 1496290"/>
              <a:gd name="connsiteY120" fmla="*/ 3707476 h 5943600"/>
              <a:gd name="connsiteX121" fmla="*/ 1330036 w 1496290"/>
              <a:gd name="connsiteY121" fmla="*/ 3732415 h 5943600"/>
              <a:gd name="connsiteX122" fmla="*/ 1305098 w 1496290"/>
              <a:gd name="connsiteY122" fmla="*/ 3815542 h 5943600"/>
              <a:gd name="connsiteX123" fmla="*/ 1271847 w 1496290"/>
              <a:gd name="connsiteY123" fmla="*/ 3940233 h 5943600"/>
              <a:gd name="connsiteX124" fmla="*/ 1238596 w 1496290"/>
              <a:gd name="connsiteY124" fmla="*/ 4039986 h 5943600"/>
              <a:gd name="connsiteX125" fmla="*/ 1197032 w 1496290"/>
              <a:gd name="connsiteY125" fmla="*/ 4123113 h 5943600"/>
              <a:gd name="connsiteX126" fmla="*/ 1180407 w 1496290"/>
              <a:gd name="connsiteY126" fmla="*/ 4172989 h 5943600"/>
              <a:gd name="connsiteX127" fmla="*/ 1155469 w 1496290"/>
              <a:gd name="connsiteY127" fmla="*/ 4231178 h 5943600"/>
              <a:gd name="connsiteX128" fmla="*/ 1122218 w 1496290"/>
              <a:gd name="connsiteY128" fmla="*/ 4347556 h 5943600"/>
              <a:gd name="connsiteX129" fmla="*/ 1105592 w 1496290"/>
              <a:gd name="connsiteY129" fmla="*/ 4430684 h 5943600"/>
              <a:gd name="connsiteX130" fmla="*/ 1122218 w 1496290"/>
              <a:gd name="connsiteY130" fmla="*/ 4630189 h 5943600"/>
              <a:gd name="connsiteX131" fmla="*/ 1138843 w 1496290"/>
              <a:gd name="connsiteY131" fmla="*/ 4680066 h 5943600"/>
              <a:gd name="connsiteX132" fmla="*/ 1155469 w 1496290"/>
              <a:gd name="connsiteY132" fmla="*/ 4746567 h 5943600"/>
              <a:gd name="connsiteX133" fmla="*/ 1163781 w 1496290"/>
              <a:gd name="connsiteY133" fmla="*/ 4771506 h 5943600"/>
              <a:gd name="connsiteX134" fmla="*/ 1172094 w 1496290"/>
              <a:gd name="connsiteY134" fmla="*/ 4813069 h 5943600"/>
              <a:gd name="connsiteX135" fmla="*/ 1188720 w 1496290"/>
              <a:gd name="connsiteY135" fmla="*/ 4862946 h 5943600"/>
              <a:gd name="connsiteX136" fmla="*/ 1205345 w 1496290"/>
              <a:gd name="connsiteY136" fmla="*/ 4921135 h 5943600"/>
              <a:gd name="connsiteX137" fmla="*/ 1221970 w 1496290"/>
              <a:gd name="connsiteY137" fmla="*/ 5203767 h 5943600"/>
              <a:gd name="connsiteX138" fmla="*/ 1238596 w 1496290"/>
              <a:gd name="connsiteY138" fmla="*/ 5278582 h 5943600"/>
              <a:gd name="connsiteX139" fmla="*/ 1246909 w 1496290"/>
              <a:gd name="connsiteY139" fmla="*/ 5586153 h 5943600"/>
              <a:gd name="connsiteX140" fmla="*/ 1238596 w 1496290"/>
              <a:gd name="connsiteY140" fmla="*/ 5669280 h 5943600"/>
              <a:gd name="connsiteX141" fmla="*/ 1197032 w 1496290"/>
              <a:gd name="connsiteY141" fmla="*/ 5744095 h 5943600"/>
              <a:gd name="connsiteX142" fmla="*/ 1172094 w 1496290"/>
              <a:gd name="connsiteY142" fmla="*/ 5785658 h 5943600"/>
              <a:gd name="connsiteX143" fmla="*/ 1105592 w 1496290"/>
              <a:gd name="connsiteY143" fmla="*/ 5868786 h 5943600"/>
              <a:gd name="connsiteX144" fmla="*/ 1047403 w 1496290"/>
              <a:gd name="connsiteY144" fmla="*/ 5893724 h 5943600"/>
              <a:gd name="connsiteX145" fmla="*/ 906087 w 1496290"/>
              <a:gd name="connsiteY145" fmla="*/ 5918662 h 5943600"/>
              <a:gd name="connsiteX146" fmla="*/ 847898 w 1496290"/>
              <a:gd name="connsiteY146" fmla="*/ 5935287 h 5943600"/>
              <a:gd name="connsiteX147" fmla="*/ 789709 w 1496290"/>
              <a:gd name="connsiteY147" fmla="*/ 5943600 h 5943600"/>
              <a:gd name="connsiteX148" fmla="*/ 648392 w 1496290"/>
              <a:gd name="connsiteY148" fmla="*/ 5935287 h 5943600"/>
              <a:gd name="connsiteX149" fmla="*/ 540327 w 1496290"/>
              <a:gd name="connsiteY149" fmla="*/ 5918662 h 5943600"/>
              <a:gd name="connsiteX150" fmla="*/ 515389 w 1496290"/>
              <a:gd name="connsiteY150" fmla="*/ 5910349 h 5943600"/>
              <a:gd name="connsiteX151" fmla="*/ 473825 w 1496290"/>
              <a:gd name="connsiteY151" fmla="*/ 5877098 h 5943600"/>
              <a:gd name="connsiteX152" fmla="*/ 448887 w 1496290"/>
              <a:gd name="connsiteY152" fmla="*/ 5860473 h 5943600"/>
              <a:gd name="connsiteX153" fmla="*/ 423949 w 1496290"/>
              <a:gd name="connsiteY153" fmla="*/ 5777346 h 5943600"/>
              <a:gd name="connsiteX154" fmla="*/ 399010 w 1496290"/>
              <a:gd name="connsiteY154" fmla="*/ 5710844 h 5943600"/>
              <a:gd name="connsiteX155" fmla="*/ 390698 w 1496290"/>
              <a:gd name="connsiteY155" fmla="*/ 5636029 h 5943600"/>
              <a:gd name="connsiteX156" fmla="*/ 349134 w 1496290"/>
              <a:gd name="connsiteY156" fmla="*/ 5552902 h 5943600"/>
              <a:gd name="connsiteX157" fmla="*/ 315883 w 1496290"/>
              <a:gd name="connsiteY157" fmla="*/ 5503026 h 5943600"/>
              <a:gd name="connsiteX158" fmla="*/ 124690 w 1496290"/>
              <a:gd name="connsiteY158" fmla="*/ 5619404 h 594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</a:cxnLst>
            <a:rect l="l" t="t" r="r" b="b"/>
            <a:pathLst>
              <a:path w="1496290" h="5943600">
                <a:moveTo>
                  <a:pt x="199505" y="5769033"/>
                </a:moveTo>
                <a:lnTo>
                  <a:pt x="199505" y="5769033"/>
                </a:lnTo>
                <a:cubicBezTo>
                  <a:pt x="182880" y="5746866"/>
                  <a:pt x="167368" y="5723818"/>
                  <a:pt x="149629" y="5702531"/>
                </a:cubicBezTo>
                <a:cubicBezTo>
                  <a:pt x="139594" y="5690489"/>
                  <a:pt x="125073" y="5682322"/>
                  <a:pt x="116378" y="5669280"/>
                </a:cubicBezTo>
                <a:lnTo>
                  <a:pt x="83127" y="5619404"/>
                </a:lnTo>
                <a:cubicBezTo>
                  <a:pt x="74814" y="5591695"/>
                  <a:pt x="66818" y="5563888"/>
                  <a:pt x="58189" y="5536276"/>
                </a:cubicBezTo>
                <a:cubicBezTo>
                  <a:pt x="52962" y="5519549"/>
                  <a:pt x="46174" y="5503307"/>
                  <a:pt x="41563" y="5486400"/>
                </a:cubicBezTo>
                <a:cubicBezTo>
                  <a:pt x="37845" y="5472769"/>
                  <a:pt x="35705" y="5458750"/>
                  <a:pt x="33250" y="5444836"/>
                </a:cubicBezTo>
                <a:cubicBezTo>
                  <a:pt x="27392" y="5411640"/>
                  <a:pt x="22167" y="5378335"/>
                  <a:pt x="16625" y="5345084"/>
                </a:cubicBezTo>
                <a:cubicBezTo>
                  <a:pt x="13854" y="5328458"/>
                  <a:pt x="13642" y="5311197"/>
                  <a:pt x="8312" y="5295207"/>
                </a:cubicBezTo>
                <a:lnTo>
                  <a:pt x="0" y="5270269"/>
                </a:lnTo>
                <a:cubicBezTo>
                  <a:pt x="2771" y="5159433"/>
                  <a:pt x="3161" y="5048511"/>
                  <a:pt x="8312" y="4937760"/>
                </a:cubicBezTo>
                <a:cubicBezTo>
                  <a:pt x="8719" y="4929007"/>
                  <a:pt x="14500" y="4921323"/>
                  <a:pt x="16625" y="4912822"/>
                </a:cubicBezTo>
                <a:cubicBezTo>
                  <a:pt x="27800" y="4868122"/>
                  <a:pt x="21183" y="4867238"/>
                  <a:pt x="41563" y="4821382"/>
                </a:cubicBezTo>
                <a:cubicBezTo>
                  <a:pt x="89902" y="4712620"/>
                  <a:pt x="143088" y="4606052"/>
                  <a:pt x="191192" y="4497186"/>
                </a:cubicBezTo>
                <a:cubicBezTo>
                  <a:pt x="219426" y="4433288"/>
                  <a:pt x="170996" y="4494906"/>
                  <a:pt x="224443" y="4422371"/>
                </a:cubicBezTo>
                <a:cubicBezTo>
                  <a:pt x="253708" y="4382654"/>
                  <a:pt x="315883" y="4305993"/>
                  <a:pt x="315883" y="4305993"/>
                </a:cubicBezTo>
                <a:cubicBezTo>
                  <a:pt x="324196" y="4281055"/>
                  <a:pt x="326239" y="4253050"/>
                  <a:pt x="340821" y="4231178"/>
                </a:cubicBezTo>
                <a:cubicBezTo>
                  <a:pt x="362583" y="4198536"/>
                  <a:pt x="358428" y="4208479"/>
                  <a:pt x="374072" y="4164676"/>
                </a:cubicBezTo>
                <a:cubicBezTo>
                  <a:pt x="382913" y="4139920"/>
                  <a:pt x="387254" y="4113374"/>
                  <a:pt x="399010" y="4089862"/>
                </a:cubicBezTo>
                <a:cubicBezTo>
                  <a:pt x="404552" y="4078778"/>
                  <a:pt x="411285" y="4068214"/>
                  <a:pt x="415636" y="4056611"/>
                </a:cubicBezTo>
                <a:cubicBezTo>
                  <a:pt x="419648" y="4045914"/>
                  <a:pt x="419261" y="4033779"/>
                  <a:pt x="423949" y="4023360"/>
                </a:cubicBezTo>
                <a:cubicBezTo>
                  <a:pt x="444290" y="3978158"/>
                  <a:pt x="490450" y="3890356"/>
                  <a:pt x="490450" y="3890356"/>
                </a:cubicBezTo>
                <a:cubicBezTo>
                  <a:pt x="508670" y="3799262"/>
                  <a:pt x="485887" y="3894215"/>
                  <a:pt x="515389" y="3815542"/>
                </a:cubicBezTo>
                <a:cubicBezTo>
                  <a:pt x="538395" y="3754193"/>
                  <a:pt x="506633" y="3807892"/>
                  <a:pt x="540327" y="3757353"/>
                </a:cubicBezTo>
                <a:cubicBezTo>
                  <a:pt x="543098" y="3746269"/>
                  <a:pt x="544140" y="3734603"/>
                  <a:pt x="548640" y="3724102"/>
                </a:cubicBezTo>
                <a:cubicBezTo>
                  <a:pt x="560843" y="3695627"/>
                  <a:pt x="582689" y="3671030"/>
                  <a:pt x="590203" y="3640975"/>
                </a:cubicBezTo>
                <a:cubicBezTo>
                  <a:pt x="600939" y="3598032"/>
                  <a:pt x="592179" y="3617230"/>
                  <a:pt x="615141" y="3582786"/>
                </a:cubicBezTo>
                <a:cubicBezTo>
                  <a:pt x="617912" y="3571702"/>
                  <a:pt x="618953" y="3560036"/>
                  <a:pt x="623454" y="3549535"/>
                </a:cubicBezTo>
                <a:cubicBezTo>
                  <a:pt x="627390" y="3540352"/>
                  <a:pt x="636572" y="3533951"/>
                  <a:pt x="640080" y="3524596"/>
                </a:cubicBezTo>
                <a:cubicBezTo>
                  <a:pt x="645041" y="3511367"/>
                  <a:pt x="644332" y="3496566"/>
                  <a:pt x="648392" y="3483033"/>
                </a:cubicBezTo>
                <a:cubicBezTo>
                  <a:pt x="652680" y="3468740"/>
                  <a:pt x="660919" y="3455817"/>
                  <a:pt x="665018" y="3441469"/>
                </a:cubicBezTo>
                <a:cubicBezTo>
                  <a:pt x="672036" y="3416906"/>
                  <a:pt x="675447" y="3391439"/>
                  <a:pt x="681643" y="3366655"/>
                </a:cubicBezTo>
                <a:cubicBezTo>
                  <a:pt x="683768" y="3358154"/>
                  <a:pt x="687185" y="3350029"/>
                  <a:pt x="689956" y="3341716"/>
                </a:cubicBezTo>
                <a:cubicBezTo>
                  <a:pt x="695498" y="3308465"/>
                  <a:pt x="700723" y="3275160"/>
                  <a:pt x="706581" y="3241964"/>
                </a:cubicBezTo>
                <a:cubicBezTo>
                  <a:pt x="709036" y="3228050"/>
                  <a:pt x="711176" y="3214031"/>
                  <a:pt x="714894" y="3200400"/>
                </a:cubicBezTo>
                <a:cubicBezTo>
                  <a:pt x="719505" y="3183493"/>
                  <a:pt x="725978" y="3167149"/>
                  <a:pt x="731520" y="3150524"/>
                </a:cubicBezTo>
                <a:lnTo>
                  <a:pt x="739832" y="3125586"/>
                </a:lnTo>
                <a:cubicBezTo>
                  <a:pt x="742603" y="3092335"/>
                  <a:pt x="744246" y="3058971"/>
                  <a:pt x="748145" y="3025833"/>
                </a:cubicBezTo>
                <a:cubicBezTo>
                  <a:pt x="754953" y="2967966"/>
                  <a:pt x="753989" y="3002455"/>
                  <a:pt x="764770" y="2959331"/>
                </a:cubicBezTo>
                <a:cubicBezTo>
                  <a:pt x="768197" y="2945624"/>
                  <a:pt x="770312" y="2931622"/>
                  <a:pt x="773083" y="2917767"/>
                </a:cubicBezTo>
                <a:cubicBezTo>
                  <a:pt x="759229" y="2845723"/>
                  <a:pt x="748883" y="2772915"/>
                  <a:pt x="731520" y="2701636"/>
                </a:cubicBezTo>
                <a:cubicBezTo>
                  <a:pt x="696205" y="2556657"/>
                  <a:pt x="647510" y="2415040"/>
                  <a:pt x="615141" y="2269375"/>
                </a:cubicBezTo>
                <a:cubicBezTo>
                  <a:pt x="595828" y="2182463"/>
                  <a:pt x="609941" y="2217409"/>
                  <a:pt x="581890" y="2161309"/>
                </a:cubicBezTo>
                <a:cubicBezTo>
                  <a:pt x="572195" y="2112830"/>
                  <a:pt x="571995" y="2108402"/>
                  <a:pt x="556952" y="2053244"/>
                </a:cubicBezTo>
                <a:cubicBezTo>
                  <a:pt x="554647" y="2044790"/>
                  <a:pt x="550610" y="2036844"/>
                  <a:pt x="548640" y="2028306"/>
                </a:cubicBezTo>
                <a:cubicBezTo>
                  <a:pt x="542286" y="2000772"/>
                  <a:pt x="538867" y="1972592"/>
                  <a:pt x="532014" y="1945178"/>
                </a:cubicBezTo>
                <a:cubicBezTo>
                  <a:pt x="526472" y="1923011"/>
                  <a:pt x="519146" y="1901215"/>
                  <a:pt x="515389" y="1878676"/>
                </a:cubicBezTo>
                <a:cubicBezTo>
                  <a:pt x="512196" y="1859517"/>
                  <a:pt x="508996" y="1824327"/>
                  <a:pt x="498763" y="1803862"/>
                </a:cubicBezTo>
                <a:cubicBezTo>
                  <a:pt x="494295" y="1794926"/>
                  <a:pt x="487680" y="1787237"/>
                  <a:pt x="482138" y="1778924"/>
                </a:cubicBezTo>
                <a:cubicBezTo>
                  <a:pt x="479367" y="1759528"/>
                  <a:pt x="478577" y="1739743"/>
                  <a:pt x="473825" y="1720735"/>
                </a:cubicBezTo>
                <a:cubicBezTo>
                  <a:pt x="470206" y="1706259"/>
                  <a:pt x="462166" y="1693242"/>
                  <a:pt x="457200" y="1679171"/>
                </a:cubicBezTo>
                <a:cubicBezTo>
                  <a:pt x="445535" y="1646119"/>
                  <a:pt x="432450" y="1613421"/>
                  <a:pt x="423949" y="1579418"/>
                </a:cubicBezTo>
                <a:cubicBezTo>
                  <a:pt x="412630" y="1534145"/>
                  <a:pt x="420745" y="1556386"/>
                  <a:pt x="399010" y="1512916"/>
                </a:cubicBezTo>
                <a:cubicBezTo>
                  <a:pt x="396239" y="1501833"/>
                  <a:pt x="394311" y="1490504"/>
                  <a:pt x="390698" y="1479666"/>
                </a:cubicBezTo>
                <a:cubicBezTo>
                  <a:pt x="385979" y="1465510"/>
                  <a:pt x="378460" y="1452364"/>
                  <a:pt x="374072" y="1438102"/>
                </a:cubicBezTo>
                <a:cubicBezTo>
                  <a:pt x="367352" y="1416263"/>
                  <a:pt x="357447" y="1371600"/>
                  <a:pt x="357447" y="1371600"/>
                </a:cubicBezTo>
                <a:cubicBezTo>
                  <a:pt x="360218" y="1316182"/>
                  <a:pt x="360050" y="1260539"/>
                  <a:pt x="365760" y="1205346"/>
                </a:cubicBezTo>
                <a:cubicBezTo>
                  <a:pt x="369929" y="1165046"/>
                  <a:pt x="379230" y="1139994"/>
                  <a:pt x="390698" y="1105593"/>
                </a:cubicBezTo>
                <a:cubicBezTo>
                  <a:pt x="413566" y="968370"/>
                  <a:pt x="386861" y="1112621"/>
                  <a:pt x="407323" y="1030778"/>
                </a:cubicBezTo>
                <a:cubicBezTo>
                  <a:pt x="425142" y="959507"/>
                  <a:pt x="408741" y="964894"/>
                  <a:pt x="448887" y="864524"/>
                </a:cubicBezTo>
                <a:cubicBezTo>
                  <a:pt x="454429" y="850669"/>
                  <a:pt x="460273" y="836932"/>
                  <a:pt x="465512" y="822960"/>
                </a:cubicBezTo>
                <a:cubicBezTo>
                  <a:pt x="468589" y="814756"/>
                  <a:pt x="471924" y="806576"/>
                  <a:pt x="473825" y="798022"/>
                </a:cubicBezTo>
                <a:cubicBezTo>
                  <a:pt x="477481" y="781569"/>
                  <a:pt x="475293" y="763548"/>
                  <a:pt x="482138" y="748146"/>
                </a:cubicBezTo>
                <a:cubicBezTo>
                  <a:pt x="486913" y="737403"/>
                  <a:pt x="500243" y="732773"/>
                  <a:pt x="507076" y="723207"/>
                </a:cubicBezTo>
                <a:cubicBezTo>
                  <a:pt x="514278" y="713123"/>
                  <a:pt x="518820" y="701346"/>
                  <a:pt x="523701" y="689956"/>
                </a:cubicBezTo>
                <a:cubicBezTo>
                  <a:pt x="527153" y="681902"/>
                  <a:pt x="526540" y="671860"/>
                  <a:pt x="532014" y="665018"/>
                </a:cubicBezTo>
                <a:cubicBezTo>
                  <a:pt x="538255" y="657217"/>
                  <a:pt x="548639" y="653935"/>
                  <a:pt x="556952" y="648393"/>
                </a:cubicBezTo>
                <a:cubicBezTo>
                  <a:pt x="578797" y="561014"/>
                  <a:pt x="546044" y="660338"/>
                  <a:pt x="590203" y="598516"/>
                </a:cubicBezTo>
                <a:cubicBezTo>
                  <a:pt x="598876" y="586374"/>
                  <a:pt x="598920" y="569606"/>
                  <a:pt x="606829" y="556953"/>
                </a:cubicBezTo>
                <a:cubicBezTo>
                  <a:pt x="613060" y="546984"/>
                  <a:pt x="624714" y="541420"/>
                  <a:pt x="631767" y="532015"/>
                </a:cubicBezTo>
                <a:cubicBezTo>
                  <a:pt x="701039" y="439651"/>
                  <a:pt x="652087" y="476904"/>
                  <a:pt x="706581" y="440575"/>
                </a:cubicBezTo>
                <a:cubicBezTo>
                  <a:pt x="744753" y="383316"/>
                  <a:pt x="695979" y="452945"/>
                  <a:pt x="756458" y="382386"/>
                </a:cubicBezTo>
                <a:cubicBezTo>
                  <a:pt x="793405" y="339281"/>
                  <a:pt x="749990" y="372842"/>
                  <a:pt x="798021" y="340822"/>
                </a:cubicBezTo>
                <a:cubicBezTo>
                  <a:pt x="816120" y="268427"/>
                  <a:pt x="789622" y="350183"/>
                  <a:pt x="847898" y="266007"/>
                </a:cubicBezTo>
                <a:cubicBezTo>
                  <a:pt x="862005" y="245630"/>
                  <a:pt x="867685" y="220313"/>
                  <a:pt x="881149" y="199506"/>
                </a:cubicBezTo>
                <a:cubicBezTo>
                  <a:pt x="898312" y="172981"/>
                  <a:pt x="939338" y="124691"/>
                  <a:pt x="939338" y="124691"/>
                </a:cubicBezTo>
                <a:cubicBezTo>
                  <a:pt x="942109" y="116378"/>
                  <a:pt x="943142" y="107267"/>
                  <a:pt x="947650" y="99753"/>
                </a:cubicBezTo>
                <a:cubicBezTo>
                  <a:pt x="951682" y="93032"/>
                  <a:pt x="960771" y="90137"/>
                  <a:pt x="964276" y="83127"/>
                </a:cubicBezTo>
                <a:cubicBezTo>
                  <a:pt x="969385" y="72908"/>
                  <a:pt x="966921" y="59795"/>
                  <a:pt x="972589" y="49876"/>
                </a:cubicBezTo>
                <a:cubicBezTo>
                  <a:pt x="978422" y="39669"/>
                  <a:pt x="987961" y="31771"/>
                  <a:pt x="997527" y="24938"/>
                </a:cubicBezTo>
                <a:cubicBezTo>
                  <a:pt x="1015501" y="12099"/>
                  <a:pt x="1035366" y="6784"/>
                  <a:pt x="1055716" y="0"/>
                </a:cubicBezTo>
                <a:cubicBezTo>
                  <a:pt x="1072341" y="2771"/>
                  <a:pt x="1089331" y="3878"/>
                  <a:pt x="1105592" y="8313"/>
                </a:cubicBezTo>
                <a:cubicBezTo>
                  <a:pt x="1119988" y="12239"/>
                  <a:pt x="1133133" y="19839"/>
                  <a:pt x="1147156" y="24938"/>
                </a:cubicBezTo>
                <a:cubicBezTo>
                  <a:pt x="1163626" y="30927"/>
                  <a:pt x="1180246" y="36528"/>
                  <a:pt x="1197032" y="41564"/>
                </a:cubicBezTo>
                <a:cubicBezTo>
                  <a:pt x="1207975" y="44847"/>
                  <a:pt x="1219340" y="46593"/>
                  <a:pt x="1230283" y="49876"/>
                </a:cubicBezTo>
                <a:cubicBezTo>
                  <a:pt x="1247069" y="54912"/>
                  <a:pt x="1263534" y="60960"/>
                  <a:pt x="1280160" y="66502"/>
                </a:cubicBezTo>
                <a:cubicBezTo>
                  <a:pt x="1288473" y="69273"/>
                  <a:pt x="1297261" y="70896"/>
                  <a:pt x="1305098" y="74815"/>
                </a:cubicBezTo>
                <a:cubicBezTo>
                  <a:pt x="1316182" y="80357"/>
                  <a:pt x="1326959" y="86559"/>
                  <a:pt x="1338349" y="91440"/>
                </a:cubicBezTo>
                <a:cubicBezTo>
                  <a:pt x="1346403" y="94892"/>
                  <a:pt x="1355450" y="95834"/>
                  <a:pt x="1363287" y="99753"/>
                </a:cubicBezTo>
                <a:cubicBezTo>
                  <a:pt x="1374406" y="105313"/>
                  <a:pt x="1397117" y="121404"/>
                  <a:pt x="1404850" y="133004"/>
                </a:cubicBezTo>
                <a:cubicBezTo>
                  <a:pt x="1411724" y="143315"/>
                  <a:pt x="1415934" y="155171"/>
                  <a:pt x="1421476" y="166255"/>
                </a:cubicBezTo>
                <a:cubicBezTo>
                  <a:pt x="1432069" y="303965"/>
                  <a:pt x="1438974" y="340848"/>
                  <a:pt x="1421476" y="507076"/>
                </a:cubicBezTo>
                <a:cubicBezTo>
                  <a:pt x="1418358" y="536694"/>
                  <a:pt x="1398315" y="581509"/>
                  <a:pt x="1388225" y="615142"/>
                </a:cubicBezTo>
                <a:cubicBezTo>
                  <a:pt x="1333963" y="796017"/>
                  <a:pt x="1426499" y="493982"/>
                  <a:pt x="1346661" y="781396"/>
                </a:cubicBezTo>
                <a:cubicBezTo>
                  <a:pt x="1342667" y="795773"/>
                  <a:pt x="1334196" y="808630"/>
                  <a:pt x="1330036" y="822960"/>
                </a:cubicBezTo>
                <a:cubicBezTo>
                  <a:pt x="1309234" y="894611"/>
                  <a:pt x="1289942" y="966710"/>
                  <a:pt x="1271847" y="1039091"/>
                </a:cubicBezTo>
                <a:cubicBezTo>
                  <a:pt x="1241335" y="1161137"/>
                  <a:pt x="1295166" y="1004615"/>
                  <a:pt x="1238596" y="1155469"/>
                </a:cubicBezTo>
                <a:cubicBezTo>
                  <a:pt x="1228401" y="1226831"/>
                  <a:pt x="1228540" y="1229080"/>
                  <a:pt x="1213658" y="1313411"/>
                </a:cubicBezTo>
                <a:cubicBezTo>
                  <a:pt x="1211203" y="1327325"/>
                  <a:pt x="1207494" y="1341010"/>
                  <a:pt x="1205345" y="1354975"/>
                </a:cubicBezTo>
                <a:cubicBezTo>
                  <a:pt x="1201948" y="1377055"/>
                  <a:pt x="1201149" y="1399519"/>
                  <a:pt x="1197032" y="1421476"/>
                </a:cubicBezTo>
                <a:cubicBezTo>
                  <a:pt x="1163967" y="1597822"/>
                  <a:pt x="1194017" y="1379101"/>
                  <a:pt x="1172094" y="1554480"/>
                </a:cubicBezTo>
                <a:cubicBezTo>
                  <a:pt x="1180407" y="1640378"/>
                  <a:pt x="1185160" y="1726696"/>
                  <a:pt x="1197032" y="1812175"/>
                </a:cubicBezTo>
                <a:cubicBezTo>
                  <a:pt x="1199085" y="1826955"/>
                  <a:pt x="1209779" y="1839329"/>
                  <a:pt x="1213658" y="1853738"/>
                </a:cubicBezTo>
                <a:cubicBezTo>
                  <a:pt x="1229209" y="1911497"/>
                  <a:pt x="1236305" y="1971560"/>
                  <a:pt x="1255221" y="2028306"/>
                </a:cubicBezTo>
                <a:cubicBezTo>
                  <a:pt x="1260763" y="2044931"/>
                  <a:pt x="1264595" y="2062228"/>
                  <a:pt x="1271847" y="2078182"/>
                </a:cubicBezTo>
                <a:cubicBezTo>
                  <a:pt x="1278533" y="2092891"/>
                  <a:pt x="1290135" y="2105021"/>
                  <a:pt x="1296785" y="2119746"/>
                </a:cubicBezTo>
                <a:cubicBezTo>
                  <a:pt x="1328982" y="2191039"/>
                  <a:pt x="1359553" y="2263094"/>
                  <a:pt x="1388225" y="2335876"/>
                </a:cubicBezTo>
                <a:cubicBezTo>
                  <a:pt x="1395619" y="2354645"/>
                  <a:pt x="1397358" y="2375336"/>
                  <a:pt x="1404850" y="2394066"/>
                </a:cubicBezTo>
                <a:cubicBezTo>
                  <a:pt x="1408560" y="2403342"/>
                  <a:pt x="1416624" y="2410271"/>
                  <a:pt x="1421476" y="2419004"/>
                </a:cubicBezTo>
                <a:cubicBezTo>
                  <a:pt x="1430503" y="2435253"/>
                  <a:pt x="1439887" y="2451476"/>
                  <a:pt x="1446414" y="2468880"/>
                </a:cubicBezTo>
                <a:cubicBezTo>
                  <a:pt x="1467515" y="2525148"/>
                  <a:pt x="1479510" y="2584168"/>
                  <a:pt x="1487978" y="2643447"/>
                </a:cubicBezTo>
                <a:cubicBezTo>
                  <a:pt x="1491137" y="2665562"/>
                  <a:pt x="1493519" y="2687782"/>
                  <a:pt x="1496290" y="2709949"/>
                </a:cubicBezTo>
                <a:cubicBezTo>
                  <a:pt x="1493519" y="2790305"/>
                  <a:pt x="1492565" y="2870745"/>
                  <a:pt x="1487978" y="2951018"/>
                </a:cubicBezTo>
                <a:cubicBezTo>
                  <a:pt x="1487016" y="2967846"/>
                  <a:pt x="1482165" y="2984226"/>
                  <a:pt x="1479665" y="3000895"/>
                </a:cubicBezTo>
                <a:cubicBezTo>
                  <a:pt x="1473852" y="3039648"/>
                  <a:pt x="1470725" y="3078847"/>
                  <a:pt x="1463040" y="3117273"/>
                </a:cubicBezTo>
                <a:cubicBezTo>
                  <a:pt x="1451309" y="3175927"/>
                  <a:pt x="1429935" y="3232626"/>
                  <a:pt x="1421476" y="3291840"/>
                </a:cubicBezTo>
                <a:cubicBezTo>
                  <a:pt x="1415934" y="3330633"/>
                  <a:pt x="1411292" y="3369565"/>
                  <a:pt x="1404850" y="3408218"/>
                </a:cubicBezTo>
                <a:cubicBezTo>
                  <a:pt x="1400661" y="3433352"/>
                  <a:pt x="1387307" y="3469162"/>
                  <a:pt x="1379912" y="3491346"/>
                </a:cubicBezTo>
                <a:cubicBezTo>
                  <a:pt x="1341707" y="3739683"/>
                  <a:pt x="1383546" y="3497763"/>
                  <a:pt x="1346661" y="3657600"/>
                </a:cubicBezTo>
                <a:cubicBezTo>
                  <a:pt x="1342871" y="3674023"/>
                  <a:pt x="1342005" y="3691023"/>
                  <a:pt x="1338349" y="3707476"/>
                </a:cubicBezTo>
                <a:cubicBezTo>
                  <a:pt x="1336448" y="3716030"/>
                  <a:pt x="1332613" y="3724040"/>
                  <a:pt x="1330036" y="3732415"/>
                </a:cubicBezTo>
                <a:cubicBezTo>
                  <a:pt x="1321528" y="3760065"/>
                  <a:pt x="1312841" y="3787668"/>
                  <a:pt x="1305098" y="3815542"/>
                </a:cubicBezTo>
                <a:cubicBezTo>
                  <a:pt x="1283679" y="3892649"/>
                  <a:pt x="1294661" y="3867988"/>
                  <a:pt x="1271847" y="3940233"/>
                </a:cubicBezTo>
                <a:cubicBezTo>
                  <a:pt x="1261293" y="3973656"/>
                  <a:pt x="1254271" y="4008637"/>
                  <a:pt x="1238596" y="4039986"/>
                </a:cubicBezTo>
                <a:cubicBezTo>
                  <a:pt x="1224741" y="4067695"/>
                  <a:pt x="1206828" y="4093723"/>
                  <a:pt x="1197032" y="4123113"/>
                </a:cubicBezTo>
                <a:cubicBezTo>
                  <a:pt x="1191490" y="4139738"/>
                  <a:pt x="1187310" y="4156881"/>
                  <a:pt x="1180407" y="4172989"/>
                </a:cubicBezTo>
                <a:cubicBezTo>
                  <a:pt x="1172094" y="4192385"/>
                  <a:pt x="1162142" y="4211158"/>
                  <a:pt x="1155469" y="4231178"/>
                </a:cubicBezTo>
                <a:cubicBezTo>
                  <a:pt x="1142711" y="4269453"/>
                  <a:pt x="1130130" y="4307995"/>
                  <a:pt x="1122218" y="4347556"/>
                </a:cubicBezTo>
                <a:lnTo>
                  <a:pt x="1105592" y="4430684"/>
                </a:lnTo>
                <a:cubicBezTo>
                  <a:pt x="1107458" y="4462400"/>
                  <a:pt x="1110386" y="4578918"/>
                  <a:pt x="1122218" y="4630189"/>
                </a:cubicBezTo>
                <a:cubicBezTo>
                  <a:pt x="1126159" y="4647265"/>
                  <a:pt x="1134029" y="4663215"/>
                  <a:pt x="1138843" y="4680066"/>
                </a:cubicBezTo>
                <a:cubicBezTo>
                  <a:pt x="1145120" y="4702036"/>
                  <a:pt x="1149457" y="4724523"/>
                  <a:pt x="1155469" y="4746567"/>
                </a:cubicBezTo>
                <a:cubicBezTo>
                  <a:pt x="1157775" y="4755021"/>
                  <a:pt x="1161656" y="4763005"/>
                  <a:pt x="1163781" y="4771506"/>
                </a:cubicBezTo>
                <a:cubicBezTo>
                  <a:pt x="1167208" y="4785213"/>
                  <a:pt x="1168376" y="4799438"/>
                  <a:pt x="1172094" y="4813069"/>
                </a:cubicBezTo>
                <a:cubicBezTo>
                  <a:pt x="1176705" y="4829976"/>
                  <a:pt x="1183566" y="4846196"/>
                  <a:pt x="1188720" y="4862946"/>
                </a:cubicBezTo>
                <a:cubicBezTo>
                  <a:pt x="1194652" y="4882226"/>
                  <a:pt x="1199803" y="4901739"/>
                  <a:pt x="1205345" y="4921135"/>
                </a:cubicBezTo>
                <a:cubicBezTo>
                  <a:pt x="1206327" y="4939785"/>
                  <a:pt x="1217674" y="5169400"/>
                  <a:pt x="1221970" y="5203767"/>
                </a:cubicBezTo>
                <a:cubicBezTo>
                  <a:pt x="1225139" y="5229116"/>
                  <a:pt x="1233054" y="5253644"/>
                  <a:pt x="1238596" y="5278582"/>
                </a:cubicBezTo>
                <a:cubicBezTo>
                  <a:pt x="1241367" y="5381106"/>
                  <a:pt x="1246909" y="5483592"/>
                  <a:pt x="1246909" y="5586153"/>
                </a:cubicBezTo>
                <a:cubicBezTo>
                  <a:pt x="1246909" y="5614000"/>
                  <a:pt x="1244974" y="5642173"/>
                  <a:pt x="1238596" y="5669280"/>
                </a:cubicBezTo>
                <a:cubicBezTo>
                  <a:pt x="1217497" y="5758952"/>
                  <a:pt x="1226007" y="5703530"/>
                  <a:pt x="1197032" y="5744095"/>
                </a:cubicBezTo>
                <a:cubicBezTo>
                  <a:pt x="1187641" y="5757242"/>
                  <a:pt x="1181649" y="5772629"/>
                  <a:pt x="1172094" y="5785658"/>
                </a:cubicBezTo>
                <a:cubicBezTo>
                  <a:pt x="1151109" y="5814273"/>
                  <a:pt x="1138208" y="5854808"/>
                  <a:pt x="1105592" y="5868786"/>
                </a:cubicBezTo>
                <a:cubicBezTo>
                  <a:pt x="1086196" y="5877099"/>
                  <a:pt x="1067648" y="5887770"/>
                  <a:pt x="1047403" y="5893724"/>
                </a:cubicBezTo>
                <a:cubicBezTo>
                  <a:pt x="1008746" y="5905094"/>
                  <a:pt x="948094" y="5912661"/>
                  <a:pt x="906087" y="5918662"/>
                </a:cubicBezTo>
                <a:cubicBezTo>
                  <a:pt x="884715" y="5925786"/>
                  <a:pt x="870869" y="5931111"/>
                  <a:pt x="847898" y="5935287"/>
                </a:cubicBezTo>
                <a:cubicBezTo>
                  <a:pt x="828621" y="5938792"/>
                  <a:pt x="809105" y="5940829"/>
                  <a:pt x="789709" y="5943600"/>
                </a:cubicBezTo>
                <a:lnTo>
                  <a:pt x="648392" y="5935287"/>
                </a:lnTo>
                <a:cubicBezTo>
                  <a:pt x="597965" y="5931408"/>
                  <a:pt x="581646" y="5930468"/>
                  <a:pt x="540327" y="5918662"/>
                </a:cubicBezTo>
                <a:cubicBezTo>
                  <a:pt x="531902" y="5916255"/>
                  <a:pt x="523226" y="5914268"/>
                  <a:pt x="515389" y="5910349"/>
                </a:cubicBezTo>
                <a:cubicBezTo>
                  <a:pt x="481267" y="5893288"/>
                  <a:pt x="499603" y="5897720"/>
                  <a:pt x="473825" y="5877098"/>
                </a:cubicBezTo>
                <a:cubicBezTo>
                  <a:pt x="466024" y="5870857"/>
                  <a:pt x="457200" y="5866015"/>
                  <a:pt x="448887" y="5860473"/>
                </a:cubicBezTo>
                <a:cubicBezTo>
                  <a:pt x="399314" y="5736544"/>
                  <a:pt x="461414" y="5899107"/>
                  <a:pt x="423949" y="5777346"/>
                </a:cubicBezTo>
                <a:cubicBezTo>
                  <a:pt x="416987" y="5754718"/>
                  <a:pt x="407323" y="5733011"/>
                  <a:pt x="399010" y="5710844"/>
                </a:cubicBezTo>
                <a:cubicBezTo>
                  <a:pt x="396239" y="5685906"/>
                  <a:pt x="394823" y="5660779"/>
                  <a:pt x="390698" y="5636029"/>
                </a:cubicBezTo>
                <a:cubicBezTo>
                  <a:pt x="386287" y="5609562"/>
                  <a:pt x="358773" y="5568565"/>
                  <a:pt x="349134" y="5552902"/>
                </a:cubicBezTo>
                <a:cubicBezTo>
                  <a:pt x="338662" y="5535885"/>
                  <a:pt x="315883" y="5503026"/>
                  <a:pt x="315883" y="5503026"/>
                </a:cubicBezTo>
                <a:lnTo>
                  <a:pt x="124690" y="5619404"/>
                </a:lnTo>
              </a:path>
            </a:pathLst>
          </a:custGeom>
          <a:solidFill>
            <a:schemeClr val="tx1">
              <a:lumMod val="75000"/>
              <a:lumOff val="2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619841">
            <a:off x="7552925" y="5860152"/>
            <a:ext cx="372103" cy="312739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863610">
            <a:off x="7304254" y="5761368"/>
            <a:ext cx="372103" cy="312739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53185">
            <a:off x="8581156" y="5831588"/>
            <a:ext cx="248478" cy="294063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17508460">
            <a:off x="8802387" y="5717127"/>
            <a:ext cx="105323" cy="199788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997922">
            <a:off x="8882707" y="5871636"/>
            <a:ext cx="261293" cy="231206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863610">
            <a:off x="6908120" y="5743214"/>
            <a:ext cx="372103" cy="312739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771659">
            <a:off x="7110684" y="5517146"/>
            <a:ext cx="348584" cy="254063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666366" y="6096000"/>
            <a:ext cx="10724766" cy="102563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90600" y="5244162"/>
            <a:ext cx="685800" cy="85183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 rot="19863520">
            <a:off x="6442742" y="5861948"/>
            <a:ext cx="304800" cy="2422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 rot="778122">
            <a:off x="6805094" y="5822312"/>
            <a:ext cx="304800" cy="2422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 rot="778122">
            <a:off x="7567094" y="5898512"/>
            <a:ext cx="304800" cy="2422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 rot="858278">
            <a:off x="9199459" y="5720444"/>
            <a:ext cx="432032" cy="3433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 rot="20584716">
            <a:off x="8265320" y="5763050"/>
            <a:ext cx="432032" cy="3433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2362200" y="4953000"/>
            <a:ext cx="4038600" cy="106680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590800" y="4343400"/>
            <a:ext cx="342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400 years</a:t>
            </a:r>
            <a:endParaRPr lang="en-US" sz="44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31025" y="-1039091"/>
            <a:ext cx="10939549" cy="802178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0"/>
          <p:cNvGrpSpPr/>
          <p:nvPr/>
        </p:nvGrpSpPr>
        <p:grpSpPr>
          <a:xfrm>
            <a:off x="457200" y="4419600"/>
            <a:ext cx="1752601" cy="1711430"/>
            <a:chOff x="762000" y="4876800"/>
            <a:chExt cx="1752601" cy="1254230"/>
          </a:xfrm>
        </p:grpSpPr>
        <p:sp>
          <p:nvSpPr>
            <p:cNvPr id="4" name="Rectangle 3"/>
            <p:cNvSpPr/>
            <p:nvPr/>
          </p:nvSpPr>
          <p:spPr>
            <a:xfrm>
              <a:off x="990600" y="5105400"/>
              <a:ext cx="1332731" cy="102563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43000" y="4876800"/>
              <a:ext cx="1066801" cy="56843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981201" y="5334000"/>
              <a:ext cx="533400" cy="76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62000" y="5334000"/>
              <a:ext cx="533400" cy="76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Freeform 11"/>
          <p:cNvSpPr/>
          <p:nvPr/>
        </p:nvSpPr>
        <p:spPr>
          <a:xfrm flipH="1">
            <a:off x="7659886" y="-417652"/>
            <a:ext cx="884746" cy="6886416"/>
          </a:xfrm>
          <a:custGeom>
            <a:avLst/>
            <a:gdLst>
              <a:gd name="connsiteX0" fmla="*/ 199505 w 1496290"/>
              <a:gd name="connsiteY0" fmla="*/ 5769033 h 5943600"/>
              <a:gd name="connsiteX1" fmla="*/ 199505 w 1496290"/>
              <a:gd name="connsiteY1" fmla="*/ 5769033 h 5943600"/>
              <a:gd name="connsiteX2" fmla="*/ 149629 w 1496290"/>
              <a:gd name="connsiteY2" fmla="*/ 5702531 h 5943600"/>
              <a:gd name="connsiteX3" fmla="*/ 116378 w 1496290"/>
              <a:gd name="connsiteY3" fmla="*/ 5669280 h 5943600"/>
              <a:gd name="connsiteX4" fmla="*/ 83127 w 1496290"/>
              <a:gd name="connsiteY4" fmla="*/ 5619404 h 5943600"/>
              <a:gd name="connsiteX5" fmla="*/ 58189 w 1496290"/>
              <a:gd name="connsiteY5" fmla="*/ 5536276 h 5943600"/>
              <a:gd name="connsiteX6" fmla="*/ 41563 w 1496290"/>
              <a:gd name="connsiteY6" fmla="*/ 5486400 h 5943600"/>
              <a:gd name="connsiteX7" fmla="*/ 33250 w 1496290"/>
              <a:gd name="connsiteY7" fmla="*/ 5444836 h 5943600"/>
              <a:gd name="connsiteX8" fmla="*/ 16625 w 1496290"/>
              <a:gd name="connsiteY8" fmla="*/ 5345084 h 5943600"/>
              <a:gd name="connsiteX9" fmla="*/ 8312 w 1496290"/>
              <a:gd name="connsiteY9" fmla="*/ 5295207 h 5943600"/>
              <a:gd name="connsiteX10" fmla="*/ 0 w 1496290"/>
              <a:gd name="connsiteY10" fmla="*/ 5270269 h 5943600"/>
              <a:gd name="connsiteX11" fmla="*/ 8312 w 1496290"/>
              <a:gd name="connsiteY11" fmla="*/ 4937760 h 5943600"/>
              <a:gd name="connsiteX12" fmla="*/ 16625 w 1496290"/>
              <a:gd name="connsiteY12" fmla="*/ 4912822 h 5943600"/>
              <a:gd name="connsiteX13" fmla="*/ 41563 w 1496290"/>
              <a:gd name="connsiteY13" fmla="*/ 4821382 h 5943600"/>
              <a:gd name="connsiteX14" fmla="*/ 191192 w 1496290"/>
              <a:gd name="connsiteY14" fmla="*/ 4497186 h 5943600"/>
              <a:gd name="connsiteX15" fmla="*/ 224443 w 1496290"/>
              <a:gd name="connsiteY15" fmla="*/ 4422371 h 5943600"/>
              <a:gd name="connsiteX16" fmla="*/ 315883 w 1496290"/>
              <a:gd name="connsiteY16" fmla="*/ 4305993 h 5943600"/>
              <a:gd name="connsiteX17" fmla="*/ 340821 w 1496290"/>
              <a:gd name="connsiteY17" fmla="*/ 4231178 h 5943600"/>
              <a:gd name="connsiteX18" fmla="*/ 374072 w 1496290"/>
              <a:gd name="connsiteY18" fmla="*/ 4164676 h 5943600"/>
              <a:gd name="connsiteX19" fmla="*/ 399010 w 1496290"/>
              <a:gd name="connsiteY19" fmla="*/ 4089862 h 5943600"/>
              <a:gd name="connsiteX20" fmla="*/ 415636 w 1496290"/>
              <a:gd name="connsiteY20" fmla="*/ 4056611 h 5943600"/>
              <a:gd name="connsiteX21" fmla="*/ 423949 w 1496290"/>
              <a:gd name="connsiteY21" fmla="*/ 4023360 h 5943600"/>
              <a:gd name="connsiteX22" fmla="*/ 490450 w 1496290"/>
              <a:gd name="connsiteY22" fmla="*/ 3890356 h 5943600"/>
              <a:gd name="connsiteX23" fmla="*/ 515389 w 1496290"/>
              <a:gd name="connsiteY23" fmla="*/ 3815542 h 5943600"/>
              <a:gd name="connsiteX24" fmla="*/ 540327 w 1496290"/>
              <a:gd name="connsiteY24" fmla="*/ 3757353 h 5943600"/>
              <a:gd name="connsiteX25" fmla="*/ 548640 w 1496290"/>
              <a:gd name="connsiteY25" fmla="*/ 3724102 h 5943600"/>
              <a:gd name="connsiteX26" fmla="*/ 590203 w 1496290"/>
              <a:gd name="connsiteY26" fmla="*/ 3640975 h 5943600"/>
              <a:gd name="connsiteX27" fmla="*/ 615141 w 1496290"/>
              <a:gd name="connsiteY27" fmla="*/ 3582786 h 5943600"/>
              <a:gd name="connsiteX28" fmla="*/ 623454 w 1496290"/>
              <a:gd name="connsiteY28" fmla="*/ 3549535 h 5943600"/>
              <a:gd name="connsiteX29" fmla="*/ 640080 w 1496290"/>
              <a:gd name="connsiteY29" fmla="*/ 3524596 h 5943600"/>
              <a:gd name="connsiteX30" fmla="*/ 648392 w 1496290"/>
              <a:gd name="connsiteY30" fmla="*/ 3483033 h 5943600"/>
              <a:gd name="connsiteX31" fmla="*/ 665018 w 1496290"/>
              <a:gd name="connsiteY31" fmla="*/ 3441469 h 5943600"/>
              <a:gd name="connsiteX32" fmla="*/ 681643 w 1496290"/>
              <a:gd name="connsiteY32" fmla="*/ 3366655 h 5943600"/>
              <a:gd name="connsiteX33" fmla="*/ 689956 w 1496290"/>
              <a:gd name="connsiteY33" fmla="*/ 3341716 h 5943600"/>
              <a:gd name="connsiteX34" fmla="*/ 706581 w 1496290"/>
              <a:gd name="connsiteY34" fmla="*/ 3241964 h 5943600"/>
              <a:gd name="connsiteX35" fmla="*/ 714894 w 1496290"/>
              <a:gd name="connsiteY35" fmla="*/ 3200400 h 5943600"/>
              <a:gd name="connsiteX36" fmla="*/ 731520 w 1496290"/>
              <a:gd name="connsiteY36" fmla="*/ 3150524 h 5943600"/>
              <a:gd name="connsiteX37" fmla="*/ 739832 w 1496290"/>
              <a:gd name="connsiteY37" fmla="*/ 3125586 h 5943600"/>
              <a:gd name="connsiteX38" fmla="*/ 748145 w 1496290"/>
              <a:gd name="connsiteY38" fmla="*/ 3025833 h 5943600"/>
              <a:gd name="connsiteX39" fmla="*/ 764770 w 1496290"/>
              <a:gd name="connsiteY39" fmla="*/ 2959331 h 5943600"/>
              <a:gd name="connsiteX40" fmla="*/ 773083 w 1496290"/>
              <a:gd name="connsiteY40" fmla="*/ 2917767 h 5943600"/>
              <a:gd name="connsiteX41" fmla="*/ 731520 w 1496290"/>
              <a:gd name="connsiteY41" fmla="*/ 2701636 h 5943600"/>
              <a:gd name="connsiteX42" fmla="*/ 615141 w 1496290"/>
              <a:gd name="connsiteY42" fmla="*/ 2269375 h 5943600"/>
              <a:gd name="connsiteX43" fmla="*/ 581890 w 1496290"/>
              <a:gd name="connsiteY43" fmla="*/ 2161309 h 5943600"/>
              <a:gd name="connsiteX44" fmla="*/ 556952 w 1496290"/>
              <a:gd name="connsiteY44" fmla="*/ 2053244 h 5943600"/>
              <a:gd name="connsiteX45" fmla="*/ 548640 w 1496290"/>
              <a:gd name="connsiteY45" fmla="*/ 2028306 h 5943600"/>
              <a:gd name="connsiteX46" fmla="*/ 532014 w 1496290"/>
              <a:gd name="connsiteY46" fmla="*/ 1945178 h 5943600"/>
              <a:gd name="connsiteX47" fmla="*/ 515389 w 1496290"/>
              <a:gd name="connsiteY47" fmla="*/ 1878676 h 5943600"/>
              <a:gd name="connsiteX48" fmla="*/ 498763 w 1496290"/>
              <a:gd name="connsiteY48" fmla="*/ 1803862 h 5943600"/>
              <a:gd name="connsiteX49" fmla="*/ 482138 w 1496290"/>
              <a:gd name="connsiteY49" fmla="*/ 1778924 h 5943600"/>
              <a:gd name="connsiteX50" fmla="*/ 473825 w 1496290"/>
              <a:gd name="connsiteY50" fmla="*/ 1720735 h 5943600"/>
              <a:gd name="connsiteX51" fmla="*/ 457200 w 1496290"/>
              <a:gd name="connsiteY51" fmla="*/ 1679171 h 5943600"/>
              <a:gd name="connsiteX52" fmla="*/ 423949 w 1496290"/>
              <a:gd name="connsiteY52" fmla="*/ 1579418 h 5943600"/>
              <a:gd name="connsiteX53" fmla="*/ 399010 w 1496290"/>
              <a:gd name="connsiteY53" fmla="*/ 1512916 h 5943600"/>
              <a:gd name="connsiteX54" fmla="*/ 390698 w 1496290"/>
              <a:gd name="connsiteY54" fmla="*/ 1479666 h 5943600"/>
              <a:gd name="connsiteX55" fmla="*/ 374072 w 1496290"/>
              <a:gd name="connsiteY55" fmla="*/ 1438102 h 5943600"/>
              <a:gd name="connsiteX56" fmla="*/ 357447 w 1496290"/>
              <a:gd name="connsiteY56" fmla="*/ 1371600 h 5943600"/>
              <a:gd name="connsiteX57" fmla="*/ 365760 w 1496290"/>
              <a:gd name="connsiteY57" fmla="*/ 1205346 h 5943600"/>
              <a:gd name="connsiteX58" fmla="*/ 390698 w 1496290"/>
              <a:gd name="connsiteY58" fmla="*/ 1105593 h 5943600"/>
              <a:gd name="connsiteX59" fmla="*/ 407323 w 1496290"/>
              <a:gd name="connsiteY59" fmla="*/ 1030778 h 5943600"/>
              <a:gd name="connsiteX60" fmla="*/ 448887 w 1496290"/>
              <a:gd name="connsiteY60" fmla="*/ 864524 h 5943600"/>
              <a:gd name="connsiteX61" fmla="*/ 465512 w 1496290"/>
              <a:gd name="connsiteY61" fmla="*/ 822960 h 5943600"/>
              <a:gd name="connsiteX62" fmla="*/ 473825 w 1496290"/>
              <a:gd name="connsiteY62" fmla="*/ 798022 h 5943600"/>
              <a:gd name="connsiteX63" fmla="*/ 482138 w 1496290"/>
              <a:gd name="connsiteY63" fmla="*/ 748146 h 5943600"/>
              <a:gd name="connsiteX64" fmla="*/ 507076 w 1496290"/>
              <a:gd name="connsiteY64" fmla="*/ 723207 h 5943600"/>
              <a:gd name="connsiteX65" fmla="*/ 523701 w 1496290"/>
              <a:gd name="connsiteY65" fmla="*/ 689956 h 5943600"/>
              <a:gd name="connsiteX66" fmla="*/ 532014 w 1496290"/>
              <a:gd name="connsiteY66" fmla="*/ 665018 h 5943600"/>
              <a:gd name="connsiteX67" fmla="*/ 556952 w 1496290"/>
              <a:gd name="connsiteY67" fmla="*/ 648393 h 5943600"/>
              <a:gd name="connsiteX68" fmla="*/ 590203 w 1496290"/>
              <a:gd name="connsiteY68" fmla="*/ 598516 h 5943600"/>
              <a:gd name="connsiteX69" fmla="*/ 606829 w 1496290"/>
              <a:gd name="connsiteY69" fmla="*/ 556953 h 5943600"/>
              <a:gd name="connsiteX70" fmla="*/ 631767 w 1496290"/>
              <a:gd name="connsiteY70" fmla="*/ 532015 h 5943600"/>
              <a:gd name="connsiteX71" fmla="*/ 706581 w 1496290"/>
              <a:gd name="connsiteY71" fmla="*/ 440575 h 5943600"/>
              <a:gd name="connsiteX72" fmla="*/ 756458 w 1496290"/>
              <a:gd name="connsiteY72" fmla="*/ 382386 h 5943600"/>
              <a:gd name="connsiteX73" fmla="*/ 798021 w 1496290"/>
              <a:gd name="connsiteY73" fmla="*/ 340822 h 5943600"/>
              <a:gd name="connsiteX74" fmla="*/ 847898 w 1496290"/>
              <a:gd name="connsiteY74" fmla="*/ 266007 h 5943600"/>
              <a:gd name="connsiteX75" fmla="*/ 881149 w 1496290"/>
              <a:gd name="connsiteY75" fmla="*/ 199506 h 5943600"/>
              <a:gd name="connsiteX76" fmla="*/ 939338 w 1496290"/>
              <a:gd name="connsiteY76" fmla="*/ 124691 h 5943600"/>
              <a:gd name="connsiteX77" fmla="*/ 947650 w 1496290"/>
              <a:gd name="connsiteY77" fmla="*/ 99753 h 5943600"/>
              <a:gd name="connsiteX78" fmla="*/ 964276 w 1496290"/>
              <a:gd name="connsiteY78" fmla="*/ 83127 h 5943600"/>
              <a:gd name="connsiteX79" fmla="*/ 972589 w 1496290"/>
              <a:gd name="connsiteY79" fmla="*/ 49876 h 5943600"/>
              <a:gd name="connsiteX80" fmla="*/ 997527 w 1496290"/>
              <a:gd name="connsiteY80" fmla="*/ 24938 h 5943600"/>
              <a:gd name="connsiteX81" fmla="*/ 1055716 w 1496290"/>
              <a:gd name="connsiteY81" fmla="*/ 0 h 5943600"/>
              <a:gd name="connsiteX82" fmla="*/ 1105592 w 1496290"/>
              <a:gd name="connsiteY82" fmla="*/ 8313 h 5943600"/>
              <a:gd name="connsiteX83" fmla="*/ 1147156 w 1496290"/>
              <a:gd name="connsiteY83" fmla="*/ 24938 h 5943600"/>
              <a:gd name="connsiteX84" fmla="*/ 1197032 w 1496290"/>
              <a:gd name="connsiteY84" fmla="*/ 41564 h 5943600"/>
              <a:gd name="connsiteX85" fmla="*/ 1230283 w 1496290"/>
              <a:gd name="connsiteY85" fmla="*/ 49876 h 5943600"/>
              <a:gd name="connsiteX86" fmla="*/ 1280160 w 1496290"/>
              <a:gd name="connsiteY86" fmla="*/ 66502 h 5943600"/>
              <a:gd name="connsiteX87" fmla="*/ 1305098 w 1496290"/>
              <a:gd name="connsiteY87" fmla="*/ 74815 h 5943600"/>
              <a:gd name="connsiteX88" fmla="*/ 1338349 w 1496290"/>
              <a:gd name="connsiteY88" fmla="*/ 91440 h 5943600"/>
              <a:gd name="connsiteX89" fmla="*/ 1363287 w 1496290"/>
              <a:gd name="connsiteY89" fmla="*/ 99753 h 5943600"/>
              <a:gd name="connsiteX90" fmla="*/ 1404850 w 1496290"/>
              <a:gd name="connsiteY90" fmla="*/ 133004 h 5943600"/>
              <a:gd name="connsiteX91" fmla="*/ 1421476 w 1496290"/>
              <a:gd name="connsiteY91" fmla="*/ 166255 h 5943600"/>
              <a:gd name="connsiteX92" fmla="*/ 1421476 w 1496290"/>
              <a:gd name="connsiteY92" fmla="*/ 507076 h 5943600"/>
              <a:gd name="connsiteX93" fmla="*/ 1388225 w 1496290"/>
              <a:gd name="connsiteY93" fmla="*/ 615142 h 5943600"/>
              <a:gd name="connsiteX94" fmla="*/ 1346661 w 1496290"/>
              <a:gd name="connsiteY94" fmla="*/ 781396 h 5943600"/>
              <a:gd name="connsiteX95" fmla="*/ 1330036 w 1496290"/>
              <a:gd name="connsiteY95" fmla="*/ 822960 h 5943600"/>
              <a:gd name="connsiteX96" fmla="*/ 1271847 w 1496290"/>
              <a:gd name="connsiteY96" fmla="*/ 1039091 h 5943600"/>
              <a:gd name="connsiteX97" fmla="*/ 1238596 w 1496290"/>
              <a:gd name="connsiteY97" fmla="*/ 1155469 h 5943600"/>
              <a:gd name="connsiteX98" fmla="*/ 1213658 w 1496290"/>
              <a:gd name="connsiteY98" fmla="*/ 1313411 h 5943600"/>
              <a:gd name="connsiteX99" fmla="*/ 1205345 w 1496290"/>
              <a:gd name="connsiteY99" fmla="*/ 1354975 h 5943600"/>
              <a:gd name="connsiteX100" fmla="*/ 1197032 w 1496290"/>
              <a:gd name="connsiteY100" fmla="*/ 1421476 h 5943600"/>
              <a:gd name="connsiteX101" fmla="*/ 1172094 w 1496290"/>
              <a:gd name="connsiteY101" fmla="*/ 1554480 h 5943600"/>
              <a:gd name="connsiteX102" fmla="*/ 1197032 w 1496290"/>
              <a:gd name="connsiteY102" fmla="*/ 1812175 h 5943600"/>
              <a:gd name="connsiteX103" fmla="*/ 1213658 w 1496290"/>
              <a:gd name="connsiteY103" fmla="*/ 1853738 h 5943600"/>
              <a:gd name="connsiteX104" fmla="*/ 1255221 w 1496290"/>
              <a:gd name="connsiteY104" fmla="*/ 2028306 h 5943600"/>
              <a:gd name="connsiteX105" fmla="*/ 1271847 w 1496290"/>
              <a:gd name="connsiteY105" fmla="*/ 2078182 h 5943600"/>
              <a:gd name="connsiteX106" fmla="*/ 1296785 w 1496290"/>
              <a:gd name="connsiteY106" fmla="*/ 2119746 h 5943600"/>
              <a:gd name="connsiteX107" fmla="*/ 1388225 w 1496290"/>
              <a:gd name="connsiteY107" fmla="*/ 2335876 h 5943600"/>
              <a:gd name="connsiteX108" fmla="*/ 1404850 w 1496290"/>
              <a:gd name="connsiteY108" fmla="*/ 2394066 h 5943600"/>
              <a:gd name="connsiteX109" fmla="*/ 1421476 w 1496290"/>
              <a:gd name="connsiteY109" fmla="*/ 2419004 h 5943600"/>
              <a:gd name="connsiteX110" fmla="*/ 1446414 w 1496290"/>
              <a:gd name="connsiteY110" fmla="*/ 2468880 h 5943600"/>
              <a:gd name="connsiteX111" fmla="*/ 1487978 w 1496290"/>
              <a:gd name="connsiteY111" fmla="*/ 2643447 h 5943600"/>
              <a:gd name="connsiteX112" fmla="*/ 1496290 w 1496290"/>
              <a:gd name="connsiteY112" fmla="*/ 2709949 h 5943600"/>
              <a:gd name="connsiteX113" fmla="*/ 1487978 w 1496290"/>
              <a:gd name="connsiteY113" fmla="*/ 2951018 h 5943600"/>
              <a:gd name="connsiteX114" fmla="*/ 1479665 w 1496290"/>
              <a:gd name="connsiteY114" fmla="*/ 3000895 h 5943600"/>
              <a:gd name="connsiteX115" fmla="*/ 1463040 w 1496290"/>
              <a:gd name="connsiteY115" fmla="*/ 3117273 h 5943600"/>
              <a:gd name="connsiteX116" fmla="*/ 1421476 w 1496290"/>
              <a:gd name="connsiteY116" fmla="*/ 3291840 h 5943600"/>
              <a:gd name="connsiteX117" fmla="*/ 1404850 w 1496290"/>
              <a:gd name="connsiteY117" fmla="*/ 3408218 h 5943600"/>
              <a:gd name="connsiteX118" fmla="*/ 1379912 w 1496290"/>
              <a:gd name="connsiteY118" fmla="*/ 3491346 h 5943600"/>
              <a:gd name="connsiteX119" fmla="*/ 1346661 w 1496290"/>
              <a:gd name="connsiteY119" fmla="*/ 3657600 h 5943600"/>
              <a:gd name="connsiteX120" fmla="*/ 1338349 w 1496290"/>
              <a:gd name="connsiteY120" fmla="*/ 3707476 h 5943600"/>
              <a:gd name="connsiteX121" fmla="*/ 1330036 w 1496290"/>
              <a:gd name="connsiteY121" fmla="*/ 3732415 h 5943600"/>
              <a:gd name="connsiteX122" fmla="*/ 1305098 w 1496290"/>
              <a:gd name="connsiteY122" fmla="*/ 3815542 h 5943600"/>
              <a:gd name="connsiteX123" fmla="*/ 1271847 w 1496290"/>
              <a:gd name="connsiteY123" fmla="*/ 3940233 h 5943600"/>
              <a:gd name="connsiteX124" fmla="*/ 1238596 w 1496290"/>
              <a:gd name="connsiteY124" fmla="*/ 4039986 h 5943600"/>
              <a:gd name="connsiteX125" fmla="*/ 1197032 w 1496290"/>
              <a:gd name="connsiteY125" fmla="*/ 4123113 h 5943600"/>
              <a:gd name="connsiteX126" fmla="*/ 1180407 w 1496290"/>
              <a:gd name="connsiteY126" fmla="*/ 4172989 h 5943600"/>
              <a:gd name="connsiteX127" fmla="*/ 1155469 w 1496290"/>
              <a:gd name="connsiteY127" fmla="*/ 4231178 h 5943600"/>
              <a:gd name="connsiteX128" fmla="*/ 1122218 w 1496290"/>
              <a:gd name="connsiteY128" fmla="*/ 4347556 h 5943600"/>
              <a:gd name="connsiteX129" fmla="*/ 1105592 w 1496290"/>
              <a:gd name="connsiteY129" fmla="*/ 4430684 h 5943600"/>
              <a:gd name="connsiteX130" fmla="*/ 1122218 w 1496290"/>
              <a:gd name="connsiteY130" fmla="*/ 4630189 h 5943600"/>
              <a:gd name="connsiteX131" fmla="*/ 1138843 w 1496290"/>
              <a:gd name="connsiteY131" fmla="*/ 4680066 h 5943600"/>
              <a:gd name="connsiteX132" fmla="*/ 1155469 w 1496290"/>
              <a:gd name="connsiteY132" fmla="*/ 4746567 h 5943600"/>
              <a:gd name="connsiteX133" fmla="*/ 1163781 w 1496290"/>
              <a:gd name="connsiteY133" fmla="*/ 4771506 h 5943600"/>
              <a:gd name="connsiteX134" fmla="*/ 1172094 w 1496290"/>
              <a:gd name="connsiteY134" fmla="*/ 4813069 h 5943600"/>
              <a:gd name="connsiteX135" fmla="*/ 1188720 w 1496290"/>
              <a:gd name="connsiteY135" fmla="*/ 4862946 h 5943600"/>
              <a:gd name="connsiteX136" fmla="*/ 1205345 w 1496290"/>
              <a:gd name="connsiteY136" fmla="*/ 4921135 h 5943600"/>
              <a:gd name="connsiteX137" fmla="*/ 1221970 w 1496290"/>
              <a:gd name="connsiteY137" fmla="*/ 5203767 h 5943600"/>
              <a:gd name="connsiteX138" fmla="*/ 1238596 w 1496290"/>
              <a:gd name="connsiteY138" fmla="*/ 5278582 h 5943600"/>
              <a:gd name="connsiteX139" fmla="*/ 1246909 w 1496290"/>
              <a:gd name="connsiteY139" fmla="*/ 5586153 h 5943600"/>
              <a:gd name="connsiteX140" fmla="*/ 1238596 w 1496290"/>
              <a:gd name="connsiteY140" fmla="*/ 5669280 h 5943600"/>
              <a:gd name="connsiteX141" fmla="*/ 1197032 w 1496290"/>
              <a:gd name="connsiteY141" fmla="*/ 5744095 h 5943600"/>
              <a:gd name="connsiteX142" fmla="*/ 1172094 w 1496290"/>
              <a:gd name="connsiteY142" fmla="*/ 5785658 h 5943600"/>
              <a:gd name="connsiteX143" fmla="*/ 1105592 w 1496290"/>
              <a:gd name="connsiteY143" fmla="*/ 5868786 h 5943600"/>
              <a:gd name="connsiteX144" fmla="*/ 1047403 w 1496290"/>
              <a:gd name="connsiteY144" fmla="*/ 5893724 h 5943600"/>
              <a:gd name="connsiteX145" fmla="*/ 906087 w 1496290"/>
              <a:gd name="connsiteY145" fmla="*/ 5918662 h 5943600"/>
              <a:gd name="connsiteX146" fmla="*/ 847898 w 1496290"/>
              <a:gd name="connsiteY146" fmla="*/ 5935287 h 5943600"/>
              <a:gd name="connsiteX147" fmla="*/ 789709 w 1496290"/>
              <a:gd name="connsiteY147" fmla="*/ 5943600 h 5943600"/>
              <a:gd name="connsiteX148" fmla="*/ 648392 w 1496290"/>
              <a:gd name="connsiteY148" fmla="*/ 5935287 h 5943600"/>
              <a:gd name="connsiteX149" fmla="*/ 540327 w 1496290"/>
              <a:gd name="connsiteY149" fmla="*/ 5918662 h 5943600"/>
              <a:gd name="connsiteX150" fmla="*/ 515389 w 1496290"/>
              <a:gd name="connsiteY150" fmla="*/ 5910349 h 5943600"/>
              <a:gd name="connsiteX151" fmla="*/ 473825 w 1496290"/>
              <a:gd name="connsiteY151" fmla="*/ 5877098 h 5943600"/>
              <a:gd name="connsiteX152" fmla="*/ 448887 w 1496290"/>
              <a:gd name="connsiteY152" fmla="*/ 5860473 h 5943600"/>
              <a:gd name="connsiteX153" fmla="*/ 423949 w 1496290"/>
              <a:gd name="connsiteY153" fmla="*/ 5777346 h 5943600"/>
              <a:gd name="connsiteX154" fmla="*/ 399010 w 1496290"/>
              <a:gd name="connsiteY154" fmla="*/ 5710844 h 5943600"/>
              <a:gd name="connsiteX155" fmla="*/ 390698 w 1496290"/>
              <a:gd name="connsiteY155" fmla="*/ 5636029 h 5943600"/>
              <a:gd name="connsiteX156" fmla="*/ 349134 w 1496290"/>
              <a:gd name="connsiteY156" fmla="*/ 5552902 h 5943600"/>
              <a:gd name="connsiteX157" fmla="*/ 315883 w 1496290"/>
              <a:gd name="connsiteY157" fmla="*/ 5503026 h 5943600"/>
              <a:gd name="connsiteX158" fmla="*/ 124690 w 1496290"/>
              <a:gd name="connsiteY158" fmla="*/ 5619404 h 594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</a:cxnLst>
            <a:rect l="l" t="t" r="r" b="b"/>
            <a:pathLst>
              <a:path w="1496290" h="5943600">
                <a:moveTo>
                  <a:pt x="199505" y="5769033"/>
                </a:moveTo>
                <a:lnTo>
                  <a:pt x="199505" y="5769033"/>
                </a:lnTo>
                <a:cubicBezTo>
                  <a:pt x="182880" y="5746866"/>
                  <a:pt x="167368" y="5723818"/>
                  <a:pt x="149629" y="5702531"/>
                </a:cubicBezTo>
                <a:cubicBezTo>
                  <a:pt x="139594" y="5690489"/>
                  <a:pt x="125073" y="5682322"/>
                  <a:pt x="116378" y="5669280"/>
                </a:cubicBezTo>
                <a:lnTo>
                  <a:pt x="83127" y="5619404"/>
                </a:lnTo>
                <a:cubicBezTo>
                  <a:pt x="74814" y="5591695"/>
                  <a:pt x="66818" y="5563888"/>
                  <a:pt x="58189" y="5536276"/>
                </a:cubicBezTo>
                <a:cubicBezTo>
                  <a:pt x="52962" y="5519549"/>
                  <a:pt x="46174" y="5503307"/>
                  <a:pt x="41563" y="5486400"/>
                </a:cubicBezTo>
                <a:cubicBezTo>
                  <a:pt x="37845" y="5472769"/>
                  <a:pt x="35705" y="5458750"/>
                  <a:pt x="33250" y="5444836"/>
                </a:cubicBezTo>
                <a:cubicBezTo>
                  <a:pt x="27392" y="5411640"/>
                  <a:pt x="22167" y="5378335"/>
                  <a:pt x="16625" y="5345084"/>
                </a:cubicBezTo>
                <a:cubicBezTo>
                  <a:pt x="13854" y="5328458"/>
                  <a:pt x="13642" y="5311197"/>
                  <a:pt x="8312" y="5295207"/>
                </a:cubicBezTo>
                <a:lnTo>
                  <a:pt x="0" y="5270269"/>
                </a:lnTo>
                <a:cubicBezTo>
                  <a:pt x="2771" y="5159433"/>
                  <a:pt x="3161" y="5048511"/>
                  <a:pt x="8312" y="4937760"/>
                </a:cubicBezTo>
                <a:cubicBezTo>
                  <a:pt x="8719" y="4929007"/>
                  <a:pt x="14500" y="4921323"/>
                  <a:pt x="16625" y="4912822"/>
                </a:cubicBezTo>
                <a:cubicBezTo>
                  <a:pt x="27800" y="4868122"/>
                  <a:pt x="21183" y="4867238"/>
                  <a:pt x="41563" y="4821382"/>
                </a:cubicBezTo>
                <a:cubicBezTo>
                  <a:pt x="89902" y="4712620"/>
                  <a:pt x="143088" y="4606052"/>
                  <a:pt x="191192" y="4497186"/>
                </a:cubicBezTo>
                <a:cubicBezTo>
                  <a:pt x="219426" y="4433288"/>
                  <a:pt x="170996" y="4494906"/>
                  <a:pt x="224443" y="4422371"/>
                </a:cubicBezTo>
                <a:cubicBezTo>
                  <a:pt x="253708" y="4382654"/>
                  <a:pt x="315883" y="4305993"/>
                  <a:pt x="315883" y="4305993"/>
                </a:cubicBezTo>
                <a:cubicBezTo>
                  <a:pt x="324196" y="4281055"/>
                  <a:pt x="326239" y="4253050"/>
                  <a:pt x="340821" y="4231178"/>
                </a:cubicBezTo>
                <a:cubicBezTo>
                  <a:pt x="362583" y="4198536"/>
                  <a:pt x="358428" y="4208479"/>
                  <a:pt x="374072" y="4164676"/>
                </a:cubicBezTo>
                <a:cubicBezTo>
                  <a:pt x="382913" y="4139920"/>
                  <a:pt x="387254" y="4113374"/>
                  <a:pt x="399010" y="4089862"/>
                </a:cubicBezTo>
                <a:cubicBezTo>
                  <a:pt x="404552" y="4078778"/>
                  <a:pt x="411285" y="4068214"/>
                  <a:pt x="415636" y="4056611"/>
                </a:cubicBezTo>
                <a:cubicBezTo>
                  <a:pt x="419648" y="4045914"/>
                  <a:pt x="419261" y="4033779"/>
                  <a:pt x="423949" y="4023360"/>
                </a:cubicBezTo>
                <a:cubicBezTo>
                  <a:pt x="444290" y="3978158"/>
                  <a:pt x="490450" y="3890356"/>
                  <a:pt x="490450" y="3890356"/>
                </a:cubicBezTo>
                <a:cubicBezTo>
                  <a:pt x="508670" y="3799262"/>
                  <a:pt x="485887" y="3894215"/>
                  <a:pt x="515389" y="3815542"/>
                </a:cubicBezTo>
                <a:cubicBezTo>
                  <a:pt x="538395" y="3754193"/>
                  <a:pt x="506633" y="3807892"/>
                  <a:pt x="540327" y="3757353"/>
                </a:cubicBezTo>
                <a:cubicBezTo>
                  <a:pt x="543098" y="3746269"/>
                  <a:pt x="544140" y="3734603"/>
                  <a:pt x="548640" y="3724102"/>
                </a:cubicBezTo>
                <a:cubicBezTo>
                  <a:pt x="560843" y="3695627"/>
                  <a:pt x="582689" y="3671030"/>
                  <a:pt x="590203" y="3640975"/>
                </a:cubicBezTo>
                <a:cubicBezTo>
                  <a:pt x="600939" y="3598032"/>
                  <a:pt x="592179" y="3617230"/>
                  <a:pt x="615141" y="3582786"/>
                </a:cubicBezTo>
                <a:cubicBezTo>
                  <a:pt x="617912" y="3571702"/>
                  <a:pt x="618953" y="3560036"/>
                  <a:pt x="623454" y="3549535"/>
                </a:cubicBezTo>
                <a:cubicBezTo>
                  <a:pt x="627390" y="3540352"/>
                  <a:pt x="636572" y="3533951"/>
                  <a:pt x="640080" y="3524596"/>
                </a:cubicBezTo>
                <a:cubicBezTo>
                  <a:pt x="645041" y="3511367"/>
                  <a:pt x="644332" y="3496566"/>
                  <a:pt x="648392" y="3483033"/>
                </a:cubicBezTo>
                <a:cubicBezTo>
                  <a:pt x="652680" y="3468740"/>
                  <a:pt x="660919" y="3455817"/>
                  <a:pt x="665018" y="3441469"/>
                </a:cubicBezTo>
                <a:cubicBezTo>
                  <a:pt x="672036" y="3416906"/>
                  <a:pt x="675447" y="3391439"/>
                  <a:pt x="681643" y="3366655"/>
                </a:cubicBezTo>
                <a:cubicBezTo>
                  <a:pt x="683768" y="3358154"/>
                  <a:pt x="687185" y="3350029"/>
                  <a:pt x="689956" y="3341716"/>
                </a:cubicBezTo>
                <a:cubicBezTo>
                  <a:pt x="695498" y="3308465"/>
                  <a:pt x="700723" y="3275160"/>
                  <a:pt x="706581" y="3241964"/>
                </a:cubicBezTo>
                <a:cubicBezTo>
                  <a:pt x="709036" y="3228050"/>
                  <a:pt x="711176" y="3214031"/>
                  <a:pt x="714894" y="3200400"/>
                </a:cubicBezTo>
                <a:cubicBezTo>
                  <a:pt x="719505" y="3183493"/>
                  <a:pt x="725978" y="3167149"/>
                  <a:pt x="731520" y="3150524"/>
                </a:cubicBezTo>
                <a:lnTo>
                  <a:pt x="739832" y="3125586"/>
                </a:lnTo>
                <a:cubicBezTo>
                  <a:pt x="742603" y="3092335"/>
                  <a:pt x="744246" y="3058971"/>
                  <a:pt x="748145" y="3025833"/>
                </a:cubicBezTo>
                <a:cubicBezTo>
                  <a:pt x="754953" y="2967966"/>
                  <a:pt x="753989" y="3002455"/>
                  <a:pt x="764770" y="2959331"/>
                </a:cubicBezTo>
                <a:cubicBezTo>
                  <a:pt x="768197" y="2945624"/>
                  <a:pt x="770312" y="2931622"/>
                  <a:pt x="773083" y="2917767"/>
                </a:cubicBezTo>
                <a:cubicBezTo>
                  <a:pt x="759229" y="2845723"/>
                  <a:pt x="748883" y="2772915"/>
                  <a:pt x="731520" y="2701636"/>
                </a:cubicBezTo>
                <a:cubicBezTo>
                  <a:pt x="696205" y="2556657"/>
                  <a:pt x="647510" y="2415040"/>
                  <a:pt x="615141" y="2269375"/>
                </a:cubicBezTo>
                <a:cubicBezTo>
                  <a:pt x="595828" y="2182463"/>
                  <a:pt x="609941" y="2217409"/>
                  <a:pt x="581890" y="2161309"/>
                </a:cubicBezTo>
                <a:cubicBezTo>
                  <a:pt x="572195" y="2112830"/>
                  <a:pt x="571995" y="2108402"/>
                  <a:pt x="556952" y="2053244"/>
                </a:cubicBezTo>
                <a:cubicBezTo>
                  <a:pt x="554647" y="2044790"/>
                  <a:pt x="550610" y="2036844"/>
                  <a:pt x="548640" y="2028306"/>
                </a:cubicBezTo>
                <a:cubicBezTo>
                  <a:pt x="542286" y="2000772"/>
                  <a:pt x="538867" y="1972592"/>
                  <a:pt x="532014" y="1945178"/>
                </a:cubicBezTo>
                <a:cubicBezTo>
                  <a:pt x="526472" y="1923011"/>
                  <a:pt x="519146" y="1901215"/>
                  <a:pt x="515389" y="1878676"/>
                </a:cubicBezTo>
                <a:cubicBezTo>
                  <a:pt x="512196" y="1859517"/>
                  <a:pt x="508996" y="1824327"/>
                  <a:pt x="498763" y="1803862"/>
                </a:cubicBezTo>
                <a:cubicBezTo>
                  <a:pt x="494295" y="1794926"/>
                  <a:pt x="487680" y="1787237"/>
                  <a:pt x="482138" y="1778924"/>
                </a:cubicBezTo>
                <a:cubicBezTo>
                  <a:pt x="479367" y="1759528"/>
                  <a:pt x="478577" y="1739743"/>
                  <a:pt x="473825" y="1720735"/>
                </a:cubicBezTo>
                <a:cubicBezTo>
                  <a:pt x="470206" y="1706259"/>
                  <a:pt x="462166" y="1693242"/>
                  <a:pt x="457200" y="1679171"/>
                </a:cubicBezTo>
                <a:cubicBezTo>
                  <a:pt x="445535" y="1646119"/>
                  <a:pt x="432450" y="1613421"/>
                  <a:pt x="423949" y="1579418"/>
                </a:cubicBezTo>
                <a:cubicBezTo>
                  <a:pt x="412630" y="1534145"/>
                  <a:pt x="420745" y="1556386"/>
                  <a:pt x="399010" y="1512916"/>
                </a:cubicBezTo>
                <a:cubicBezTo>
                  <a:pt x="396239" y="1501833"/>
                  <a:pt x="394311" y="1490504"/>
                  <a:pt x="390698" y="1479666"/>
                </a:cubicBezTo>
                <a:cubicBezTo>
                  <a:pt x="385979" y="1465510"/>
                  <a:pt x="378460" y="1452364"/>
                  <a:pt x="374072" y="1438102"/>
                </a:cubicBezTo>
                <a:cubicBezTo>
                  <a:pt x="367352" y="1416263"/>
                  <a:pt x="357447" y="1371600"/>
                  <a:pt x="357447" y="1371600"/>
                </a:cubicBezTo>
                <a:cubicBezTo>
                  <a:pt x="360218" y="1316182"/>
                  <a:pt x="360050" y="1260539"/>
                  <a:pt x="365760" y="1205346"/>
                </a:cubicBezTo>
                <a:cubicBezTo>
                  <a:pt x="369929" y="1165046"/>
                  <a:pt x="379230" y="1139994"/>
                  <a:pt x="390698" y="1105593"/>
                </a:cubicBezTo>
                <a:cubicBezTo>
                  <a:pt x="413566" y="968370"/>
                  <a:pt x="386861" y="1112621"/>
                  <a:pt x="407323" y="1030778"/>
                </a:cubicBezTo>
                <a:cubicBezTo>
                  <a:pt x="425142" y="959507"/>
                  <a:pt x="408741" y="964894"/>
                  <a:pt x="448887" y="864524"/>
                </a:cubicBezTo>
                <a:cubicBezTo>
                  <a:pt x="454429" y="850669"/>
                  <a:pt x="460273" y="836932"/>
                  <a:pt x="465512" y="822960"/>
                </a:cubicBezTo>
                <a:cubicBezTo>
                  <a:pt x="468589" y="814756"/>
                  <a:pt x="471924" y="806576"/>
                  <a:pt x="473825" y="798022"/>
                </a:cubicBezTo>
                <a:cubicBezTo>
                  <a:pt x="477481" y="781569"/>
                  <a:pt x="475293" y="763548"/>
                  <a:pt x="482138" y="748146"/>
                </a:cubicBezTo>
                <a:cubicBezTo>
                  <a:pt x="486913" y="737403"/>
                  <a:pt x="500243" y="732773"/>
                  <a:pt x="507076" y="723207"/>
                </a:cubicBezTo>
                <a:cubicBezTo>
                  <a:pt x="514278" y="713123"/>
                  <a:pt x="518820" y="701346"/>
                  <a:pt x="523701" y="689956"/>
                </a:cubicBezTo>
                <a:cubicBezTo>
                  <a:pt x="527153" y="681902"/>
                  <a:pt x="526540" y="671860"/>
                  <a:pt x="532014" y="665018"/>
                </a:cubicBezTo>
                <a:cubicBezTo>
                  <a:pt x="538255" y="657217"/>
                  <a:pt x="548639" y="653935"/>
                  <a:pt x="556952" y="648393"/>
                </a:cubicBezTo>
                <a:cubicBezTo>
                  <a:pt x="578797" y="561014"/>
                  <a:pt x="546044" y="660338"/>
                  <a:pt x="590203" y="598516"/>
                </a:cubicBezTo>
                <a:cubicBezTo>
                  <a:pt x="598876" y="586374"/>
                  <a:pt x="598920" y="569606"/>
                  <a:pt x="606829" y="556953"/>
                </a:cubicBezTo>
                <a:cubicBezTo>
                  <a:pt x="613060" y="546984"/>
                  <a:pt x="624714" y="541420"/>
                  <a:pt x="631767" y="532015"/>
                </a:cubicBezTo>
                <a:cubicBezTo>
                  <a:pt x="701039" y="439651"/>
                  <a:pt x="652087" y="476904"/>
                  <a:pt x="706581" y="440575"/>
                </a:cubicBezTo>
                <a:cubicBezTo>
                  <a:pt x="744753" y="383316"/>
                  <a:pt x="695979" y="452945"/>
                  <a:pt x="756458" y="382386"/>
                </a:cubicBezTo>
                <a:cubicBezTo>
                  <a:pt x="793405" y="339281"/>
                  <a:pt x="749990" y="372842"/>
                  <a:pt x="798021" y="340822"/>
                </a:cubicBezTo>
                <a:cubicBezTo>
                  <a:pt x="816120" y="268427"/>
                  <a:pt x="789622" y="350183"/>
                  <a:pt x="847898" y="266007"/>
                </a:cubicBezTo>
                <a:cubicBezTo>
                  <a:pt x="862005" y="245630"/>
                  <a:pt x="867685" y="220313"/>
                  <a:pt x="881149" y="199506"/>
                </a:cubicBezTo>
                <a:cubicBezTo>
                  <a:pt x="898312" y="172981"/>
                  <a:pt x="939338" y="124691"/>
                  <a:pt x="939338" y="124691"/>
                </a:cubicBezTo>
                <a:cubicBezTo>
                  <a:pt x="942109" y="116378"/>
                  <a:pt x="943142" y="107267"/>
                  <a:pt x="947650" y="99753"/>
                </a:cubicBezTo>
                <a:cubicBezTo>
                  <a:pt x="951682" y="93032"/>
                  <a:pt x="960771" y="90137"/>
                  <a:pt x="964276" y="83127"/>
                </a:cubicBezTo>
                <a:cubicBezTo>
                  <a:pt x="969385" y="72908"/>
                  <a:pt x="966921" y="59795"/>
                  <a:pt x="972589" y="49876"/>
                </a:cubicBezTo>
                <a:cubicBezTo>
                  <a:pt x="978422" y="39669"/>
                  <a:pt x="987961" y="31771"/>
                  <a:pt x="997527" y="24938"/>
                </a:cubicBezTo>
                <a:cubicBezTo>
                  <a:pt x="1015501" y="12099"/>
                  <a:pt x="1035366" y="6784"/>
                  <a:pt x="1055716" y="0"/>
                </a:cubicBezTo>
                <a:cubicBezTo>
                  <a:pt x="1072341" y="2771"/>
                  <a:pt x="1089331" y="3878"/>
                  <a:pt x="1105592" y="8313"/>
                </a:cubicBezTo>
                <a:cubicBezTo>
                  <a:pt x="1119988" y="12239"/>
                  <a:pt x="1133133" y="19839"/>
                  <a:pt x="1147156" y="24938"/>
                </a:cubicBezTo>
                <a:cubicBezTo>
                  <a:pt x="1163626" y="30927"/>
                  <a:pt x="1180246" y="36528"/>
                  <a:pt x="1197032" y="41564"/>
                </a:cubicBezTo>
                <a:cubicBezTo>
                  <a:pt x="1207975" y="44847"/>
                  <a:pt x="1219340" y="46593"/>
                  <a:pt x="1230283" y="49876"/>
                </a:cubicBezTo>
                <a:cubicBezTo>
                  <a:pt x="1247069" y="54912"/>
                  <a:pt x="1263534" y="60960"/>
                  <a:pt x="1280160" y="66502"/>
                </a:cubicBezTo>
                <a:cubicBezTo>
                  <a:pt x="1288473" y="69273"/>
                  <a:pt x="1297261" y="70896"/>
                  <a:pt x="1305098" y="74815"/>
                </a:cubicBezTo>
                <a:cubicBezTo>
                  <a:pt x="1316182" y="80357"/>
                  <a:pt x="1326959" y="86559"/>
                  <a:pt x="1338349" y="91440"/>
                </a:cubicBezTo>
                <a:cubicBezTo>
                  <a:pt x="1346403" y="94892"/>
                  <a:pt x="1355450" y="95834"/>
                  <a:pt x="1363287" y="99753"/>
                </a:cubicBezTo>
                <a:cubicBezTo>
                  <a:pt x="1374406" y="105313"/>
                  <a:pt x="1397117" y="121404"/>
                  <a:pt x="1404850" y="133004"/>
                </a:cubicBezTo>
                <a:cubicBezTo>
                  <a:pt x="1411724" y="143315"/>
                  <a:pt x="1415934" y="155171"/>
                  <a:pt x="1421476" y="166255"/>
                </a:cubicBezTo>
                <a:cubicBezTo>
                  <a:pt x="1432069" y="303965"/>
                  <a:pt x="1438974" y="340848"/>
                  <a:pt x="1421476" y="507076"/>
                </a:cubicBezTo>
                <a:cubicBezTo>
                  <a:pt x="1418358" y="536694"/>
                  <a:pt x="1398315" y="581509"/>
                  <a:pt x="1388225" y="615142"/>
                </a:cubicBezTo>
                <a:cubicBezTo>
                  <a:pt x="1333963" y="796017"/>
                  <a:pt x="1426499" y="493982"/>
                  <a:pt x="1346661" y="781396"/>
                </a:cubicBezTo>
                <a:cubicBezTo>
                  <a:pt x="1342667" y="795773"/>
                  <a:pt x="1334196" y="808630"/>
                  <a:pt x="1330036" y="822960"/>
                </a:cubicBezTo>
                <a:cubicBezTo>
                  <a:pt x="1309234" y="894611"/>
                  <a:pt x="1289942" y="966710"/>
                  <a:pt x="1271847" y="1039091"/>
                </a:cubicBezTo>
                <a:cubicBezTo>
                  <a:pt x="1241335" y="1161137"/>
                  <a:pt x="1295166" y="1004615"/>
                  <a:pt x="1238596" y="1155469"/>
                </a:cubicBezTo>
                <a:cubicBezTo>
                  <a:pt x="1228401" y="1226831"/>
                  <a:pt x="1228540" y="1229080"/>
                  <a:pt x="1213658" y="1313411"/>
                </a:cubicBezTo>
                <a:cubicBezTo>
                  <a:pt x="1211203" y="1327325"/>
                  <a:pt x="1207494" y="1341010"/>
                  <a:pt x="1205345" y="1354975"/>
                </a:cubicBezTo>
                <a:cubicBezTo>
                  <a:pt x="1201948" y="1377055"/>
                  <a:pt x="1201149" y="1399519"/>
                  <a:pt x="1197032" y="1421476"/>
                </a:cubicBezTo>
                <a:cubicBezTo>
                  <a:pt x="1163967" y="1597822"/>
                  <a:pt x="1194017" y="1379101"/>
                  <a:pt x="1172094" y="1554480"/>
                </a:cubicBezTo>
                <a:cubicBezTo>
                  <a:pt x="1180407" y="1640378"/>
                  <a:pt x="1185160" y="1726696"/>
                  <a:pt x="1197032" y="1812175"/>
                </a:cubicBezTo>
                <a:cubicBezTo>
                  <a:pt x="1199085" y="1826955"/>
                  <a:pt x="1209779" y="1839329"/>
                  <a:pt x="1213658" y="1853738"/>
                </a:cubicBezTo>
                <a:cubicBezTo>
                  <a:pt x="1229209" y="1911497"/>
                  <a:pt x="1236305" y="1971560"/>
                  <a:pt x="1255221" y="2028306"/>
                </a:cubicBezTo>
                <a:cubicBezTo>
                  <a:pt x="1260763" y="2044931"/>
                  <a:pt x="1264595" y="2062228"/>
                  <a:pt x="1271847" y="2078182"/>
                </a:cubicBezTo>
                <a:cubicBezTo>
                  <a:pt x="1278533" y="2092891"/>
                  <a:pt x="1290135" y="2105021"/>
                  <a:pt x="1296785" y="2119746"/>
                </a:cubicBezTo>
                <a:cubicBezTo>
                  <a:pt x="1328982" y="2191039"/>
                  <a:pt x="1359553" y="2263094"/>
                  <a:pt x="1388225" y="2335876"/>
                </a:cubicBezTo>
                <a:cubicBezTo>
                  <a:pt x="1395619" y="2354645"/>
                  <a:pt x="1397358" y="2375336"/>
                  <a:pt x="1404850" y="2394066"/>
                </a:cubicBezTo>
                <a:cubicBezTo>
                  <a:pt x="1408560" y="2403342"/>
                  <a:pt x="1416624" y="2410271"/>
                  <a:pt x="1421476" y="2419004"/>
                </a:cubicBezTo>
                <a:cubicBezTo>
                  <a:pt x="1430503" y="2435253"/>
                  <a:pt x="1439887" y="2451476"/>
                  <a:pt x="1446414" y="2468880"/>
                </a:cubicBezTo>
                <a:cubicBezTo>
                  <a:pt x="1467515" y="2525148"/>
                  <a:pt x="1479510" y="2584168"/>
                  <a:pt x="1487978" y="2643447"/>
                </a:cubicBezTo>
                <a:cubicBezTo>
                  <a:pt x="1491137" y="2665562"/>
                  <a:pt x="1493519" y="2687782"/>
                  <a:pt x="1496290" y="2709949"/>
                </a:cubicBezTo>
                <a:cubicBezTo>
                  <a:pt x="1493519" y="2790305"/>
                  <a:pt x="1492565" y="2870745"/>
                  <a:pt x="1487978" y="2951018"/>
                </a:cubicBezTo>
                <a:cubicBezTo>
                  <a:pt x="1487016" y="2967846"/>
                  <a:pt x="1482165" y="2984226"/>
                  <a:pt x="1479665" y="3000895"/>
                </a:cubicBezTo>
                <a:cubicBezTo>
                  <a:pt x="1473852" y="3039648"/>
                  <a:pt x="1470725" y="3078847"/>
                  <a:pt x="1463040" y="3117273"/>
                </a:cubicBezTo>
                <a:cubicBezTo>
                  <a:pt x="1451309" y="3175927"/>
                  <a:pt x="1429935" y="3232626"/>
                  <a:pt x="1421476" y="3291840"/>
                </a:cubicBezTo>
                <a:cubicBezTo>
                  <a:pt x="1415934" y="3330633"/>
                  <a:pt x="1411292" y="3369565"/>
                  <a:pt x="1404850" y="3408218"/>
                </a:cubicBezTo>
                <a:cubicBezTo>
                  <a:pt x="1400661" y="3433352"/>
                  <a:pt x="1387307" y="3469162"/>
                  <a:pt x="1379912" y="3491346"/>
                </a:cubicBezTo>
                <a:cubicBezTo>
                  <a:pt x="1341707" y="3739683"/>
                  <a:pt x="1383546" y="3497763"/>
                  <a:pt x="1346661" y="3657600"/>
                </a:cubicBezTo>
                <a:cubicBezTo>
                  <a:pt x="1342871" y="3674023"/>
                  <a:pt x="1342005" y="3691023"/>
                  <a:pt x="1338349" y="3707476"/>
                </a:cubicBezTo>
                <a:cubicBezTo>
                  <a:pt x="1336448" y="3716030"/>
                  <a:pt x="1332613" y="3724040"/>
                  <a:pt x="1330036" y="3732415"/>
                </a:cubicBezTo>
                <a:cubicBezTo>
                  <a:pt x="1321528" y="3760065"/>
                  <a:pt x="1312841" y="3787668"/>
                  <a:pt x="1305098" y="3815542"/>
                </a:cubicBezTo>
                <a:cubicBezTo>
                  <a:pt x="1283679" y="3892649"/>
                  <a:pt x="1294661" y="3867988"/>
                  <a:pt x="1271847" y="3940233"/>
                </a:cubicBezTo>
                <a:cubicBezTo>
                  <a:pt x="1261293" y="3973656"/>
                  <a:pt x="1254271" y="4008637"/>
                  <a:pt x="1238596" y="4039986"/>
                </a:cubicBezTo>
                <a:cubicBezTo>
                  <a:pt x="1224741" y="4067695"/>
                  <a:pt x="1206828" y="4093723"/>
                  <a:pt x="1197032" y="4123113"/>
                </a:cubicBezTo>
                <a:cubicBezTo>
                  <a:pt x="1191490" y="4139738"/>
                  <a:pt x="1187310" y="4156881"/>
                  <a:pt x="1180407" y="4172989"/>
                </a:cubicBezTo>
                <a:cubicBezTo>
                  <a:pt x="1172094" y="4192385"/>
                  <a:pt x="1162142" y="4211158"/>
                  <a:pt x="1155469" y="4231178"/>
                </a:cubicBezTo>
                <a:cubicBezTo>
                  <a:pt x="1142711" y="4269453"/>
                  <a:pt x="1130130" y="4307995"/>
                  <a:pt x="1122218" y="4347556"/>
                </a:cubicBezTo>
                <a:lnTo>
                  <a:pt x="1105592" y="4430684"/>
                </a:lnTo>
                <a:cubicBezTo>
                  <a:pt x="1107458" y="4462400"/>
                  <a:pt x="1110386" y="4578918"/>
                  <a:pt x="1122218" y="4630189"/>
                </a:cubicBezTo>
                <a:cubicBezTo>
                  <a:pt x="1126159" y="4647265"/>
                  <a:pt x="1134029" y="4663215"/>
                  <a:pt x="1138843" y="4680066"/>
                </a:cubicBezTo>
                <a:cubicBezTo>
                  <a:pt x="1145120" y="4702036"/>
                  <a:pt x="1149457" y="4724523"/>
                  <a:pt x="1155469" y="4746567"/>
                </a:cubicBezTo>
                <a:cubicBezTo>
                  <a:pt x="1157775" y="4755021"/>
                  <a:pt x="1161656" y="4763005"/>
                  <a:pt x="1163781" y="4771506"/>
                </a:cubicBezTo>
                <a:cubicBezTo>
                  <a:pt x="1167208" y="4785213"/>
                  <a:pt x="1168376" y="4799438"/>
                  <a:pt x="1172094" y="4813069"/>
                </a:cubicBezTo>
                <a:cubicBezTo>
                  <a:pt x="1176705" y="4829976"/>
                  <a:pt x="1183566" y="4846196"/>
                  <a:pt x="1188720" y="4862946"/>
                </a:cubicBezTo>
                <a:cubicBezTo>
                  <a:pt x="1194652" y="4882226"/>
                  <a:pt x="1199803" y="4901739"/>
                  <a:pt x="1205345" y="4921135"/>
                </a:cubicBezTo>
                <a:cubicBezTo>
                  <a:pt x="1206327" y="4939785"/>
                  <a:pt x="1217674" y="5169400"/>
                  <a:pt x="1221970" y="5203767"/>
                </a:cubicBezTo>
                <a:cubicBezTo>
                  <a:pt x="1225139" y="5229116"/>
                  <a:pt x="1233054" y="5253644"/>
                  <a:pt x="1238596" y="5278582"/>
                </a:cubicBezTo>
                <a:cubicBezTo>
                  <a:pt x="1241367" y="5381106"/>
                  <a:pt x="1246909" y="5483592"/>
                  <a:pt x="1246909" y="5586153"/>
                </a:cubicBezTo>
                <a:cubicBezTo>
                  <a:pt x="1246909" y="5614000"/>
                  <a:pt x="1244974" y="5642173"/>
                  <a:pt x="1238596" y="5669280"/>
                </a:cubicBezTo>
                <a:cubicBezTo>
                  <a:pt x="1217497" y="5758952"/>
                  <a:pt x="1226007" y="5703530"/>
                  <a:pt x="1197032" y="5744095"/>
                </a:cubicBezTo>
                <a:cubicBezTo>
                  <a:pt x="1187641" y="5757242"/>
                  <a:pt x="1181649" y="5772629"/>
                  <a:pt x="1172094" y="5785658"/>
                </a:cubicBezTo>
                <a:cubicBezTo>
                  <a:pt x="1151109" y="5814273"/>
                  <a:pt x="1138208" y="5854808"/>
                  <a:pt x="1105592" y="5868786"/>
                </a:cubicBezTo>
                <a:cubicBezTo>
                  <a:pt x="1086196" y="5877099"/>
                  <a:pt x="1067648" y="5887770"/>
                  <a:pt x="1047403" y="5893724"/>
                </a:cubicBezTo>
                <a:cubicBezTo>
                  <a:pt x="1008746" y="5905094"/>
                  <a:pt x="948094" y="5912661"/>
                  <a:pt x="906087" y="5918662"/>
                </a:cubicBezTo>
                <a:cubicBezTo>
                  <a:pt x="884715" y="5925786"/>
                  <a:pt x="870869" y="5931111"/>
                  <a:pt x="847898" y="5935287"/>
                </a:cubicBezTo>
                <a:cubicBezTo>
                  <a:pt x="828621" y="5938792"/>
                  <a:pt x="809105" y="5940829"/>
                  <a:pt x="789709" y="5943600"/>
                </a:cubicBezTo>
                <a:lnTo>
                  <a:pt x="648392" y="5935287"/>
                </a:lnTo>
                <a:cubicBezTo>
                  <a:pt x="597965" y="5931408"/>
                  <a:pt x="581646" y="5930468"/>
                  <a:pt x="540327" y="5918662"/>
                </a:cubicBezTo>
                <a:cubicBezTo>
                  <a:pt x="531902" y="5916255"/>
                  <a:pt x="523226" y="5914268"/>
                  <a:pt x="515389" y="5910349"/>
                </a:cubicBezTo>
                <a:cubicBezTo>
                  <a:pt x="481267" y="5893288"/>
                  <a:pt x="499603" y="5897720"/>
                  <a:pt x="473825" y="5877098"/>
                </a:cubicBezTo>
                <a:cubicBezTo>
                  <a:pt x="466024" y="5870857"/>
                  <a:pt x="457200" y="5866015"/>
                  <a:pt x="448887" y="5860473"/>
                </a:cubicBezTo>
                <a:cubicBezTo>
                  <a:pt x="399314" y="5736544"/>
                  <a:pt x="461414" y="5899107"/>
                  <a:pt x="423949" y="5777346"/>
                </a:cubicBezTo>
                <a:cubicBezTo>
                  <a:pt x="416987" y="5754718"/>
                  <a:pt x="407323" y="5733011"/>
                  <a:pt x="399010" y="5710844"/>
                </a:cubicBezTo>
                <a:cubicBezTo>
                  <a:pt x="396239" y="5685906"/>
                  <a:pt x="394823" y="5660779"/>
                  <a:pt x="390698" y="5636029"/>
                </a:cubicBezTo>
                <a:cubicBezTo>
                  <a:pt x="386287" y="5609562"/>
                  <a:pt x="358773" y="5568565"/>
                  <a:pt x="349134" y="5552902"/>
                </a:cubicBezTo>
                <a:cubicBezTo>
                  <a:pt x="338662" y="5535885"/>
                  <a:pt x="315883" y="5503026"/>
                  <a:pt x="315883" y="5503026"/>
                </a:cubicBezTo>
                <a:lnTo>
                  <a:pt x="124690" y="5619404"/>
                </a:lnTo>
              </a:path>
            </a:pathLst>
          </a:custGeom>
          <a:solidFill>
            <a:schemeClr val="tx1">
              <a:lumMod val="65000"/>
              <a:lumOff val="3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489365" y="-762000"/>
            <a:ext cx="818011" cy="7054245"/>
          </a:xfrm>
          <a:custGeom>
            <a:avLst/>
            <a:gdLst>
              <a:gd name="connsiteX0" fmla="*/ 199505 w 1496290"/>
              <a:gd name="connsiteY0" fmla="*/ 5769033 h 5943600"/>
              <a:gd name="connsiteX1" fmla="*/ 199505 w 1496290"/>
              <a:gd name="connsiteY1" fmla="*/ 5769033 h 5943600"/>
              <a:gd name="connsiteX2" fmla="*/ 149629 w 1496290"/>
              <a:gd name="connsiteY2" fmla="*/ 5702531 h 5943600"/>
              <a:gd name="connsiteX3" fmla="*/ 116378 w 1496290"/>
              <a:gd name="connsiteY3" fmla="*/ 5669280 h 5943600"/>
              <a:gd name="connsiteX4" fmla="*/ 83127 w 1496290"/>
              <a:gd name="connsiteY4" fmla="*/ 5619404 h 5943600"/>
              <a:gd name="connsiteX5" fmla="*/ 58189 w 1496290"/>
              <a:gd name="connsiteY5" fmla="*/ 5536276 h 5943600"/>
              <a:gd name="connsiteX6" fmla="*/ 41563 w 1496290"/>
              <a:gd name="connsiteY6" fmla="*/ 5486400 h 5943600"/>
              <a:gd name="connsiteX7" fmla="*/ 33250 w 1496290"/>
              <a:gd name="connsiteY7" fmla="*/ 5444836 h 5943600"/>
              <a:gd name="connsiteX8" fmla="*/ 16625 w 1496290"/>
              <a:gd name="connsiteY8" fmla="*/ 5345084 h 5943600"/>
              <a:gd name="connsiteX9" fmla="*/ 8312 w 1496290"/>
              <a:gd name="connsiteY9" fmla="*/ 5295207 h 5943600"/>
              <a:gd name="connsiteX10" fmla="*/ 0 w 1496290"/>
              <a:gd name="connsiteY10" fmla="*/ 5270269 h 5943600"/>
              <a:gd name="connsiteX11" fmla="*/ 8312 w 1496290"/>
              <a:gd name="connsiteY11" fmla="*/ 4937760 h 5943600"/>
              <a:gd name="connsiteX12" fmla="*/ 16625 w 1496290"/>
              <a:gd name="connsiteY12" fmla="*/ 4912822 h 5943600"/>
              <a:gd name="connsiteX13" fmla="*/ 41563 w 1496290"/>
              <a:gd name="connsiteY13" fmla="*/ 4821382 h 5943600"/>
              <a:gd name="connsiteX14" fmla="*/ 191192 w 1496290"/>
              <a:gd name="connsiteY14" fmla="*/ 4497186 h 5943600"/>
              <a:gd name="connsiteX15" fmla="*/ 224443 w 1496290"/>
              <a:gd name="connsiteY15" fmla="*/ 4422371 h 5943600"/>
              <a:gd name="connsiteX16" fmla="*/ 315883 w 1496290"/>
              <a:gd name="connsiteY16" fmla="*/ 4305993 h 5943600"/>
              <a:gd name="connsiteX17" fmla="*/ 340821 w 1496290"/>
              <a:gd name="connsiteY17" fmla="*/ 4231178 h 5943600"/>
              <a:gd name="connsiteX18" fmla="*/ 374072 w 1496290"/>
              <a:gd name="connsiteY18" fmla="*/ 4164676 h 5943600"/>
              <a:gd name="connsiteX19" fmla="*/ 399010 w 1496290"/>
              <a:gd name="connsiteY19" fmla="*/ 4089862 h 5943600"/>
              <a:gd name="connsiteX20" fmla="*/ 415636 w 1496290"/>
              <a:gd name="connsiteY20" fmla="*/ 4056611 h 5943600"/>
              <a:gd name="connsiteX21" fmla="*/ 423949 w 1496290"/>
              <a:gd name="connsiteY21" fmla="*/ 4023360 h 5943600"/>
              <a:gd name="connsiteX22" fmla="*/ 490450 w 1496290"/>
              <a:gd name="connsiteY22" fmla="*/ 3890356 h 5943600"/>
              <a:gd name="connsiteX23" fmla="*/ 515389 w 1496290"/>
              <a:gd name="connsiteY23" fmla="*/ 3815542 h 5943600"/>
              <a:gd name="connsiteX24" fmla="*/ 540327 w 1496290"/>
              <a:gd name="connsiteY24" fmla="*/ 3757353 h 5943600"/>
              <a:gd name="connsiteX25" fmla="*/ 548640 w 1496290"/>
              <a:gd name="connsiteY25" fmla="*/ 3724102 h 5943600"/>
              <a:gd name="connsiteX26" fmla="*/ 590203 w 1496290"/>
              <a:gd name="connsiteY26" fmla="*/ 3640975 h 5943600"/>
              <a:gd name="connsiteX27" fmla="*/ 615141 w 1496290"/>
              <a:gd name="connsiteY27" fmla="*/ 3582786 h 5943600"/>
              <a:gd name="connsiteX28" fmla="*/ 623454 w 1496290"/>
              <a:gd name="connsiteY28" fmla="*/ 3549535 h 5943600"/>
              <a:gd name="connsiteX29" fmla="*/ 640080 w 1496290"/>
              <a:gd name="connsiteY29" fmla="*/ 3524596 h 5943600"/>
              <a:gd name="connsiteX30" fmla="*/ 648392 w 1496290"/>
              <a:gd name="connsiteY30" fmla="*/ 3483033 h 5943600"/>
              <a:gd name="connsiteX31" fmla="*/ 665018 w 1496290"/>
              <a:gd name="connsiteY31" fmla="*/ 3441469 h 5943600"/>
              <a:gd name="connsiteX32" fmla="*/ 681643 w 1496290"/>
              <a:gd name="connsiteY32" fmla="*/ 3366655 h 5943600"/>
              <a:gd name="connsiteX33" fmla="*/ 689956 w 1496290"/>
              <a:gd name="connsiteY33" fmla="*/ 3341716 h 5943600"/>
              <a:gd name="connsiteX34" fmla="*/ 706581 w 1496290"/>
              <a:gd name="connsiteY34" fmla="*/ 3241964 h 5943600"/>
              <a:gd name="connsiteX35" fmla="*/ 714894 w 1496290"/>
              <a:gd name="connsiteY35" fmla="*/ 3200400 h 5943600"/>
              <a:gd name="connsiteX36" fmla="*/ 731520 w 1496290"/>
              <a:gd name="connsiteY36" fmla="*/ 3150524 h 5943600"/>
              <a:gd name="connsiteX37" fmla="*/ 739832 w 1496290"/>
              <a:gd name="connsiteY37" fmla="*/ 3125586 h 5943600"/>
              <a:gd name="connsiteX38" fmla="*/ 748145 w 1496290"/>
              <a:gd name="connsiteY38" fmla="*/ 3025833 h 5943600"/>
              <a:gd name="connsiteX39" fmla="*/ 764770 w 1496290"/>
              <a:gd name="connsiteY39" fmla="*/ 2959331 h 5943600"/>
              <a:gd name="connsiteX40" fmla="*/ 773083 w 1496290"/>
              <a:gd name="connsiteY40" fmla="*/ 2917767 h 5943600"/>
              <a:gd name="connsiteX41" fmla="*/ 731520 w 1496290"/>
              <a:gd name="connsiteY41" fmla="*/ 2701636 h 5943600"/>
              <a:gd name="connsiteX42" fmla="*/ 615141 w 1496290"/>
              <a:gd name="connsiteY42" fmla="*/ 2269375 h 5943600"/>
              <a:gd name="connsiteX43" fmla="*/ 581890 w 1496290"/>
              <a:gd name="connsiteY43" fmla="*/ 2161309 h 5943600"/>
              <a:gd name="connsiteX44" fmla="*/ 556952 w 1496290"/>
              <a:gd name="connsiteY44" fmla="*/ 2053244 h 5943600"/>
              <a:gd name="connsiteX45" fmla="*/ 548640 w 1496290"/>
              <a:gd name="connsiteY45" fmla="*/ 2028306 h 5943600"/>
              <a:gd name="connsiteX46" fmla="*/ 532014 w 1496290"/>
              <a:gd name="connsiteY46" fmla="*/ 1945178 h 5943600"/>
              <a:gd name="connsiteX47" fmla="*/ 515389 w 1496290"/>
              <a:gd name="connsiteY47" fmla="*/ 1878676 h 5943600"/>
              <a:gd name="connsiteX48" fmla="*/ 498763 w 1496290"/>
              <a:gd name="connsiteY48" fmla="*/ 1803862 h 5943600"/>
              <a:gd name="connsiteX49" fmla="*/ 482138 w 1496290"/>
              <a:gd name="connsiteY49" fmla="*/ 1778924 h 5943600"/>
              <a:gd name="connsiteX50" fmla="*/ 473825 w 1496290"/>
              <a:gd name="connsiteY50" fmla="*/ 1720735 h 5943600"/>
              <a:gd name="connsiteX51" fmla="*/ 457200 w 1496290"/>
              <a:gd name="connsiteY51" fmla="*/ 1679171 h 5943600"/>
              <a:gd name="connsiteX52" fmla="*/ 423949 w 1496290"/>
              <a:gd name="connsiteY52" fmla="*/ 1579418 h 5943600"/>
              <a:gd name="connsiteX53" fmla="*/ 399010 w 1496290"/>
              <a:gd name="connsiteY53" fmla="*/ 1512916 h 5943600"/>
              <a:gd name="connsiteX54" fmla="*/ 390698 w 1496290"/>
              <a:gd name="connsiteY54" fmla="*/ 1479666 h 5943600"/>
              <a:gd name="connsiteX55" fmla="*/ 374072 w 1496290"/>
              <a:gd name="connsiteY55" fmla="*/ 1438102 h 5943600"/>
              <a:gd name="connsiteX56" fmla="*/ 357447 w 1496290"/>
              <a:gd name="connsiteY56" fmla="*/ 1371600 h 5943600"/>
              <a:gd name="connsiteX57" fmla="*/ 365760 w 1496290"/>
              <a:gd name="connsiteY57" fmla="*/ 1205346 h 5943600"/>
              <a:gd name="connsiteX58" fmla="*/ 390698 w 1496290"/>
              <a:gd name="connsiteY58" fmla="*/ 1105593 h 5943600"/>
              <a:gd name="connsiteX59" fmla="*/ 407323 w 1496290"/>
              <a:gd name="connsiteY59" fmla="*/ 1030778 h 5943600"/>
              <a:gd name="connsiteX60" fmla="*/ 448887 w 1496290"/>
              <a:gd name="connsiteY60" fmla="*/ 864524 h 5943600"/>
              <a:gd name="connsiteX61" fmla="*/ 465512 w 1496290"/>
              <a:gd name="connsiteY61" fmla="*/ 822960 h 5943600"/>
              <a:gd name="connsiteX62" fmla="*/ 473825 w 1496290"/>
              <a:gd name="connsiteY62" fmla="*/ 798022 h 5943600"/>
              <a:gd name="connsiteX63" fmla="*/ 482138 w 1496290"/>
              <a:gd name="connsiteY63" fmla="*/ 748146 h 5943600"/>
              <a:gd name="connsiteX64" fmla="*/ 507076 w 1496290"/>
              <a:gd name="connsiteY64" fmla="*/ 723207 h 5943600"/>
              <a:gd name="connsiteX65" fmla="*/ 523701 w 1496290"/>
              <a:gd name="connsiteY65" fmla="*/ 689956 h 5943600"/>
              <a:gd name="connsiteX66" fmla="*/ 532014 w 1496290"/>
              <a:gd name="connsiteY66" fmla="*/ 665018 h 5943600"/>
              <a:gd name="connsiteX67" fmla="*/ 556952 w 1496290"/>
              <a:gd name="connsiteY67" fmla="*/ 648393 h 5943600"/>
              <a:gd name="connsiteX68" fmla="*/ 590203 w 1496290"/>
              <a:gd name="connsiteY68" fmla="*/ 598516 h 5943600"/>
              <a:gd name="connsiteX69" fmla="*/ 606829 w 1496290"/>
              <a:gd name="connsiteY69" fmla="*/ 556953 h 5943600"/>
              <a:gd name="connsiteX70" fmla="*/ 631767 w 1496290"/>
              <a:gd name="connsiteY70" fmla="*/ 532015 h 5943600"/>
              <a:gd name="connsiteX71" fmla="*/ 706581 w 1496290"/>
              <a:gd name="connsiteY71" fmla="*/ 440575 h 5943600"/>
              <a:gd name="connsiteX72" fmla="*/ 756458 w 1496290"/>
              <a:gd name="connsiteY72" fmla="*/ 382386 h 5943600"/>
              <a:gd name="connsiteX73" fmla="*/ 798021 w 1496290"/>
              <a:gd name="connsiteY73" fmla="*/ 340822 h 5943600"/>
              <a:gd name="connsiteX74" fmla="*/ 847898 w 1496290"/>
              <a:gd name="connsiteY74" fmla="*/ 266007 h 5943600"/>
              <a:gd name="connsiteX75" fmla="*/ 881149 w 1496290"/>
              <a:gd name="connsiteY75" fmla="*/ 199506 h 5943600"/>
              <a:gd name="connsiteX76" fmla="*/ 939338 w 1496290"/>
              <a:gd name="connsiteY76" fmla="*/ 124691 h 5943600"/>
              <a:gd name="connsiteX77" fmla="*/ 947650 w 1496290"/>
              <a:gd name="connsiteY77" fmla="*/ 99753 h 5943600"/>
              <a:gd name="connsiteX78" fmla="*/ 964276 w 1496290"/>
              <a:gd name="connsiteY78" fmla="*/ 83127 h 5943600"/>
              <a:gd name="connsiteX79" fmla="*/ 972589 w 1496290"/>
              <a:gd name="connsiteY79" fmla="*/ 49876 h 5943600"/>
              <a:gd name="connsiteX80" fmla="*/ 997527 w 1496290"/>
              <a:gd name="connsiteY80" fmla="*/ 24938 h 5943600"/>
              <a:gd name="connsiteX81" fmla="*/ 1055716 w 1496290"/>
              <a:gd name="connsiteY81" fmla="*/ 0 h 5943600"/>
              <a:gd name="connsiteX82" fmla="*/ 1105592 w 1496290"/>
              <a:gd name="connsiteY82" fmla="*/ 8313 h 5943600"/>
              <a:gd name="connsiteX83" fmla="*/ 1147156 w 1496290"/>
              <a:gd name="connsiteY83" fmla="*/ 24938 h 5943600"/>
              <a:gd name="connsiteX84" fmla="*/ 1197032 w 1496290"/>
              <a:gd name="connsiteY84" fmla="*/ 41564 h 5943600"/>
              <a:gd name="connsiteX85" fmla="*/ 1230283 w 1496290"/>
              <a:gd name="connsiteY85" fmla="*/ 49876 h 5943600"/>
              <a:gd name="connsiteX86" fmla="*/ 1280160 w 1496290"/>
              <a:gd name="connsiteY86" fmla="*/ 66502 h 5943600"/>
              <a:gd name="connsiteX87" fmla="*/ 1305098 w 1496290"/>
              <a:gd name="connsiteY87" fmla="*/ 74815 h 5943600"/>
              <a:gd name="connsiteX88" fmla="*/ 1338349 w 1496290"/>
              <a:gd name="connsiteY88" fmla="*/ 91440 h 5943600"/>
              <a:gd name="connsiteX89" fmla="*/ 1363287 w 1496290"/>
              <a:gd name="connsiteY89" fmla="*/ 99753 h 5943600"/>
              <a:gd name="connsiteX90" fmla="*/ 1404850 w 1496290"/>
              <a:gd name="connsiteY90" fmla="*/ 133004 h 5943600"/>
              <a:gd name="connsiteX91" fmla="*/ 1421476 w 1496290"/>
              <a:gd name="connsiteY91" fmla="*/ 166255 h 5943600"/>
              <a:gd name="connsiteX92" fmla="*/ 1421476 w 1496290"/>
              <a:gd name="connsiteY92" fmla="*/ 507076 h 5943600"/>
              <a:gd name="connsiteX93" fmla="*/ 1388225 w 1496290"/>
              <a:gd name="connsiteY93" fmla="*/ 615142 h 5943600"/>
              <a:gd name="connsiteX94" fmla="*/ 1346661 w 1496290"/>
              <a:gd name="connsiteY94" fmla="*/ 781396 h 5943600"/>
              <a:gd name="connsiteX95" fmla="*/ 1330036 w 1496290"/>
              <a:gd name="connsiteY95" fmla="*/ 822960 h 5943600"/>
              <a:gd name="connsiteX96" fmla="*/ 1271847 w 1496290"/>
              <a:gd name="connsiteY96" fmla="*/ 1039091 h 5943600"/>
              <a:gd name="connsiteX97" fmla="*/ 1238596 w 1496290"/>
              <a:gd name="connsiteY97" fmla="*/ 1155469 h 5943600"/>
              <a:gd name="connsiteX98" fmla="*/ 1213658 w 1496290"/>
              <a:gd name="connsiteY98" fmla="*/ 1313411 h 5943600"/>
              <a:gd name="connsiteX99" fmla="*/ 1205345 w 1496290"/>
              <a:gd name="connsiteY99" fmla="*/ 1354975 h 5943600"/>
              <a:gd name="connsiteX100" fmla="*/ 1197032 w 1496290"/>
              <a:gd name="connsiteY100" fmla="*/ 1421476 h 5943600"/>
              <a:gd name="connsiteX101" fmla="*/ 1172094 w 1496290"/>
              <a:gd name="connsiteY101" fmla="*/ 1554480 h 5943600"/>
              <a:gd name="connsiteX102" fmla="*/ 1197032 w 1496290"/>
              <a:gd name="connsiteY102" fmla="*/ 1812175 h 5943600"/>
              <a:gd name="connsiteX103" fmla="*/ 1213658 w 1496290"/>
              <a:gd name="connsiteY103" fmla="*/ 1853738 h 5943600"/>
              <a:gd name="connsiteX104" fmla="*/ 1255221 w 1496290"/>
              <a:gd name="connsiteY104" fmla="*/ 2028306 h 5943600"/>
              <a:gd name="connsiteX105" fmla="*/ 1271847 w 1496290"/>
              <a:gd name="connsiteY105" fmla="*/ 2078182 h 5943600"/>
              <a:gd name="connsiteX106" fmla="*/ 1296785 w 1496290"/>
              <a:gd name="connsiteY106" fmla="*/ 2119746 h 5943600"/>
              <a:gd name="connsiteX107" fmla="*/ 1388225 w 1496290"/>
              <a:gd name="connsiteY107" fmla="*/ 2335876 h 5943600"/>
              <a:gd name="connsiteX108" fmla="*/ 1404850 w 1496290"/>
              <a:gd name="connsiteY108" fmla="*/ 2394066 h 5943600"/>
              <a:gd name="connsiteX109" fmla="*/ 1421476 w 1496290"/>
              <a:gd name="connsiteY109" fmla="*/ 2419004 h 5943600"/>
              <a:gd name="connsiteX110" fmla="*/ 1446414 w 1496290"/>
              <a:gd name="connsiteY110" fmla="*/ 2468880 h 5943600"/>
              <a:gd name="connsiteX111" fmla="*/ 1487978 w 1496290"/>
              <a:gd name="connsiteY111" fmla="*/ 2643447 h 5943600"/>
              <a:gd name="connsiteX112" fmla="*/ 1496290 w 1496290"/>
              <a:gd name="connsiteY112" fmla="*/ 2709949 h 5943600"/>
              <a:gd name="connsiteX113" fmla="*/ 1487978 w 1496290"/>
              <a:gd name="connsiteY113" fmla="*/ 2951018 h 5943600"/>
              <a:gd name="connsiteX114" fmla="*/ 1479665 w 1496290"/>
              <a:gd name="connsiteY114" fmla="*/ 3000895 h 5943600"/>
              <a:gd name="connsiteX115" fmla="*/ 1463040 w 1496290"/>
              <a:gd name="connsiteY115" fmla="*/ 3117273 h 5943600"/>
              <a:gd name="connsiteX116" fmla="*/ 1421476 w 1496290"/>
              <a:gd name="connsiteY116" fmla="*/ 3291840 h 5943600"/>
              <a:gd name="connsiteX117" fmla="*/ 1404850 w 1496290"/>
              <a:gd name="connsiteY117" fmla="*/ 3408218 h 5943600"/>
              <a:gd name="connsiteX118" fmla="*/ 1379912 w 1496290"/>
              <a:gd name="connsiteY118" fmla="*/ 3491346 h 5943600"/>
              <a:gd name="connsiteX119" fmla="*/ 1346661 w 1496290"/>
              <a:gd name="connsiteY119" fmla="*/ 3657600 h 5943600"/>
              <a:gd name="connsiteX120" fmla="*/ 1338349 w 1496290"/>
              <a:gd name="connsiteY120" fmla="*/ 3707476 h 5943600"/>
              <a:gd name="connsiteX121" fmla="*/ 1330036 w 1496290"/>
              <a:gd name="connsiteY121" fmla="*/ 3732415 h 5943600"/>
              <a:gd name="connsiteX122" fmla="*/ 1305098 w 1496290"/>
              <a:gd name="connsiteY122" fmla="*/ 3815542 h 5943600"/>
              <a:gd name="connsiteX123" fmla="*/ 1271847 w 1496290"/>
              <a:gd name="connsiteY123" fmla="*/ 3940233 h 5943600"/>
              <a:gd name="connsiteX124" fmla="*/ 1238596 w 1496290"/>
              <a:gd name="connsiteY124" fmla="*/ 4039986 h 5943600"/>
              <a:gd name="connsiteX125" fmla="*/ 1197032 w 1496290"/>
              <a:gd name="connsiteY125" fmla="*/ 4123113 h 5943600"/>
              <a:gd name="connsiteX126" fmla="*/ 1180407 w 1496290"/>
              <a:gd name="connsiteY126" fmla="*/ 4172989 h 5943600"/>
              <a:gd name="connsiteX127" fmla="*/ 1155469 w 1496290"/>
              <a:gd name="connsiteY127" fmla="*/ 4231178 h 5943600"/>
              <a:gd name="connsiteX128" fmla="*/ 1122218 w 1496290"/>
              <a:gd name="connsiteY128" fmla="*/ 4347556 h 5943600"/>
              <a:gd name="connsiteX129" fmla="*/ 1105592 w 1496290"/>
              <a:gd name="connsiteY129" fmla="*/ 4430684 h 5943600"/>
              <a:gd name="connsiteX130" fmla="*/ 1122218 w 1496290"/>
              <a:gd name="connsiteY130" fmla="*/ 4630189 h 5943600"/>
              <a:gd name="connsiteX131" fmla="*/ 1138843 w 1496290"/>
              <a:gd name="connsiteY131" fmla="*/ 4680066 h 5943600"/>
              <a:gd name="connsiteX132" fmla="*/ 1155469 w 1496290"/>
              <a:gd name="connsiteY132" fmla="*/ 4746567 h 5943600"/>
              <a:gd name="connsiteX133" fmla="*/ 1163781 w 1496290"/>
              <a:gd name="connsiteY133" fmla="*/ 4771506 h 5943600"/>
              <a:gd name="connsiteX134" fmla="*/ 1172094 w 1496290"/>
              <a:gd name="connsiteY134" fmla="*/ 4813069 h 5943600"/>
              <a:gd name="connsiteX135" fmla="*/ 1188720 w 1496290"/>
              <a:gd name="connsiteY135" fmla="*/ 4862946 h 5943600"/>
              <a:gd name="connsiteX136" fmla="*/ 1205345 w 1496290"/>
              <a:gd name="connsiteY136" fmla="*/ 4921135 h 5943600"/>
              <a:gd name="connsiteX137" fmla="*/ 1221970 w 1496290"/>
              <a:gd name="connsiteY137" fmla="*/ 5203767 h 5943600"/>
              <a:gd name="connsiteX138" fmla="*/ 1238596 w 1496290"/>
              <a:gd name="connsiteY138" fmla="*/ 5278582 h 5943600"/>
              <a:gd name="connsiteX139" fmla="*/ 1246909 w 1496290"/>
              <a:gd name="connsiteY139" fmla="*/ 5586153 h 5943600"/>
              <a:gd name="connsiteX140" fmla="*/ 1238596 w 1496290"/>
              <a:gd name="connsiteY140" fmla="*/ 5669280 h 5943600"/>
              <a:gd name="connsiteX141" fmla="*/ 1197032 w 1496290"/>
              <a:gd name="connsiteY141" fmla="*/ 5744095 h 5943600"/>
              <a:gd name="connsiteX142" fmla="*/ 1172094 w 1496290"/>
              <a:gd name="connsiteY142" fmla="*/ 5785658 h 5943600"/>
              <a:gd name="connsiteX143" fmla="*/ 1105592 w 1496290"/>
              <a:gd name="connsiteY143" fmla="*/ 5868786 h 5943600"/>
              <a:gd name="connsiteX144" fmla="*/ 1047403 w 1496290"/>
              <a:gd name="connsiteY144" fmla="*/ 5893724 h 5943600"/>
              <a:gd name="connsiteX145" fmla="*/ 906087 w 1496290"/>
              <a:gd name="connsiteY145" fmla="*/ 5918662 h 5943600"/>
              <a:gd name="connsiteX146" fmla="*/ 847898 w 1496290"/>
              <a:gd name="connsiteY146" fmla="*/ 5935287 h 5943600"/>
              <a:gd name="connsiteX147" fmla="*/ 789709 w 1496290"/>
              <a:gd name="connsiteY147" fmla="*/ 5943600 h 5943600"/>
              <a:gd name="connsiteX148" fmla="*/ 648392 w 1496290"/>
              <a:gd name="connsiteY148" fmla="*/ 5935287 h 5943600"/>
              <a:gd name="connsiteX149" fmla="*/ 540327 w 1496290"/>
              <a:gd name="connsiteY149" fmla="*/ 5918662 h 5943600"/>
              <a:gd name="connsiteX150" fmla="*/ 515389 w 1496290"/>
              <a:gd name="connsiteY150" fmla="*/ 5910349 h 5943600"/>
              <a:gd name="connsiteX151" fmla="*/ 473825 w 1496290"/>
              <a:gd name="connsiteY151" fmla="*/ 5877098 h 5943600"/>
              <a:gd name="connsiteX152" fmla="*/ 448887 w 1496290"/>
              <a:gd name="connsiteY152" fmla="*/ 5860473 h 5943600"/>
              <a:gd name="connsiteX153" fmla="*/ 423949 w 1496290"/>
              <a:gd name="connsiteY153" fmla="*/ 5777346 h 5943600"/>
              <a:gd name="connsiteX154" fmla="*/ 399010 w 1496290"/>
              <a:gd name="connsiteY154" fmla="*/ 5710844 h 5943600"/>
              <a:gd name="connsiteX155" fmla="*/ 390698 w 1496290"/>
              <a:gd name="connsiteY155" fmla="*/ 5636029 h 5943600"/>
              <a:gd name="connsiteX156" fmla="*/ 349134 w 1496290"/>
              <a:gd name="connsiteY156" fmla="*/ 5552902 h 5943600"/>
              <a:gd name="connsiteX157" fmla="*/ 315883 w 1496290"/>
              <a:gd name="connsiteY157" fmla="*/ 5503026 h 5943600"/>
              <a:gd name="connsiteX158" fmla="*/ 124690 w 1496290"/>
              <a:gd name="connsiteY158" fmla="*/ 5619404 h 594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</a:cxnLst>
            <a:rect l="l" t="t" r="r" b="b"/>
            <a:pathLst>
              <a:path w="1496290" h="5943600">
                <a:moveTo>
                  <a:pt x="199505" y="5769033"/>
                </a:moveTo>
                <a:lnTo>
                  <a:pt x="199505" y="5769033"/>
                </a:lnTo>
                <a:cubicBezTo>
                  <a:pt x="182880" y="5746866"/>
                  <a:pt x="167368" y="5723818"/>
                  <a:pt x="149629" y="5702531"/>
                </a:cubicBezTo>
                <a:cubicBezTo>
                  <a:pt x="139594" y="5690489"/>
                  <a:pt x="125073" y="5682322"/>
                  <a:pt x="116378" y="5669280"/>
                </a:cubicBezTo>
                <a:lnTo>
                  <a:pt x="83127" y="5619404"/>
                </a:lnTo>
                <a:cubicBezTo>
                  <a:pt x="74814" y="5591695"/>
                  <a:pt x="66818" y="5563888"/>
                  <a:pt x="58189" y="5536276"/>
                </a:cubicBezTo>
                <a:cubicBezTo>
                  <a:pt x="52962" y="5519549"/>
                  <a:pt x="46174" y="5503307"/>
                  <a:pt x="41563" y="5486400"/>
                </a:cubicBezTo>
                <a:cubicBezTo>
                  <a:pt x="37845" y="5472769"/>
                  <a:pt x="35705" y="5458750"/>
                  <a:pt x="33250" y="5444836"/>
                </a:cubicBezTo>
                <a:cubicBezTo>
                  <a:pt x="27392" y="5411640"/>
                  <a:pt x="22167" y="5378335"/>
                  <a:pt x="16625" y="5345084"/>
                </a:cubicBezTo>
                <a:cubicBezTo>
                  <a:pt x="13854" y="5328458"/>
                  <a:pt x="13642" y="5311197"/>
                  <a:pt x="8312" y="5295207"/>
                </a:cubicBezTo>
                <a:lnTo>
                  <a:pt x="0" y="5270269"/>
                </a:lnTo>
                <a:cubicBezTo>
                  <a:pt x="2771" y="5159433"/>
                  <a:pt x="3161" y="5048511"/>
                  <a:pt x="8312" y="4937760"/>
                </a:cubicBezTo>
                <a:cubicBezTo>
                  <a:pt x="8719" y="4929007"/>
                  <a:pt x="14500" y="4921323"/>
                  <a:pt x="16625" y="4912822"/>
                </a:cubicBezTo>
                <a:cubicBezTo>
                  <a:pt x="27800" y="4868122"/>
                  <a:pt x="21183" y="4867238"/>
                  <a:pt x="41563" y="4821382"/>
                </a:cubicBezTo>
                <a:cubicBezTo>
                  <a:pt x="89902" y="4712620"/>
                  <a:pt x="143088" y="4606052"/>
                  <a:pt x="191192" y="4497186"/>
                </a:cubicBezTo>
                <a:cubicBezTo>
                  <a:pt x="219426" y="4433288"/>
                  <a:pt x="170996" y="4494906"/>
                  <a:pt x="224443" y="4422371"/>
                </a:cubicBezTo>
                <a:cubicBezTo>
                  <a:pt x="253708" y="4382654"/>
                  <a:pt x="315883" y="4305993"/>
                  <a:pt x="315883" y="4305993"/>
                </a:cubicBezTo>
                <a:cubicBezTo>
                  <a:pt x="324196" y="4281055"/>
                  <a:pt x="326239" y="4253050"/>
                  <a:pt x="340821" y="4231178"/>
                </a:cubicBezTo>
                <a:cubicBezTo>
                  <a:pt x="362583" y="4198536"/>
                  <a:pt x="358428" y="4208479"/>
                  <a:pt x="374072" y="4164676"/>
                </a:cubicBezTo>
                <a:cubicBezTo>
                  <a:pt x="382913" y="4139920"/>
                  <a:pt x="387254" y="4113374"/>
                  <a:pt x="399010" y="4089862"/>
                </a:cubicBezTo>
                <a:cubicBezTo>
                  <a:pt x="404552" y="4078778"/>
                  <a:pt x="411285" y="4068214"/>
                  <a:pt x="415636" y="4056611"/>
                </a:cubicBezTo>
                <a:cubicBezTo>
                  <a:pt x="419648" y="4045914"/>
                  <a:pt x="419261" y="4033779"/>
                  <a:pt x="423949" y="4023360"/>
                </a:cubicBezTo>
                <a:cubicBezTo>
                  <a:pt x="444290" y="3978158"/>
                  <a:pt x="490450" y="3890356"/>
                  <a:pt x="490450" y="3890356"/>
                </a:cubicBezTo>
                <a:cubicBezTo>
                  <a:pt x="508670" y="3799262"/>
                  <a:pt x="485887" y="3894215"/>
                  <a:pt x="515389" y="3815542"/>
                </a:cubicBezTo>
                <a:cubicBezTo>
                  <a:pt x="538395" y="3754193"/>
                  <a:pt x="506633" y="3807892"/>
                  <a:pt x="540327" y="3757353"/>
                </a:cubicBezTo>
                <a:cubicBezTo>
                  <a:pt x="543098" y="3746269"/>
                  <a:pt x="544140" y="3734603"/>
                  <a:pt x="548640" y="3724102"/>
                </a:cubicBezTo>
                <a:cubicBezTo>
                  <a:pt x="560843" y="3695627"/>
                  <a:pt x="582689" y="3671030"/>
                  <a:pt x="590203" y="3640975"/>
                </a:cubicBezTo>
                <a:cubicBezTo>
                  <a:pt x="600939" y="3598032"/>
                  <a:pt x="592179" y="3617230"/>
                  <a:pt x="615141" y="3582786"/>
                </a:cubicBezTo>
                <a:cubicBezTo>
                  <a:pt x="617912" y="3571702"/>
                  <a:pt x="618953" y="3560036"/>
                  <a:pt x="623454" y="3549535"/>
                </a:cubicBezTo>
                <a:cubicBezTo>
                  <a:pt x="627390" y="3540352"/>
                  <a:pt x="636572" y="3533951"/>
                  <a:pt x="640080" y="3524596"/>
                </a:cubicBezTo>
                <a:cubicBezTo>
                  <a:pt x="645041" y="3511367"/>
                  <a:pt x="644332" y="3496566"/>
                  <a:pt x="648392" y="3483033"/>
                </a:cubicBezTo>
                <a:cubicBezTo>
                  <a:pt x="652680" y="3468740"/>
                  <a:pt x="660919" y="3455817"/>
                  <a:pt x="665018" y="3441469"/>
                </a:cubicBezTo>
                <a:cubicBezTo>
                  <a:pt x="672036" y="3416906"/>
                  <a:pt x="675447" y="3391439"/>
                  <a:pt x="681643" y="3366655"/>
                </a:cubicBezTo>
                <a:cubicBezTo>
                  <a:pt x="683768" y="3358154"/>
                  <a:pt x="687185" y="3350029"/>
                  <a:pt x="689956" y="3341716"/>
                </a:cubicBezTo>
                <a:cubicBezTo>
                  <a:pt x="695498" y="3308465"/>
                  <a:pt x="700723" y="3275160"/>
                  <a:pt x="706581" y="3241964"/>
                </a:cubicBezTo>
                <a:cubicBezTo>
                  <a:pt x="709036" y="3228050"/>
                  <a:pt x="711176" y="3214031"/>
                  <a:pt x="714894" y="3200400"/>
                </a:cubicBezTo>
                <a:cubicBezTo>
                  <a:pt x="719505" y="3183493"/>
                  <a:pt x="725978" y="3167149"/>
                  <a:pt x="731520" y="3150524"/>
                </a:cubicBezTo>
                <a:lnTo>
                  <a:pt x="739832" y="3125586"/>
                </a:lnTo>
                <a:cubicBezTo>
                  <a:pt x="742603" y="3092335"/>
                  <a:pt x="744246" y="3058971"/>
                  <a:pt x="748145" y="3025833"/>
                </a:cubicBezTo>
                <a:cubicBezTo>
                  <a:pt x="754953" y="2967966"/>
                  <a:pt x="753989" y="3002455"/>
                  <a:pt x="764770" y="2959331"/>
                </a:cubicBezTo>
                <a:cubicBezTo>
                  <a:pt x="768197" y="2945624"/>
                  <a:pt x="770312" y="2931622"/>
                  <a:pt x="773083" y="2917767"/>
                </a:cubicBezTo>
                <a:cubicBezTo>
                  <a:pt x="759229" y="2845723"/>
                  <a:pt x="748883" y="2772915"/>
                  <a:pt x="731520" y="2701636"/>
                </a:cubicBezTo>
                <a:cubicBezTo>
                  <a:pt x="696205" y="2556657"/>
                  <a:pt x="647510" y="2415040"/>
                  <a:pt x="615141" y="2269375"/>
                </a:cubicBezTo>
                <a:cubicBezTo>
                  <a:pt x="595828" y="2182463"/>
                  <a:pt x="609941" y="2217409"/>
                  <a:pt x="581890" y="2161309"/>
                </a:cubicBezTo>
                <a:cubicBezTo>
                  <a:pt x="572195" y="2112830"/>
                  <a:pt x="571995" y="2108402"/>
                  <a:pt x="556952" y="2053244"/>
                </a:cubicBezTo>
                <a:cubicBezTo>
                  <a:pt x="554647" y="2044790"/>
                  <a:pt x="550610" y="2036844"/>
                  <a:pt x="548640" y="2028306"/>
                </a:cubicBezTo>
                <a:cubicBezTo>
                  <a:pt x="542286" y="2000772"/>
                  <a:pt x="538867" y="1972592"/>
                  <a:pt x="532014" y="1945178"/>
                </a:cubicBezTo>
                <a:cubicBezTo>
                  <a:pt x="526472" y="1923011"/>
                  <a:pt x="519146" y="1901215"/>
                  <a:pt x="515389" y="1878676"/>
                </a:cubicBezTo>
                <a:cubicBezTo>
                  <a:pt x="512196" y="1859517"/>
                  <a:pt x="508996" y="1824327"/>
                  <a:pt x="498763" y="1803862"/>
                </a:cubicBezTo>
                <a:cubicBezTo>
                  <a:pt x="494295" y="1794926"/>
                  <a:pt x="487680" y="1787237"/>
                  <a:pt x="482138" y="1778924"/>
                </a:cubicBezTo>
                <a:cubicBezTo>
                  <a:pt x="479367" y="1759528"/>
                  <a:pt x="478577" y="1739743"/>
                  <a:pt x="473825" y="1720735"/>
                </a:cubicBezTo>
                <a:cubicBezTo>
                  <a:pt x="470206" y="1706259"/>
                  <a:pt x="462166" y="1693242"/>
                  <a:pt x="457200" y="1679171"/>
                </a:cubicBezTo>
                <a:cubicBezTo>
                  <a:pt x="445535" y="1646119"/>
                  <a:pt x="432450" y="1613421"/>
                  <a:pt x="423949" y="1579418"/>
                </a:cubicBezTo>
                <a:cubicBezTo>
                  <a:pt x="412630" y="1534145"/>
                  <a:pt x="420745" y="1556386"/>
                  <a:pt x="399010" y="1512916"/>
                </a:cubicBezTo>
                <a:cubicBezTo>
                  <a:pt x="396239" y="1501833"/>
                  <a:pt x="394311" y="1490504"/>
                  <a:pt x="390698" y="1479666"/>
                </a:cubicBezTo>
                <a:cubicBezTo>
                  <a:pt x="385979" y="1465510"/>
                  <a:pt x="378460" y="1452364"/>
                  <a:pt x="374072" y="1438102"/>
                </a:cubicBezTo>
                <a:cubicBezTo>
                  <a:pt x="367352" y="1416263"/>
                  <a:pt x="357447" y="1371600"/>
                  <a:pt x="357447" y="1371600"/>
                </a:cubicBezTo>
                <a:cubicBezTo>
                  <a:pt x="360218" y="1316182"/>
                  <a:pt x="360050" y="1260539"/>
                  <a:pt x="365760" y="1205346"/>
                </a:cubicBezTo>
                <a:cubicBezTo>
                  <a:pt x="369929" y="1165046"/>
                  <a:pt x="379230" y="1139994"/>
                  <a:pt x="390698" y="1105593"/>
                </a:cubicBezTo>
                <a:cubicBezTo>
                  <a:pt x="413566" y="968370"/>
                  <a:pt x="386861" y="1112621"/>
                  <a:pt x="407323" y="1030778"/>
                </a:cubicBezTo>
                <a:cubicBezTo>
                  <a:pt x="425142" y="959507"/>
                  <a:pt x="408741" y="964894"/>
                  <a:pt x="448887" y="864524"/>
                </a:cubicBezTo>
                <a:cubicBezTo>
                  <a:pt x="454429" y="850669"/>
                  <a:pt x="460273" y="836932"/>
                  <a:pt x="465512" y="822960"/>
                </a:cubicBezTo>
                <a:cubicBezTo>
                  <a:pt x="468589" y="814756"/>
                  <a:pt x="471924" y="806576"/>
                  <a:pt x="473825" y="798022"/>
                </a:cubicBezTo>
                <a:cubicBezTo>
                  <a:pt x="477481" y="781569"/>
                  <a:pt x="475293" y="763548"/>
                  <a:pt x="482138" y="748146"/>
                </a:cubicBezTo>
                <a:cubicBezTo>
                  <a:pt x="486913" y="737403"/>
                  <a:pt x="500243" y="732773"/>
                  <a:pt x="507076" y="723207"/>
                </a:cubicBezTo>
                <a:cubicBezTo>
                  <a:pt x="514278" y="713123"/>
                  <a:pt x="518820" y="701346"/>
                  <a:pt x="523701" y="689956"/>
                </a:cubicBezTo>
                <a:cubicBezTo>
                  <a:pt x="527153" y="681902"/>
                  <a:pt x="526540" y="671860"/>
                  <a:pt x="532014" y="665018"/>
                </a:cubicBezTo>
                <a:cubicBezTo>
                  <a:pt x="538255" y="657217"/>
                  <a:pt x="548639" y="653935"/>
                  <a:pt x="556952" y="648393"/>
                </a:cubicBezTo>
                <a:cubicBezTo>
                  <a:pt x="578797" y="561014"/>
                  <a:pt x="546044" y="660338"/>
                  <a:pt x="590203" y="598516"/>
                </a:cubicBezTo>
                <a:cubicBezTo>
                  <a:pt x="598876" y="586374"/>
                  <a:pt x="598920" y="569606"/>
                  <a:pt x="606829" y="556953"/>
                </a:cubicBezTo>
                <a:cubicBezTo>
                  <a:pt x="613060" y="546984"/>
                  <a:pt x="624714" y="541420"/>
                  <a:pt x="631767" y="532015"/>
                </a:cubicBezTo>
                <a:cubicBezTo>
                  <a:pt x="701039" y="439651"/>
                  <a:pt x="652087" y="476904"/>
                  <a:pt x="706581" y="440575"/>
                </a:cubicBezTo>
                <a:cubicBezTo>
                  <a:pt x="744753" y="383316"/>
                  <a:pt x="695979" y="452945"/>
                  <a:pt x="756458" y="382386"/>
                </a:cubicBezTo>
                <a:cubicBezTo>
                  <a:pt x="793405" y="339281"/>
                  <a:pt x="749990" y="372842"/>
                  <a:pt x="798021" y="340822"/>
                </a:cubicBezTo>
                <a:cubicBezTo>
                  <a:pt x="816120" y="268427"/>
                  <a:pt x="789622" y="350183"/>
                  <a:pt x="847898" y="266007"/>
                </a:cubicBezTo>
                <a:cubicBezTo>
                  <a:pt x="862005" y="245630"/>
                  <a:pt x="867685" y="220313"/>
                  <a:pt x="881149" y="199506"/>
                </a:cubicBezTo>
                <a:cubicBezTo>
                  <a:pt x="898312" y="172981"/>
                  <a:pt x="939338" y="124691"/>
                  <a:pt x="939338" y="124691"/>
                </a:cubicBezTo>
                <a:cubicBezTo>
                  <a:pt x="942109" y="116378"/>
                  <a:pt x="943142" y="107267"/>
                  <a:pt x="947650" y="99753"/>
                </a:cubicBezTo>
                <a:cubicBezTo>
                  <a:pt x="951682" y="93032"/>
                  <a:pt x="960771" y="90137"/>
                  <a:pt x="964276" y="83127"/>
                </a:cubicBezTo>
                <a:cubicBezTo>
                  <a:pt x="969385" y="72908"/>
                  <a:pt x="966921" y="59795"/>
                  <a:pt x="972589" y="49876"/>
                </a:cubicBezTo>
                <a:cubicBezTo>
                  <a:pt x="978422" y="39669"/>
                  <a:pt x="987961" y="31771"/>
                  <a:pt x="997527" y="24938"/>
                </a:cubicBezTo>
                <a:cubicBezTo>
                  <a:pt x="1015501" y="12099"/>
                  <a:pt x="1035366" y="6784"/>
                  <a:pt x="1055716" y="0"/>
                </a:cubicBezTo>
                <a:cubicBezTo>
                  <a:pt x="1072341" y="2771"/>
                  <a:pt x="1089331" y="3878"/>
                  <a:pt x="1105592" y="8313"/>
                </a:cubicBezTo>
                <a:cubicBezTo>
                  <a:pt x="1119988" y="12239"/>
                  <a:pt x="1133133" y="19839"/>
                  <a:pt x="1147156" y="24938"/>
                </a:cubicBezTo>
                <a:cubicBezTo>
                  <a:pt x="1163626" y="30927"/>
                  <a:pt x="1180246" y="36528"/>
                  <a:pt x="1197032" y="41564"/>
                </a:cubicBezTo>
                <a:cubicBezTo>
                  <a:pt x="1207975" y="44847"/>
                  <a:pt x="1219340" y="46593"/>
                  <a:pt x="1230283" y="49876"/>
                </a:cubicBezTo>
                <a:cubicBezTo>
                  <a:pt x="1247069" y="54912"/>
                  <a:pt x="1263534" y="60960"/>
                  <a:pt x="1280160" y="66502"/>
                </a:cubicBezTo>
                <a:cubicBezTo>
                  <a:pt x="1288473" y="69273"/>
                  <a:pt x="1297261" y="70896"/>
                  <a:pt x="1305098" y="74815"/>
                </a:cubicBezTo>
                <a:cubicBezTo>
                  <a:pt x="1316182" y="80357"/>
                  <a:pt x="1326959" y="86559"/>
                  <a:pt x="1338349" y="91440"/>
                </a:cubicBezTo>
                <a:cubicBezTo>
                  <a:pt x="1346403" y="94892"/>
                  <a:pt x="1355450" y="95834"/>
                  <a:pt x="1363287" y="99753"/>
                </a:cubicBezTo>
                <a:cubicBezTo>
                  <a:pt x="1374406" y="105313"/>
                  <a:pt x="1397117" y="121404"/>
                  <a:pt x="1404850" y="133004"/>
                </a:cubicBezTo>
                <a:cubicBezTo>
                  <a:pt x="1411724" y="143315"/>
                  <a:pt x="1415934" y="155171"/>
                  <a:pt x="1421476" y="166255"/>
                </a:cubicBezTo>
                <a:cubicBezTo>
                  <a:pt x="1432069" y="303965"/>
                  <a:pt x="1438974" y="340848"/>
                  <a:pt x="1421476" y="507076"/>
                </a:cubicBezTo>
                <a:cubicBezTo>
                  <a:pt x="1418358" y="536694"/>
                  <a:pt x="1398315" y="581509"/>
                  <a:pt x="1388225" y="615142"/>
                </a:cubicBezTo>
                <a:cubicBezTo>
                  <a:pt x="1333963" y="796017"/>
                  <a:pt x="1426499" y="493982"/>
                  <a:pt x="1346661" y="781396"/>
                </a:cubicBezTo>
                <a:cubicBezTo>
                  <a:pt x="1342667" y="795773"/>
                  <a:pt x="1334196" y="808630"/>
                  <a:pt x="1330036" y="822960"/>
                </a:cubicBezTo>
                <a:cubicBezTo>
                  <a:pt x="1309234" y="894611"/>
                  <a:pt x="1289942" y="966710"/>
                  <a:pt x="1271847" y="1039091"/>
                </a:cubicBezTo>
                <a:cubicBezTo>
                  <a:pt x="1241335" y="1161137"/>
                  <a:pt x="1295166" y="1004615"/>
                  <a:pt x="1238596" y="1155469"/>
                </a:cubicBezTo>
                <a:cubicBezTo>
                  <a:pt x="1228401" y="1226831"/>
                  <a:pt x="1228540" y="1229080"/>
                  <a:pt x="1213658" y="1313411"/>
                </a:cubicBezTo>
                <a:cubicBezTo>
                  <a:pt x="1211203" y="1327325"/>
                  <a:pt x="1207494" y="1341010"/>
                  <a:pt x="1205345" y="1354975"/>
                </a:cubicBezTo>
                <a:cubicBezTo>
                  <a:pt x="1201948" y="1377055"/>
                  <a:pt x="1201149" y="1399519"/>
                  <a:pt x="1197032" y="1421476"/>
                </a:cubicBezTo>
                <a:cubicBezTo>
                  <a:pt x="1163967" y="1597822"/>
                  <a:pt x="1194017" y="1379101"/>
                  <a:pt x="1172094" y="1554480"/>
                </a:cubicBezTo>
                <a:cubicBezTo>
                  <a:pt x="1180407" y="1640378"/>
                  <a:pt x="1185160" y="1726696"/>
                  <a:pt x="1197032" y="1812175"/>
                </a:cubicBezTo>
                <a:cubicBezTo>
                  <a:pt x="1199085" y="1826955"/>
                  <a:pt x="1209779" y="1839329"/>
                  <a:pt x="1213658" y="1853738"/>
                </a:cubicBezTo>
                <a:cubicBezTo>
                  <a:pt x="1229209" y="1911497"/>
                  <a:pt x="1236305" y="1971560"/>
                  <a:pt x="1255221" y="2028306"/>
                </a:cubicBezTo>
                <a:cubicBezTo>
                  <a:pt x="1260763" y="2044931"/>
                  <a:pt x="1264595" y="2062228"/>
                  <a:pt x="1271847" y="2078182"/>
                </a:cubicBezTo>
                <a:cubicBezTo>
                  <a:pt x="1278533" y="2092891"/>
                  <a:pt x="1290135" y="2105021"/>
                  <a:pt x="1296785" y="2119746"/>
                </a:cubicBezTo>
                <a:cubicBezTo>
                  <a:pt x="1328982" y="2191039"/>
                  <a:pt x="1359553" y="2263094"/>
                  <a:pt x="1388225" y="2335876"/>
                </a:cubicBezTo>
                <a:cubicBezTo>
                  <a:pt x="1395619" y="2354645"/>
                  <a:pt x="1397358" y="2375336"/>
                  <a:pt x="1404850" y="2394066"/>
                </a:cubicBezTo>
                <a:cubicBezTo>
                  <a:pt x="1408560" y="2403342"/>
                  <a:pt x="1416624" y="2410271"/>
                  <a:pt x="1421476" y="2419004"/>
                </a:cubicBezTo>
                <a:cubicBezTo>
                  <a:pt x="1430503" y="2435253"/>
                  <a:pt x="1439887" y="2451476"/>
                  <a:pt x="1446414" y="2468880"/>
                </a:cubicBezTo>
                <a:cubicBezTo>
                  <a:pt x="1467515" y="2525148"/>
                  <a:pt x="1479510" y="2584168"/>
                  <a:pt x="1487978" y="2643447"/>
                </a:cubicBezTo>
                <a:cubicBezTo>
                  <a:pt x="1491137" y="2665562"/>
                  <a:pt x="1493519" y="2687782"/>
                  <a:pt x="1496290" y="2709949"/>
                </a:cubicBezTo>
                <a:cubicBezTo>
                  <a:pt x="1493519" y="2790305"/>
                  <a:pt x="1492565" y="2870745"/>
                  <a:pt x="1487978" y="2951018"/>
                </a:cubicBezTo>
                <a:cubicBezTo>
                  <a:pt x="1487016" y="2967846"/>
                  <a:pt x="1482165" y="2984226"/>
                  <a:pt x="1479665" y="3000895"/>
                </a:cubicBezTo>
                <a:cubicBezTo>
                  <a:pt x="1473852" y="3039648"/>
                  <a:pt x="1470725" y="3078847"/>
                  <a:pt x="1463040" y="3117273"/>
                </a:cubicBezTo>
                <a:cubicBezTo>
                  <a:pt x="1451309" y="3175927"/>
                  <a:pt x="1429935" y="3232626"/>
                  <a:pt x="1421476" y="3291840"/>
                </a:cubicBezTo>
                <a:cubicBezTo>
                  <a:pt x="1415934" y="3330633"/>
                  <a:pt x="1411292" y="3369565"/>
                  <a:pt x="1404850" y="3408218"/>
                </a:cubicBezTo>
                <a:cubicBezTo>
                  <a:pt x="1400661" y="3433352"/>
                  <a:pt x="1387307" y="3469162"/>
                  <a:pt x="1379912" y="3491346"/>
                </a:cubicBezTo>
                <a:cubicBezTo>
                  <a:pt x="1341707" y="3739683"/>
                  <a:pt x="1383546" y="3497763"/>
                  <a:pt x="1346661" y="3657600"/>
                </a:cubicBezTo>
                <a:cubicBezTo>
                  <a:pt x="1342871" y="3674023"/>
                  <a:pt x="1342005" y="3691023"/>
                  <a:pt x="1338349" y="3707476"/>
                </a:cubicBezTo>
                <a:cubicBezTo>
                  <a:pt x="1336448" y="3716030"/>
                  <a:pt x="1332613" y="3724040"/>
                  <a:pt x="1330036" y="3732415"/>
                </a:cubicBezTo>
                <a:cubicBezTo>
                  <a:pt x="1321528" y="3760065"/>
                  <a:pt x="1312841" y="3787668"/>
                  <a:pt x="1305098" y="3815542"/>
                </a:cubicBezTo>
                <a:cubicBezTo>
                  <a:pt x="1283679" y="3892649"/>
                  <a:pt x="1294661" y="3867988"/>
                  <a:pt x="1271847" y="3940233"/>
                </a:cubicBezTo>
                <a:cubicBezTo>
                  <a:pt x="1261293" y="3973656"/>
                  <a:pt x="1254271" y="4008637"/>
                  <a:pt x="1238596" y="4039986"/>
                </a:cubicBezTo>
                <a:cubicBezTo>
                  <a:pt x="1224741" y="4067695"/>
                  <a:pt x="1206828" y="4093723"/>
                  <a:pt x="1197032" y="4123113"/>
                </a:cubicBezTo>
                <a:cubicBezTo>
                  <a:pt x="1191490" y="4139738"/>
                  <a:pt x="1187310" y="4156881"/>
                  <a:pt x="1180407" y="4172989"/>
                </a:cubicBezTo>
                <a:cubicBezTo>
                  <a:pt x="1172094" y="4192385"/>
                  <a:pt x="1162142" y="4211158"/>
                  <a:pt x="1155469" y="4231178"/>
                </a:cubicBezTo>
                <a:cubicBezTo>
                  <a:pt x="1142711" y="4269453"/>
                  <a:pt x="1130130" y="4307995"/>
                  <a:pt x="1122218" y="4347556"/>
                </a:cubicBezTo>
                <a:lnTo>
                  <a:pt x="1105592" y="4430684"/>
                </a:lnTo>
                <a:cubicBezTo>
                  <a:pt x="1107458" y="4462400"/>
                  <a:pt x="1110386" y="4578918"/>
                  <a:pt x="1122218" y="4630189"/>
                </a:cubicBezTo>
                <a:cubicBezTo>
                  <a:pt x="1126159" y="4647265"/>
                  <a:pt x="1134029" y="4663215"/>
                  <a:pt x="1138843" y="4680066"/>
                </a:cubicBezTo>
                <a:cubicBezTo>
                  <a:pt x="1145120" y="4702036"/>
                  <a:pt x="1149457" y="4724523"/>
                  <a:pt x="1155469" y="4746567"/>
                </a:cubicBezTo>
                <a:cubicBezTo>
                  <a:pt x="1157775" y="4755021"/>
                  <a:pt x="1161656" y="4763005"/>
                  <a:pt x="1163781" y="4771506"/>
                </a:cubicBezTo>
                <a:cubicBezTo>
                  <a:pt x="1167208" y="4785213"/>
                  <a:pt x="1168376" y="4799438"/>
                  <a:pt x="1172094" y="4813069"/>
                </a:cubicBezTo>
                <a:cubicBezTo>
                  <a:pt x="1176705" y="4829976"/>
                  <a:pt x="1183566" y="4846196"/>
                  <a:pt x="1188720" y="4862946"/>
                </a:cubicBezTo>
                <a:cubicBezTo>
                  <a:pt x="1194652" y="4882226"/>
                  <a:pt x="1199803" y="4901739"/>
                  <a:pt x="1205345" y="4921135"/>
                </a:cubicBezTo>
                <a:cubicBezTo>
                  <a:pt x="1206327" y="4939785"/>
                  <a:pt x="1217674" y="5169400"/>
                  <a:pt x="1221970" y="5203767"/>
                </a:cubicBezTo>
                <a:cubicBezTo>
                  <a:pt x="1225139" y="5229116"/>
                  <a:pt x="1233054" y="5253644"/>
                  <a:pt x="1238596" y="5278582"/>
                </a:cubicBezTo>
                <a:cubicBezTo>
                  <a:pt x="1241367" y="5381106"/>
                  <a:pt x="1246909" y="5483592"/>
                  <a:pt x="1246909" y="5586153"/>
                </a:cubicBezTo>
                <a:cubicBezTo>
                  <a:pt x="1246909" y="5614000"/>
                  <a:pt x="1244974" y="5642173"/>
                  <a:pt x="1238596" y="5669280"/>
                </a:cubicBezTo>
                <a:cubicBezTo>
                  <a:pt x="1217497" y="5758952"/>
                  <a:pt x="1226007" y="5703530"/>
                  <a:pt x="1197032" y="5744095"/>
                </a:cubicBezTo>
                <a:cubicBezTo>
                  <a:pt x="1187641" y="5757242"/>
                  <a:pt x="1181649" y="5772629"/>
                  <a:pt x="1172094" y="5785658"/>
                </a:cubicBezTo>
                <a:cubicBezTo>
                  <a:pt x="1151109" y="5814273"/>
                  <a:pt x="1138208" y="5854808"/>
                  <a:pt x="1105592" y="5868786"/>
                </a:cubicBezTo>
                <a:cubicBezTo>
                  <a:pt x="1086196" y="5877099"/>
                  <a:pt x="1067648" y="5887770"/>
                  <a:pt x="1047403" y="5893724"/>
                </a:cubicBezTo>
                <a:cubicBezTo>
                  <a:pt x="1008746" y="5905094"/>
                  <a:pt x="948094" y="5912661"/>
                  <a:pt x="906087" y="5918662"/>
                </a:cubicBezTo>
                <a:cubicBezTo>
                  <a:pt x="884715" y="5925786"/>
                  <a:pt x="870869" y="5931111"/>
                  <a:pt x="847898" y="5935287"/>
                </a:cubicBezTo>
                <a:cubicBezTo>
                  <a:pt x="828621" y="5938792"/>
                  <a:pt x="809105" y="5940829"/>
                  <a:pt x="789709" y="5943600"/>
                </a:cubicBezTo>
                <a:lnTo>
                  <a:pt x="648392" y="5935287"/>
                </a:lnTo>
                <a:cubicBezTo>
                  <a:pt x="597965" y="5931408"/>
                  <a:pt x="581646" y="5930468"/>
                  <a:pt x="540327" y="5918662"/>
                </a:cubicBezTo>
                <a:cubicBezTo>
                  <a:pt x="531902" y="5916255"/>
                  <a:pt x="523226" y="5914268"/>
                  <a:pt x="515389" y="5910349"/>
                </a:cubicBezTo>
                <a:cubicBezTo>
                  <a:pt x="481267" y="5893288"/>
                  <a:pt x="499603" y="5897720"/>
                  <a:pt x="473825" y="5877098"/>
                </a:cubicBezTo>
                <a:cubicBezTo>
                  <a:pt x="466024" y="5870857"/>
                  <a:pt x="457200" y="5866015"/>
                  <a:pt x="448887" y="5860473"/>
                </a:cubicBezTo>
                <a:cubicBezTo>
                  <a:pt x="399314" y="5736544"/>
                  <a:pt x="461414" y="5899107"/>
                  <a:pt x="423949" y="5777346"/>
                </a:cubicBezTo>
                <a:cubicBezTo>
                  <a:pt x="416987" y="5754718"/>
                  <a:pt x="407323" y="5733011"/>
                  <a:pt x="399010" y="5710844"/>
                </a:cubicBezTo>
                <a:cubicBezTo>
                  <a:pt x="396239" y="5685906"/>
                  <a:pt x="394823" y="5660779"/>
                  <a:pt x="390698" y="5636029"/>
                </a:cubicBezTo>
                <a:cubicBezTo>
                  <a:pt x="386287" y="5609562"/>
                  <a:pt x="358773" y="5568565"/>
                  <a:pt x="349134" y="5552902"/>
                </a:cubicBezTo>
                <a:cubicBezTo>
                  <a:pt x="338662" y="5535885"/>
                  <a:pt x="315883" y="5503026"/>
                  <a:pt x="315883" y="5503026"/>
                </a:cubicBezTo>
                <a:lnTo>
                  <a:pt x="124690" y="5619404"/>
                </a:lnTo>
              </a:path>
            </a:pathLst>
          </a:custGeom>
          <a:solidFill>
            <a:schemeClr val="tx1">
              <a:lumMod val="75000"/>
              <a:lumOff val="2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619841">
            <a:off x="7552925" y="5860152"/>
            <a:ext cx="372103" cy="312739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863610">
            <a:off x="7304254" y="5761368"/>
            <a:ext cx="372103" cy="312739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53185">
            <a:off x="8581156" y="5831588"/>
            <a:ext cx="248478" cy="294063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17508460">
            <a:off x="8802387" y="5717127"/>
            <a:ext cx="105323" cy="199788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997922">
            <a:off x="8882707" y="5871636"/>
            <a:ext cx="261293" cy="231206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863610">
            <a:off x="6908120" y="5743214"/>
            <a:ext cx="372103" cy="312739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771659">
            <a:off x="7110684" y="5517146"/>
            <a:ext cx="348584" cy="254063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666366" y="6096000"/>
            <a:ext cx="10724766" cy="102563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90600" y="5244162"/>
            <a:ext cx="685800" cy="85183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 rot="19863520">
            <a:off x="6442742" y="5861948"/>
            <a:ext cx="304800" cy="2422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 rot="778122">
            <a:off x="6805094" y="5822312"/>
            <a:ext cx="304800" cy="2422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 rot="778122">
            <a:off x="7567094" y="5898512"/>
            <a:ext cx="304800" cy="2422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 rot="858278">
            <a:off x="9199459" y="5720444"/>
            <a:ext cx="432032" cy="3433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 rot="20584716">
            <a:off x="8265320" y="5763050"/>
            <a:ext cx="432032" cy="3433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2362200" y="4953000"/>
            <a:ext cx="4038600" cy="106680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Callout 28"/>
          <p:cNvSpPr/>
          <p:nvPr/>
        </p:nvSpPr>
        <p:spPr>
          <a:xfrm>
            <a:off x="914400" y="990600"/>
            <a:ext cx="3505200" cy="4953000"/>
          </a:xfrm>
          <a:prstGeom prst="downArrowCallou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God Warns</a:t>
            </a:r>
            <a:endParaRPr lang="en-US" sz="6600" dirty="0">
              <a:solidFill>
                <a:schemeClr val="tx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31025" y="-1039091"/>
            <a:ext cx="10939549" cy="802178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0"/>
          <p:cNvGrpSpPr/>
          <p:nvPr/>
        </p:nvGrpSpPr>
        <p:grpSpPr>
          <a:xfrm>
            <a:off x="457200" y="4419600"/>
            <a:ext cx="1752601" cy="1711430"/>
            <a:chOff x="762000" y="4876800"/>
            <a:chExt cx="1752601" cy="1254230"/>
          </a:xfrm>
        </p:grpSpPr>
        <p:sp>
          <p:nvSpPr>
            <p:cNvPr id="4" name="Rectangle 3"/>
            <p:cNvSpPr/>
            <p:nvPr/>
          </p:nvSpPr>
          <p:spPr>
            <a:xfrm>
              <a:off x="990600" y="5105400"/>
              <a:ext cx="1332731" cy="102563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43000" y="4876800"/>
              <a:ext cx="1066801" cy="56843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981201" y="5334000"/>
              <a:ext cx="533400" cy="76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62000" y="5334000"/>
              <a:ext cx="533400" cy="76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Freeform 11"/>
          <p:cNvSpPr/>
          <p:nvPr/>
        </p:nvSpPr>
        <p:spPr>
          <a:xfrm flipH="1">
            <a:off x="7659886" y="-417652"/>
            <a:ext cx="884746" cy="6886416"/>
          </a:xfrm>
          <a:custGeom>
            <a:avLst/>
            <a:gdLst>
              <a:gd name="connsiteX0" fmla="*/ 199505 w 1496290"/>
              <a:gd name="connsiteY0" fmla="*/ 5769033 h 5943600"/>
              <a:gd name="connsiteX1" fmla="*/ 199505 w 1496290"/>
              <a:gd name="connsiteY1" fmla="*/ 5769033 h 5943600"/>
              <a:gd name="connsiteX2" fmla="*/ 149629 w 1496290"/>
              <a:gd name="connsiteY2" fmla="*/ 5702531 h 5943600"/>
              <a:gd name="connsiteX3" fmla="*/ 116378 w 1496290"/>
              <a:gd name="connsiteY3" fmla="*/ 5669280 h 5943600"/>
              <a:gd name="connsiteX4" fmla="*/ 83127 w 1496290"/>
              <a:gd name="connsiteY4" fmla="*/ 5619404 h 5943600"/>
              <a:gd name="connsiteX5" fmla="*/ 58189 w 1496290"/>
              <a:gd name="connsiteY5" fmla="*/ 5536276 h 5943600"/>
              <a:gd name="connsiteX6" fmla="*/ 41563 w 1496290"/>
              <a:gd name="connsiteY6" fmla="*/ 5486400 h 5943600"/>
              <a:gd name="connsiteX7" fmla="*/ 33250 w 1496290"/>
              <a:gd name="connsiteY7" fmla="*/ 5444836 h 5943600"/>
              <a:gd name="connsiteX8" fmla="*/ 16625 w 1496290"/>
              <a:gd name="connsiteY8" fmla="*/ 5345084 h 5943600"/>
              <a:gd name="connsiteX9" fmla="*/ 8312 w 1496290"/>
              <a:gd name="connsiteY9" fmla="*/ 5295207 h 5943600"/>
              <a:gd name="connsiteX10" fmla="*/ 0 w 1496290"/>
              <a:gd name="connsiteY10" fmla="*/ 5270269 h 5943600"/>
              <a:gd name="connsiteX11" fmla="*/ 8312 w 1496290"/>
              <a:gd name="connsiteY11" fmla="*/ 4937760 h 5943600"/>
              <a:gd name="connsiteX12" fmla="*/ 16625 w 1496290"/>
              <a:gd name="connsiteY12" fmla="*/ 4912822 h 5943600"/>
              <a:gd name="connsiteX13" fmla="*/ 41563 w 1496290"/>
              <a:gd name="connsiteY13" fmla="*/ 4821382 h 5943600"/>
              <a:gd name="connsiteX14" fmla="*/ 191192 w 1496290"/>
              <a:gd name="connsiteY14" fmla="*/ 4497186 h 5943600"/>
              <a:gd name="connsiteX15" fmla="*/ 224443 w 1496290"/>
              <a:gd name="connsiteY15" fmla="*/ 4422371 h 5943600"/>
              <a:gd name="connsiteX16" fmla="*/ 315883 w 1496290"/>
              <a:gd name="connsiteY16" fmla="*/ 4305993 h 5943600"/>
              <a:gd name="connsiteX17" fmla="*/ 340821 w 1496290"/>
              <a:gd name="connsiteY17" fmla="*/ 4231178 h 5943600"/>
              <a:gd name="connsiteX18" fmla="*/ 374072 w 1496290"/>
              <a:gd name="connsiteY18" fmla="*/ 4164676 h 5943600"/>
              <a:gd name="connsiteX19" fmla="*/ 399010 w 1496290"/>
              <a:gd name="connsiteY19" fmla="*/ 4089862 h 5943600"/>
              <a:gd name="connsiteX20" fmla="*/ 415636 w 1496290"/>
              <a:gd name="connsiteY20" fmla="*/ 4056611 h 5943600"/>
              <a:gd name="connsiteX21" fmla="*/ 423949 w 1496290"/>
              <a:gd name="connsiteY21" fmla="*/ 4023360 h 5943600"/>
              <a:gd name="connsiteX22" fmla="*/ 490450 w 1496290"/>
              <a:gd name="connsiteY22" fmla="*/ 3890356 h 5943600"/>
              <a:gd name="connsiteX23" fmla="*/ 515389 w 1496290"/>
              <a:gd name="connsiteY23" fmla="*/ 3815542 h 5943600"/>
              <a:gd name="connsiteX24" fmla="*/ 540327 w 1496290"/>
              <a:gd name="connsiteY24" fmla="*/ 3757353 h 5943600"/>
              <a:gd name="connsiteX25" fmla="*/ 548640 w 1496290"/>
              <a:gd name="connsiteY25" fmla="*/ 3724102 h 5943600"/>
              <a:gd name="connsiteX26" fmla="*/ 590203 w 1496290"/>
              <a:gd name="connsiteY26" fmla="*/ 3640975 h 5943600"/>
              <a:gd name="connsiteX27" fmla="*/ 615141 w 1496290"/>
              <a:gd name="connsiteY27" fmla="*/ 3582786 h 5943600"/>
              <a:gd name="connsiteX28" fmla="*/ 623454 w 1496290"/>
              <a:gd name="connsiteY28" fmla="*/ 3549535 h 5943600"/>
              <a:gd name="connsiteX29" fmla="*/ 640080 w 1496290"/>
              <a:gd name="connsiteY29" fmla="*/ 3524596 h 5943600"/>
              <a:gd name="connsiteX30" fmla="*/ 648392 w 1496290"/>
              <a:gd name="connsiteY30" fmla="*/ 3483033 h 5943600"/>
              <a:gd name="connsiteX31" fmla="*/ 665018 w 1496290"/>
              <a:gd name="connsiteY31" fmla="*/ 3441469 h 5943600"/>
              <a:gd name="connsiteX32" fmla="*/ 681643 w 1496290"/>
              <a:gd name="connsiteY32" fmla="*/ 3366655 h 5943600"/>
              <a:gd name="connsiteX33" fmla="*/ 689956 w 1496290"/>
              <a:gd name="connsiteY33" fmla="*/ 3341716 h 5943600"/>
              <a:gd name="connsiteX34" fmla="*/ 706581 w 1496290"/>
              <a:gd name="connsiteY34" fmla="*/ 3241964 h 5943600"/>
              <a:gd name="connsiteX35" fmla="*/ 714894 w 1496290"/>
              <a:gd name="connsiteY35" fmla="*/ 3200400 h 5943600"/>
              <a:gd name="connsiteX36" fmla="*/ 731520 w 1496290"/>
              <a:gd name="connsiteY36" fmla="*/ 3150524 h 5943600"/>
              <a:gd name="connsiteX37" fmla="*/ 739832 w 1496290"/>
              <a:gd name="connsiteY37" fmla="*/ 3125586 h 5943600"/>
              <a:gd name="connsiteX38" fmla="*/ 748145 w 1496290"/>
              <a:gd name="connsiteY38" fmla="*/ 3025833 h 5943600"/>
              <a:gd name="connsiteX39" fmla="*/ 764770 w 1496290"/>
              <a:gd name="connsiteY39" fmla="*/ 2959331 h 5943600"/>
              <a:gd name="connsiteX40" fmla="*/ 773083 w 1496290"/>
              <a:gd name="connsiteY40" fmla="*/ 2917767 h 5943600"/>
              <a:gd name="connsiteX41" fmla="*/ 731520 w 1496290"/>
              <a:gd name="connsiteY41" fmla="*/ 2701636 h 5943600"/>
              <a:gd name="connsiteX42" fmla="*/ 615141 w 1496290"/>
              <a:gd name="connsiteY42" fmla="*/ 2269375 h 5943600"/>
              <a:gd name="connsiteX43" fmla="*/ 581890 w 1496290"/>
              <a:gd name="connsiteY43" fmla="*/ 2161309 h 5943600"/>
              <a:gd name="connsiteX44" fmla="*/ 556952 w 1496290"/>
              <a:gd name="connsiteY44" fmla="*/ 2053244 h 5943600"/>
              <a:gd name="connsiteX45" fmla="*/ 548640 w 1496290"/>
              <a:gd name="connsiteY45" fmla="*/ 2028306 h 5943600"/>
              <a:gd name="connsiteX46" fmla="*/ 532014 w 1496290"/>
              <a:gd name="connsiteY46" fmla="*/ 1945178 h 5943600"/>
              <a:gd name="connsiteX47" fmla="*/ 515389 w 1496290"/>
              <a:gd name="connsiteY47" fmla="*/ 1878676 h 5943600"/>
              <a:gd name="connsiteX48" fmla="*/ 498763 w 1496290"/>
              <a:gd name="connsiteY48" fmla="*/ 1803862 h 5943600"/>
              <a:gd name="connsiteX49" fmla="*/ 482138 w 1496290"/>
              <a:gd name="connsiteY49" fmla="*/ 1778924 h 5943600"/>
              <a:gd name="connsiteX50" fmla="*/ 473825 w 1496290"/>
              <a:gd name="connsiteY50" fmla="*/ 1720735 h 5943600"/>
              <a:gd name="connsiteX51" fmla="*/ 457200 w 1496290"/>
              <a:gd name="connsiteY51" fmla="*/ 1679171 h 5943600"/>
              <a:gd name="connsiteX52" fmla="*/ 423949 w 1496290"/>
              <a:gd name="connsiteY52" fmla="*/ 1579418 h 5943600"/>
              <a:gd name="connsiteX53" fmla="*/ 399010 w 1496290"/>
              <a:gd name="connsiteY53" fmla="*/ 1512916 h 5943600"/>
              <a:gd name="connsiteX54" fmla="*/ 390698 w 1496290"/>
              <a:gd name="connsiteY54" fmla="*/ 1479666 h 5943600"/>
              <a:gd name="connsiteX55" fmla="*/ 374072 w 1496290"/>
              <a:gd name="connsiteY55" fmla="*/ 1438102 h 5943600"/>
              <a:gd name="connsiteX56" fmla="*/ 357447 w 1496290"/>
              <a:gd name="connsiteY56" fmla="*/ 1371600 h 5943600"/>
              <a:gd name="connsiteX57" fmla="*/ 365760 w 1496290"/>
              <a:gd name="connsiteY57" fmla="*/ 1205346 h 5943600"/>
              <a:gd name="connsiteX58" fmla="*/ 390698 w 1496290"/>
              <a:gd name="connsiteY58" fmla="*/ 1105593 h 5943600"/>
              <a:gd name="connsiteX59" fmla="*/ 407323 w 1496290"/>
              <a:gd name="connsiteY59" fmla="*/ 1030778 h 5943600"/>
              <a:gd name="connsiteX60" fmla="*/ 448887 w 1496290"/>
              <a:gd name="connsiteY60" fmla="*/ 864524 h 5943600"/>
              <a:gd name="connsiteX61" fmla="*/ 465512 w 1496290"/>
              <a:gd name="connsiteY61" fmla="*/ 822960 h 5943600"/>
              <a:gd name="connsiteX62" fmla="*/ 473825 w 1496290"/>
              <a:gd name="connsiteY62" fmla="*/ 798022 h 5943600"/>
              <a:gd name="connsiteX63" fmla="*/ 482138 w 1496290"/>
              <a:gd name="connsiteY63" fmla="*/ 748146 h 5943600"/>
              <a:gd name="connsiteX64" fmla="*/ 507076 w 1496290"/>
              <a:gd name="connsiteY64" fmla="*/ 723207 h 5943600"/>
              <a:gd name="connsiteX65" fmla="*/ 523701 w 1496290"/>
              <a:gd name="connsiteY65" fmla="*/ 689956 h 5943600"/>
              <a:gd name="connsiteX66" fmla="*/ 532014 w 1496290"/>
              <a:gd name="connsiteY66" fmla="*/ 665018 h 5943600"/>
              <a:gd name="connsiteX67" fmla="*/ 556952 w 1496290"/>
              <a:gd name="connsiteY67" fmla="*/ 648393 h 5943600"/>
              <a:gd name="connsiteX68" fmla="*/ 590203 w 1496290"/>
              <a:gd name="connsiteY68" fmla="*/ 598516 h 5943600"/>
              <a:gd name="connsiteX69" fmla="*/ 606829 w 1496290"/>
              <a:gd name="connsiteY69" fmla="*/ 556953 h 5943600"/>
              <a:gd name="connsiteX70" fmla="*/ 631767 w 1496290"/>
              <a:gd name="connsiteY70" fmla="*/ 532015 h 5943600"/>
              <a:gd name="connsiteX71" fmla="*/ 706581 w 1496290"/>
              <a:gd name="connsiteY71" fmla="*/ 440575 h 5943600"/>
              <a:gd name="connsiteX72" fmla="*/ 756458 w 1496290"/>
              <a:gd name="connsiteY72" fmla="*/ 382386 h 5943600"/>
              <a:gd name="connsiteX73" fmla="*/ 798021 w 1496290"/>
              <a:gd name="connsiteY73" fmla="*/ 340822 h 5943600"/>
              <a:gd name="connsiteX74" fmla="*/ 847898 w 1496290"/>
              <a:gd name="connsiteY74" fmla="*/ 266007 h 5943600"/>
              <a:gd name="connsiteX75" fmla="*/ 881149 w 1496290"/>
              <a:gd name="connsiteY75" fmla="*/ 199506 h 5943600"/>
              <a:gd name="connsiteX76" fmla="*/ 939338 w 1496290"/>
              <a:gd name="connsiteY76" fmla="*/ 124691 h 5943600"/>
              <a:gd name="connsiteX77" fmla="*/ 947650 w 1496290"/>
              <a:gd name="connsiteY77" fmla="*/ 99753 h 5943600"/>
              <a:gd name="connsiteX78" fmla="*/ 964276 w 1496290"/>
              <a:gd name="connsiteY78" fmla="*/ 83127 h 5943600"/>
              <a:gd name="connsiteX79" fmla="*/ 972589 w 1496290"/>
              <a:gd name="connsiteY79" fmla="*/ 49876 h 5943600"/>
              <a:gd name="connsiteX80" fmla="*/ 997527 w 1496290"/>
              <a:gd name="connsiteY80" fmla="*/ 24938 h 5943600"/>
              <a:gd name="connsiteX81" fmla="*/ 1055716 w 1496290"/>
              <a:gd name="connsiteY81" fmla="*/ 0 h 5943600"/>
              <a:gd name="connsiteX82" fmla="*/ 1105592 w 1496290"/>
              <a:gd name="connsiteY82" fmla="*/ 8313 h 5943600"/>
              <a:gd name="connsiteX83" fmla="*/ 1147156 w 1496290"/>
              <a:gd name="connsiteY83" fmla="*/ 24938 h 5943600"/>
              <a:gd name="connsiteX84" fmla="*/ 1197032 w 1496290"/>
              <a:gd name="connsiteY84" fmla="*/ 41564 h 5943600"/>
              <a:gd name="connsiteX85" fmla="*/ 1230283 w 1496290"/>
              <a:gd name="connsiteY85" fmla="*/ 49876 h 5943600"/>
              <a:gd name="connsiteX86" fmla="*/ 1280160 w 1496290"/>
              <a:gd name="connsiteY86" fmla="*/ 66502 h 5943600"/>
              <a:gd name="connsiteX87" fmla="*/ 1305098 w 1496290"/>
              <a:gd name="connsiteY87" fmla="*/ 74815 h 5943600"/>
              <a:gd name="connsiteX88" fmla="*/ 1338349 w 1496290"/>
              <a:gd name="connsiteY88" fmla="*/ 91440 h 5943600"/>
              <a:gd name="connsiteX89" fmla="*/ 1363287 w 1496290"/>
              <a:gd name="connsiteY89" fmla="*/ 99753 h 5943600"/>
              <a:gd name="connsiteX90" fmla="*/ 1404850 w 1496290"/>
              <a:gd name="connsiteY90" fmla="*/ 133004 h 5943600"/>
              <a:gd name="connsiteX91" fmla="*/ 1421476 w 1496290"/>
              <a:gd name="connsiteY91" fmla="*/ 166255 h 5943600"/>
              <a:gd name="connsiteX92" fmla="*/ 1421476 w 1496290"/>
              <a:gd name="connsiteY92" fmla="*/ 507076 h 5943600"/>
              <a:gd name="connsiteX93" fmla="*/ 1388225 w 1496290"/>
              <a:gd name="connsiteY93" fmla="*/ 615142 h 5943600"/>
              <a:gd name="connsiteX94" fmla="*/ 1346661 w 1496290"/>
              <a:gd name="connsiteY94" fmla="*/ 781396 h 5943600"/>
              <a:gd name="connsiteX95" fmla="*/ 1330036 w 1496290"/>
              <a:gd name="connsiteY95" fmla="*/ 822960 h 5943600"/>
              <a:gd name="connsiteX96" fmla="*/ 1271847 w 1496290"/>
              <a:gd name="connsiteY96" fmla="*/ 1039091 h 5943600"/>
              <a:gd name="connsiteX97" fmla="*/ 1238596 w 1496290"/>
              <a:gd name="connsiteY97" fmla="*/ 1155469 h 5943600"/>
              <a:gd name="connsiteX98" fmla="*/ 1213658 w 1496290"/>
              <a:gd name="connsiteY98" fmla="*/ 1313411 h 5943600"/>
              <a:gd name="connsiteX99" fmla="*/ 1205345 w 1496290"/>
              <a:gd name="connsiteY99" fmla="*/ 1354975 h 5943600"/>
              <a:gd name="connsiteX100" fmla="*/ 1197032 w 1496290"/>
              <a:gd name="connsiteY100" fmla="*/ 1421476 h 5943600"/>
              <a:gd name="connsiteX101" fmla="*/ 1172094 w 1496290"/>
              <a:gd name="connsiteY101" fmla="*/ 1554480 h 5943600"/>
              <a:gd name="connsiteX102" fmla="*/ 1197032 w 1496290"/>
              <a:gd name="connsiteY102" fmla="*/ 1812175 h 5943600"/>
              <a:gd name="connsiteX103" fmla="*/ 1213658 w 1496290"/>
              <a:gd name="connsiteY103" fmla="*/ 1853738 h 5943600"/>
              <a:gd name="connsiteX104" fmla="*/ 1255221 w 1496290"/>
              <a:gd name="connsiteY104" fmla="*/ 2028306 h 5943600"/>
              <a:gd name="connsiteX105" fmla="*/ 1271847 w 1496290"/>
              <a:gd name="connsiteY105" fmla="*/ 2078182 h 5943600"/>
              <a:gd name="connsiteX106" fmla="*/ 1296785 w 1496290"/>
              <a:gd name="connsiteY106" fmla="*/ 2119746 h 5943600"/>
              <a:gd name="connsiteX107" fmla="*/ 1388225 w 1496290"/>
              <a:gd name="connsiteY107" fmla="*/ 2335876 h 5943600"/>
              <a:gd name="connsiteX108" fmla="*/ 1404850 w 1496290"/>
              <a:gd name="connsiteY108" fmla="*/ 2394066 h 5943600"/>
              <a:gd name="connsiteX109" fmla="*/ 1421476 w 1496290"/>
              <a:gd name="connsiteY109" fmla="*/ 2419004 h 5943600"/>
              <a:gd name="connsiteX110" fmla="*/ 1446414 w 1496290"/>
              <a:gd name="connsiteY110" fmla="*/ 2468880 h 5943600"/>
              <a:gd name="connsiteX111" fmla="*/ 1487978 w 1496290"/>
              <a:gd name="connsiteY111" fmla="*/ 2643447 h 5943600"/>
              <a:gd name="connsiteX112" fmla="*/ 1496290 w 1496290"/>
              <a:gd name="connsiteY112" fmla="*/ 2709949 h 5943600"/>
              <a:gd name="connsiteX113" fmla="*/ 1487978 w 1496290"/>
              <a:gd name="connsiteY113" fmla="*/ 2951018 h 5943600"/>
              <a:gd name="connsiteX114" fmla="*/ 1479665 w 1496290"/>
              <a:gd name="connsiteY114" fmla="*/ 3000895 h 5943600"/>
              <a:gd name="connsiteX115" fmla="*/ 1463040 w 1496290"/>
              <a:gd name="connsiteY115" fmla="*/ 3117273 h 5943600"/>
              <a:gd name="connsiteX116" fmla="*/ 1421476 w 1496290"/>
              <a:gd name="connsiteY116" fmla="*/ 3291840 h 5943600"/>
              <a:gd name="connsiteX117" fmla="*/ 1404850 w 1496290"/>
              <a:gd name="connsiteY117" fmla="*/ 3408218 h 5943600"/>
              <a:gd name="connsiteX118" fmla="*/ 1379912 w 1496290"/>
              <a:gd name="connsiteY118" fmla="*/ 3491346 h 5943600"/>
              <a:gd name="connsiteX119" fmla="*/ 1346661 w 1496290"/>
              <a:gd name="connsiteY119" fmla="*/ 3657600 h 5943600"/>
              <a:gd name="connsiteX120" fmla="*/ 1338349 w 1496290"/>
              <a:gd name="connsiteY120" fmla="*/ 3707476 h 5943600"/>
              <a:gd name="connsiteX121" fmla="*/ 1330036 w 1496290"/>
              <a:gd name="connsiteY121" fmla="*/ 3732415 h 5943600"/>
              <a:gd name="connsiteX122" fmla="*/ 1305098 w 1496290"/>
              <a:gd name="connsiteY122" fmla="*/ 3815542 h 5943600"/>
              <a:gd name="connsiteX123" fmla="*/ 1271847 w 1496290"/>
              <a:gd name="connsiteY123" fmla="*/ 3940233 h 5943600"/>
              <a:gd name="connsiteX124" fmla="*/ 1238596 w 1496290"/>
              <a:gd name="connsiteY124" fmla="*/ 4039986 h 5943600"/>
              <a:gd name="connsiteX125" fmla="*/ 1197032 w 1496290"/>
              <a:gd name="connsiteY125" fmla="*/ 4123113 h 5943600"/>
              <a:gd name="connsiteX126" fmla="*/ 1180407 w 1496290"/>
              <a:gd name="connsiteY126" fmla="*/ 4172989 h 5943600"/>
              <a:gd name="connsiteX127" fmla="*/ 1155469 w 1496290"/>
              <a:gd name="connsiteY127" fmla="*/ 4231178 h 5943600"/>
              <a:gd name="connsiteX128" fmla="*/ 1122218 w 1496290"/>
              <a:gd name="connsiteY128" fmla="*/ 4347556 h 5943600"/>
              <a:gd name="connsiteX129" fmla="*/ 1105592 w 1496290"/>
              <a:gd name="connsiteY129" fmla="*/ 4430684 h 5943600"/>
              <a:gd name="connsiteX130" fmla="*/ 1122218 w 1496290"/>
              <a:gd name="connsiteY130" fmla="*/ 4630189 h 5943600"/>
              <a:gd name="connsiteX131" fmla="*/ 1138843 w 1496290"/>
              <a:gd name="connsiteY131" fmla="*/ 4680066 h 5943600"/>
              <a:gd name="connsiteX132" fmla="*/ 1155469 w 1496290"/>
              <a:gd name="connsiteY132" fmla="*/ 4746567 h 5943600"/>
              <a:gd name="connsiteX133" fmla="*/ 1163781 w 1496290"/>
              <a:gd name="connsiteY133" fmla="*/ 4771506 h 5943600"/>
              <a:gd name="connsiteX134" fmla="*/ 1172094 w 1496290"/>
              <a:gd name="connsiteY134" fmla="*/ 4813069 h 5943600"/>
              <a:gd name="connsiteX135" fmla="*/ 1188720 w 1496290"/>
              <a:gd name="connsiteY135" fmla="*/ 4862946 h 5943600"/>
              <a:gd name="connsiteX136" fmla="*/ 1205345 w 1496290"/>
              <a:gd name="connsiteY136" fmla="*/ 4921135 h 5943600"/>
              <a:gd name="connsiteX137" fmla="*/ 1221970 w 1496290"/>
              <a:gd name="connsiteY137" fmla="*/ 5203767 h 5943600"/>
              <a:gd name="connsiteX138" fmla="*/ 1238596 w 1496290"/>
              <a:gd name="connsiteY138" fmla="*/ 5278582 h 5943600"/>
              <a:gd name="connsiteX139" fmla="*/ 1246909 w 1496290"/>
              <a:gd name="connsiteY139" fmla="*/ 5586153 h 5943600"/>
              <a:gd name="connsiteX140" fmla="*/ 1238596 w 1496290"/>
              <a:gd name="connsiteY140" fmla="*/ 5669280 h 5943600"/>
              <a:gd name="connsiteX141" fmla="*/ 1197032 w 1496290"/>
              <a:gd name="connsiteY141" fmla="*/ 5744095 h 5943600"/>
              <a:gd name="connsiteX142" fmla="*/ 1172094 w 1496290"/>
              <a:gd name="connsiteY142" fmla="*/ 5785658 h 5943600"/>
              <a:gd name="connsiteX143" fmla="*/ 1105592 w 1496290"/>
              <a:gd name="connsiteY143" fmla="*/ 5868786 h 5943600"/>
              <a:gd name="connsiteX144" fmla="*/ 1047403 w 1496290"/>
              <a:gd name="connsiteY144" fmla="*/ 5893724 h 5943600"/>
              <a:gd name="connsiteX145" fmla="*/ 906087 w 1496290"/>
              <a:gd name="connsiteY145" fmla="*/ 5918662 h 5943600"/>
              <a:gd name="connsiteX146" fmla="*/ 847898 w 1496290"/>
              <a:gd name="connsiteY146" fmla="*/ 5935287 h 5943600"/>
              <a:gd name="connsiteX147" fmla="*/ 789709 w 1496290"/>
              <a:gd name="connsiteY147" fmla="*/ 5943600 h 5943600"/>
              <a:gd name="connsiteX148" fmla="*/ 648392 w 1496290"/>
              <a:gd name="connsiteY148" fmla="*/ 5935287 h 5943600"/>
              <a:gd name="connsiteX149" fmla="*/ 540327 w 1496290"/>
              <a:gd name="connsiteY149" fmla="*/ 5918662 h 5943600"/>
              <a:gd name="connsiteX150" fmla="*/ 515389 w 1496290"/>
              <a:gd name="connsiteY150" fmla="*/ 5910349 h 5943600"/>
              <a:gd name="connsiteX151" fmla="*/ 473825 w 1496290"/>
              <a:gd name="connsiteY151" fmla="*/ 5877098 h 5943600"/>
              <a:gd name="connsiteX152" fmla="*/ 448887 w 1496290"/>
              <a:gd name="connsiteY152" fmla="*/ 5860473 h 5943600"/>
              <a:gd name="connsiteX153" fmla="*/ 423949 w 1496290"/>
              <a:gd name="connsiteY153" fmla="*/ 5777346 h 5943600"/>
              <a:gd name="connsiteX154" fmla="*/ 399010 w 1496290"/>
              <a:gd name="connsiteY154" fmla="*/ 5710844 h 5943600"/>
              <a:gd name="connsiteX155" fmla="*/ 390698 w 1496290"/>
              <a:gd name="connsiteY155" fmla="*/ 5636029 h 5943600"/>
              <a:gd name="connsiteX156" fmla="*/ 349134 w 1496290"/>
              <a:gd name="connsiteY156" fmla="*/ 5552902 h 5943600"/>
              <a:gd name="connsiteX157" fmla="*/ 315883 w 1496290"/>
              <a:gd name="connsiteY157" fmla="*/ 5503026 h 5943600"/>
              <a:gd name="connsiteX158" fmla="*/ 124690 w 1496290"/>
              <a:gd name="connsiteY158" fmla="*/ 5619404 h 594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</a:cxnLst>
            <a:rect l="l" t="t" r="r" b="b"/>
            <a:pathLst>
              <a:path w="1496290" h="5943600">
                <a:moveTo>
                  <a:pt x="199505" y="5769033"/>
                </a:moveTo>
                <a:lnTo>
                  <a:pt x="199505" y="5769033"/>
                </a:lnTo>
                <a:cubicBezTo>
                  <a:pt x="182880" y="5746866"/>
                  <a:pt x="167368" y="5723818"/>
                  <a:pt x="149629" y="5702531"/>
                </a:cubicBezTo>
                <a:cubicBezTo>
                  <a:pt x="139594" y="5690489"/>
                  <a:pt x="125073" y="5682322"/>
                  <a:pt x="116378" y="5669280"/>
                </a:cubicBezTo>
                <a:lnTo>
                  <a:pt x="83127" y="5619404"/>
                </a:lnTo>
                <a:cubicBezTo>
                  <a:pt x="74814" y="5591695"/>
                  <a:pt x="66818" y="5563888"/>
                  <a:pt x="58189" y="5536276"/>
                </a:cubicBezTo>
                <a:cubicBezTo>
                  <a:pt x="52962" y="5519549"/>
                  <a:pt x="46174" y="5503307"/>
                  <a:pt x="41563" y="5486400"/>
                </a:cubicBezTo>
                <a:cubicBezTo>
                  <a:pt x="37845" y="5472769"/>
                  <a:pt x="35705" y="5458750"/>
                  <a:pt x="33250" y="5444836"/>
                </a:cubicBezTo>
                <a:cubicBezTo>
                  <a:pt x="27392" y="5411640"/>
                  <a:pt x="22167" y="5378335"/>
                  <a:pt x="16625" y="5345084"/>
                </a:cubicBezTo>
                <a:cubicBezTo>
                  <a:pt x="13854" y="5328458"/>
                  <a:pt x="13642" y="5311197"/>
                  <a:pt x="8312" y="5295207"/>
                </a:cubicBezTo>
                <a:lnTo>
                  <a:pt x="0" y="5270269"/>
                </a:lnTo>
                <a:cubicBezTo>
                  <a:pt x="2771" y="5159433"/>
                  <a:pt x="3161" y="5048511"/>
                  <a:pt x="8312" y="4937760"/>
                </a:cubicBezTo>
                <a:cubicBezTo>
                  <a:pt x="8719" y="4929007"/>
                  <a:pt x="14500" y="4921323"/>
                  <a:pt x="16625" y="4912822"/>
                </a:cubicBezTo>
                <a:cubicBezTo>
                  <a:pt x="27800" y="4868122"/>
                  <a:pt x="21183" y="4867238"/>
                  <a:pt x="41563" y="4821382"/>
                </a:cubicBezTo>
                <a:cubicBezTo>
                  <a:pt x="89902" y="4712620"/>
                  <a:pt x="143088" y="4606052"/>
                  <a:pt x="191192" y="4497186"/>
                </a:cubicBezTo>
                <a:cubicBezTo>
                  <a:pt x="219426" y="4433288"/>
                  <a:pt x="170996" y="4494906"/>
                  <a:pt x="224443" y="4422371"/>
                </a:cubicBezTo>
                <a:cubicBezTo>
                  <a:pt x="253708" y="4382654"/>
                  <a:pt x="315883" y="4305993"/>
                  <a:pt x="315883" y="4305993"/>
                </a:cubicBezTo>
                <a:cubicBezTo>
                  <a:pt x="324196" y="4281055"/>
                  <a:pt x="326239" y="4253050"/>
                  <a:pt x="340821" y="4231178"/>
                </a:cubicBezTo>
                <a:cubicBezTo>
                  <a:pt x="362583" y="4198536"/>
                  <a:pt x="358428" y="4208479"/>
                  <a:pt x="374072" y="4164676"/>
                </a:cubicBezTo>
                <a:cubicBezTo>
                  <a:pt x="382913" y="4139920"/>
                  <a:pt x="387254" y="4113374"/>
                  <a:pt x="399010" y="4089862"/>
                </a:cubicBezTo>
                <a:cubicBezTo>
                  <a:pt x="404552" y="4078778"/>
                  <a:pt x="411285" y="4068214"/>
                  <a:pt x="415636" y="4056611"/>
                </a:cubicBezTo>
                <a:cubicBezTo>
                  <a:pt x="419648" y="4045914"/>
                  <a:pt x="419261" y="4033779"/>
                  <a:pt x="423949" y="4023360"/>
                </a:cubicBezTo>
                <a:cubicBezTo>
                  <a:pt x="444290" y="3978158"/>
                  <a:pt x="490450" y="3890356"/>
                  <a:pt x="490450" y="3890356"/>
                </a:cubicBezTo>
                <a:cubicBezTo>
                  <a:pt x="508670" y="3799262"/>
                  <a:pt x="485887" y="3894215"/>
                  <a:pt x="515389" y="3815542"/>
                </a:cubicBezTo>
                <a:cubicBezTo>
                  <a:pt x="538395" y="3754193"/>
                  <a:pt x="506633" y="3807892"/>
                  <a:pt x="540327" y="3757353"/>
                </a:cubicBezTo>
                <a:cubicBezTo>
                  <a:pt x="543098" y="3746269"/>
                  <a:pt x="544140" y="3734603"/>
                  <a:pt x="548640" y="3724102"/>
                </a:cubicBezTo>
                <a:cubicBezTo>
                  <a:pt x="560843" y="3695627"/>
                  <a:pt x="582689" y="3671030"/>
                  <a:pt x="590203" y="3640975"/>
                </a:cubicBezTo>
                <a:cubicBezTo>
                  <a:pt x="600939" y="3598032"/>
                  <a:pt x="592179" y="3617230"/>
                  <a:pt x="615141" y="3582786"/>
                </a:cubicBezTo>
                <a:cubicBezTo>
                  <a:pt x="617912" y="3571702"/>
                  <a:pt x="618953" y="3560036"/>
                  <a:pt x="623454" y="3549535"/>
                </a:cubicBezTo>
                <a:cubicBezTo>
                  <a:pt x="627390" y="3540352"/>
                  <a:pt x="636572" y="3533951"/>
                  <a:pt x="640080" y="3524596"/>
                </a:cubicBezTo>
                <a:cubicBezTo>
                  <a:pt x="645041" y="3511367"/>
                  <a:pt x="644332" y="3496566"/>
                  <a:pt x="648392" y="3483033"/>
                </a:cubicBezTo>
                <a:cubicBezTo>
                  <a:pt x="652680" y="3468740"/>
                  <a:pt x="660919" y="3455817"/>
                  <a:pt x="665018" y="3441469"/>
                </a:cubicBezTo>
                <a:cubicBezTo>
                  <a:pt x="672036" y="3416906"/>
                  <a:pt x="675447" y="3391439"/>
                  <a:pt x="681643" y="3366655"/>
                </a:cubicBezTo>
                <a:cubicBezTo>
                  <a:pt x="683768" y="3358154"/>
                  <a:pt x="687185" y="3350029"/>
                  <a:pt x="689956" y="3341716"/>
                </a:cubicBezTo>
                <a:cubicBezTo>
                  <a:pt x="695498" y="3308465"/>
                  <a:pt x="700723" y="3275160"/>
                  <a:pt x="706581" y="3241964"/>
                </a:cubicBezTo>
                <a:cubicBezTo>
                  <a:pt x="709036" y="3228050"/>
                  <a:pt x="711176" y="3214031"/>
                  <a:pt x="714894" y="3200400"/>
                </a:cubicBezTo>
                <a:cubicBezTo>
                  <a:pt x="719505" y="3183493"/>
                  <a:pt x="725978" y="3167149"/>
                  <a:pt x="731520" y="3150524"/>
                </a:cubicBezTo>
                <a:lnTo>
                  <a:pt x="739832" y="3125586"/>
                </a:lnTo>
                <a:cubicBezTo>
                  <a:pt x="742603" y="3092335"/>
                  <a:pt x="744246" y="3058971"/>
                  <a:pt x="748145" y="3025833"/>
                </a:cubicBezTo>
                <a:cubicBezTo>
                  <a:pt x="754953" y="2967966"/>
                  <a:pt x="753989" y="3002455"/>
                  <a:pt x="764770" y="2959331"/>
                </a:cubicBezTo>
                <a:cubicBezTo>
                  <a:pt x="768197" y="2945624"/>
                  <a:pt x="770312" y="2931622"/>
                  <a:pt x="773083" y="2917767"/>
                </a:cubicBezTo>
                <a:cubicBezTo>
                  <a:pt x="759229" y="2845723"/>
                  <a:pt x="748883" y="2772915"/>
                  <a:pt x="731520" y="2701636"/>
                </a:cubicBezTo>
                <a:cubicBezTo>
                  <a:pt x="696205" y="2556657"/>
                  <a:pt x="647510" y="2415040"/>
                  <a:pt x="615141" y="2269375"/>
                </a:cubicBezTo>
                <a:cubicBezTo>
                  <a:pt x="595828" y="2182463"/>
                  <a:pt x="609941" y="2217409"/>
                  <a:pt x="581890" y="2161309"/>
                </a:cubicBezTo>
                <a:cubicBezTo>
                  <a:pt x="572195" y="2112830"/>
                  <a:pt x="571995" y="2108402"/>
                  <a:pt x="556952" y="2053244"/>
                </a:cubicBezTo>
                <a:cubicBezTo>
                  <a:pt x="554647" y="2044790"/>
                  <a:pt x="550610" y="2036844"/>
                  <a:pt x="548640" y="2028306"/>
                </a:cubicBezTo>
                <a:cubicBezTo>
                  <a:pt x="542286" y="2000772"/>
                  <a:pt x="538867" y="1972592"/>
                  <a:pt x="532014" y="1945178"/>
                </a:cubicBezTo>
                <a:cubicBezTo>
                  <a:pt x="526472" y="1923011"/>
                  <a:pt x="519146" y="1901215"/>
                  <a:pt x="515389" y="1878676"/>
                </a:cubicBezTo>
                <a:cubicBezTo>
                  <a:pt x="512196" y="1859517"/>
                  <a:pt x="508996" y="1824327"/>
                  <a:pt x="498763" y="1803862"/>
                </a:cubicBezTo>
                <a:cubicBezTo>
                  <a:pt x="494295" y="1794926"/>
                  <a:pt x="487680" y="1787237"/>
                  <a:pt x="482138" y="1778924"/>
                </a:cubicBezTo>
                <a:cubicBezTo>
                  <a:pt x="479367" y="1759528"/>
                  <a:pt x="478577" y="1739743"/>
                  <a:pt x="473825" y="1720735"/>
                </a:cubicBezTo>
                <a:cubicBezTo>
                  <a:pt x="470206" y="1706259"/>
                  <a:pt x="462166" y="1693242"/>
                  <a:pt x="457200" y="1679171"/>
                </a:cubicBezTo>
                <a:cubicBezTo>
                  <a:pt x="445535" y="1646119"/>
                  <a:pt x="432450" y="1613421"/>
                  <a:pt x="423949" y="1579418"/>
                </a:cubicBezTo>
                <a:cubicBezTo>
                  <a:pt x="412630" y="1534145"/>
                  <a:pt x="420745" y="1556386"/>
                  <a:pt x="399010" y="1512916"/>
                </a:cubicBezTo>
                <a:cubicBezTo>
                  <a:pt x="396239" y="1501833"/>
                  <a:pt x="394311" y="1490504"/>
                  <a:pt x="390698" y="1479666"/>
                </a:cubicBezTo>
                <a:cubicBezTo>
                  <a:pt x="385979" y="1465510"/>
                  <a:pt x="378460" y="1452364"/>
                  <a:pt x="374072" y="1438102"/>
                </a:cubicBezTo>
                <a:cubicBezTo>
                  <a:pt x="367352" y="1416263"/>
                  <a:pt x="357447" y="1371600"/>
                  <a:pt x="357447" y="1371600"/>
                </a:cubicBezTo>
                <a:cubicBezTo>
                  <a:pt x="360218" y="1316182"/>
                  <a:pt x="360050" y="1260539"/>
                  <a:pt x="365760" y="1205346"/>
                </a:cubicBezTo>
                <a:cubicBezTo>
                  <a:pt x="369929" y="1165046"/>
                  <a:pt x="379230" y="1139994"/>
                  <a:pt x="390698" y="1105593"/>
                </a:cubicBezTo>
                <a:cubicBezTo>
                  <a:pt x="413566" y="968370"/>
                  <a:pt x="386861" y="1112621"/>
                  <a:pt x="407323" y="1030778"/>
                </a:cubicBezTo>
                <a:cubicBezTo>
                  <a:pt x="425142" y="959507"/>
                  <a:pt x="408741" y="964894"/>
                  <a:pt x="448887" y="864524"/>
                </a:cubicBezTo>
                <a:cubicBezTo>
                  <a:pt x="454429" y="850669"/>
                  <a:pt x="460273" y="836932"/>
                  <a:pt x="465512" y="822960"/>
                </a:cubicBezTo>
                <a:cubicBezTo>
                  <a:pt x="468589" y="814756"/>
                  <a:pt x="471924" y="806576"/>
                  <a:pt x="473825" y="798022"/>
                </a:cubicBezTo>
                <a:cubicBezTo>
                  <a:pt x="477481" y="781569"/>
                  <a:pt x="475293" y="763548"/>
                  <a:pt x="482138" y="748146"/>
                </a:cubicBezTo>
                <a:cubicBezTo>
                  <a:pt x="486913" y="737403"/>
                  <a:pt x="500243" y="732773"/>
                  <a:pt x="507076" y="723207"/>
                </a:cubicBezTo>
                <a:cubicBezTo>
                  <a:pt x="514278" y="713123"/>
                  <a:pt x="518820" y="701346"/>
                  <a:pt x="523701" y="689956"/>
                </a:cubicBezTo>
                <a:cubicBezTo>
                  <a:pt x="527153" y="681902"/>
                  <a:pt x="526540" y="671860"/>
                  <a:pt x="532014" y="665018"/>
                </a:cubicBezTo>
                <a:cubicBezTo>
                  <a:pt x="538255" y="657217"/>
                  <a:pt x="548639" y="653935"/>
                  <a:pt x="556952" y="648393"/>
                </a:cubicBezTo>
                <a:cubicBezTo>
                  <a:pt x="578797" y="561014"/>
                  <a:pt x="546044" y="660338"/>
                  <a:pt x="590203" y="598516"/>
                </a:cubicBezTo>
                <a:cubicBezTo>
                  <a:pt x="598876" y="586374"/>
                  <a:pt x="598920" y="569606"/>
                  <a:pt x="606829" y="556953"/>
                </a:cubicBezTo>
                <a:cubicBezTo>
                  <a:pt x="613060" y="546984"/>
                  <a:pt x="624714" y="541420"/>
                  <a:pt x="631767" y="532015"/>
                </a:cubicBezTo>
                <a:cubicBezTo>
                  <a:pt x="701039" y="439651"/>
                  <a:pt x="652087" y="476904"/>
                  <a:pt x="706581" y="440575"/>
                </a:cubicBezTo>
                <a:cubicBezTo>
                  <a:pt x="744753" y="383316"/>
                  <a:pt x="695979" y="452945"/>
                  <a:pt x="756458" y="382386"/>
                </a:cubicBezTo>
                <a:cubicBezTo>
                  <a:pt x="793405" y="339281"/>
                  <a:pt x="749990" y="372842"/>
                  <a:pt x="798021" y="340822"/>
                </a:cubicBezTo>
                <a:cubicBezTo>
                  <a:pt x="816120" y="268427"/>
                  <a:pt x="789622" y="350183"/>
                  <a:pt x="847898" y="266007"/>
                </a:cubicBezTo>
                <a:cubicBezTo>
                  <a:pt x="862005" y="245630"/>
                  <a:pt x="867685" y="220313"/>
                  <a:pt x="881149" y="199506"/>
                </a:cubicBezTo>
                <a:cubicBezTo>
                  <a:pt x="898312" y="172981"/>
                  <a:pt x="939338" y="124691"/>
                  <a:pt x="939338" y="124691"/>
                </a:cubicBezTo>
                <a:cubicBezTo>
                  <a:pt x="942109" y="116378"/>
                  <a:pt x="943142" y="107267"/>
                  <a:pt x="947650" y="99753"/>
                </a:cubicBezTo>
                <a:cubicBezTo>
                  <a:pt x="951682" y="93032"/>
                  <a:pt x="960771" y="90137"/>
                  <a:pt x="964276" y="83127"/>
                </a:cubicBezTo>
                <a:cubicBezTo>
                  <a:pt x="969385" y="72908"/>
                  <a:pt x="966921" y="59795"/>
                  <a:pt x="972589" y="49876"/>
                </a:cubicBezTo>
                <a:cubicBezTo>
                  <a:pt x="978422" y="39669"/>
                  <a:pt x="987961" y="31771"/>
                  <a:pt x="997527" y="24938"/>
                </a:cubicBezTo>
                <a:cubicBezTo>
                  <a:pt x="1015501" y="12099"/>
                  <a:pt x="1035366" y="6784"/>
                  <a:pt x="1055716" y="0"/>
                </a:cubicBezTo>
                <a:cubicBezTo>
                  <a:pt x="1072341" y="2771"/>
                  <a:pt x="1089331" y="3878"/>
                  <a:pt x="1105592" y="8313"/>
                </a:cubicBezTo>
                <a:cubicBezTo>
                  <a:pt x="1119988" y="12239"/>
                  <a:pt x="1133133" y="19839"/>
                  <a:pt x="1147156" y="24938"/>
                </a:cubicBezTo>
                <a:cubicBezTo>
                  <a:pt x="1163626" y="30927"/>
                  <a:pt x="1180246" y="36528"/>
                  <a:pt x="1197032" y="41564"/>
                </a:cubicBezTo>
                <a:cubicBezTo>
                  <a:pt x="1207975" y="44847"/>
                  <a:pt x="1219340" y="46593"/>
                  <a:pt x="1230283" y="49876"/>
                </a:cubicBezTo>
                <a:cubicBezTo>
                  <a:pt x="1247069" y="54912"/>
                  <a:pt x="1263534" y="60960"/>
                  <a:pt x="1280160" y="66502"/>
                </a:cubicBezTo>
                <a:cubicBezTo>
                  <a:pt x="1288473" y="69273"/>
                  <a:pt x="1297261" y="70896"/>
                  <a:pt x="1305098" y="74815"/>
                </a:cubicBezTo>
                <a:cubicBezTo>
                  <a:pt x="1316182" y="80357"/>
                  <a:pt x="1326959" y="86559"/>
                  <a:pt x="1338349" y="91440"/>
                </a:cubicBezTo>
                <a:cubicBezTo>
                  <a:pt x="1346403" y="94892"/>
                  <a:pt x="1355450" y="95834"/>
                  <a:pt x="1363287" y="99753"/>
                </a:cubicBezTo>
                <a:cubicBezTo>
                  <a:pt x="1374406" y="105313"/>
                  <a:pt x="1397117" y="121404"/>
                  <a:pt x="1404850" y="133004"/>
                </a:cubicBezTo>
                <a:cubicBezTo>
                  <a:pt x="1411724" y="143315"/>
                  <a:pt x="1415934" y="155171"/>
                  <a:pt x="1421476" y="166255"/>
                </a:cubicBezTo>
                <a:cubicBezTo>
                  <a:pt x="1432069" y="303965"/>
                  <a:pt x="1438974" y="340848"/>
                  <a:pt x="1421476" y="507076"/>
                </a:cubicBezTo>
                <a:cubicBezTo>
                  <a:pt x="1418358" y="536694"/>
                  <a:pt x="1398315" y="581509"/>
                  <a:pt x="1388225" y="615142"/>
                </a:cubicBezTo>
                <a:cubicBezTo>
                  <a:pt x="1333963" y="796017"/>
                  <a:pt x="1426499" y="493982"/>
                  <a:pt x="1346661" y="781396"/>
                </a:cubicBezTo>
                <a:cubicBezTo>
                  <a:pt x="1342667" y="795773"/>
                  <a:pt x="1334196" y="808630"/>
                  <a:pt x="1330036" y="822960"/>
                </a:cubicBezTo>
                <a:cubicBezTo>
                  <a:pt x="1309234" y="894611"/>
                  <a:pt x="1289942" y="966710"/>
                  <a:pt x="1271847" y="1039091"/>
                </a:cubicBezTo>
                <a:cubicBezTo>
                  <a:pt x="1241335" y="1161137"/>
                  <a:pt x="1295166" y="1004615"/>
                  <a:pt x="1238596" y="1155469"/>
                </a:cubicBezTo>
                <a:cubicBezTo>
                  <a:pt x="1228401" y="1226831"/>
                  <a:pt x="1228540" y="1229080"/>
                  <a:pt x="1213658" y="1313411"/>
                </a:cubicBezTo>
                <a:cubicBezTo>
                  <a:pt x="1211203" y="1327325"/>
                  <a:pt x="1207494" y="1341010"/>
                  <a:pt x="1205345" y="1354975"/>
                </a:cubicBezTo>
                <a:cubicBezTo>
                  <a:pt x="1201948" y="1377055"/>
                  <a:pt x="1201149" y="1399519"/>
                  <a:pt x="1197032" y="1421476"/>
                </a:cubicBezTo>
                <a:cubicBezTo>
                  <a:pt x="1163967" y="1597822"/>
                  <a:pt x="1194017" y="1379101"/>
                  <a:pt x="1172094" y="1554480"/>
                </a:cubicBezTo>
                <a:cubicBezTo>
                  <a:pt x="1180407" y="1640378"/>
                  <a:pt x="1185160" y="1726696"/>
                  <a:pt x="1197032" y="1812175"/>
                </a:cubicBezTo>
                <a:cubicBezTo>
                  <a:pt x="1199085" y="1826955"/>
                  <a:pt x="1209779" y="1839329"/>
                  <a:pt x="1213658" y="1853738"/>
                </a:cubicBezTo>
                <a:cubicBezTo>
                  <a:pt x="1229209" y="1911497"/>
                  <a:pt x="1236305" y="1971560"/>
                  <a:pt x="1255221" y="2028306"/>
                </a:cubicBezTo>
                <a:cubicBezTo>
                  <a:pt x="1260763" y="2044931"/>
                  <a:pt x="1264595" y="2062228"/>
                  <a:pt x="1271847" y="2078182"/>
                </a:cubicBezTo>
                <a:cubicBezTo>
                  <a:pt x="1278533" y="2092891"/>
                  <a:pt x="1290135" y="2105021"/>
                  <a:pt x="1296785" y="2119746"/>
                </a:cubicBezTo>
                <a:cubicBezTo>
                  <a:pt x="1328982" y="2191039"/>
                  <a:pt x="1359553" y="2263094"/>
                  <a:pt x="1388225" y="2335876"/>
                </a:cubicBezTo>
                <a:cubicBezTo>
                  <a:pt x="1395619" y="2354645"/>
                  <a:pt x="1397358" y="2375336"/>
                  <a:pt x="1404850" y="2394066"/>
                </a:cubicBezTo>
                <a:cubicBezTo>
                  <a:pt x="1408560" y="2403342"/>
                  <a:pt x="1416624" y="2410271"/>
                  <a:pt x="1421476" y="2419004"/>
                </a:cubicBezTo>
                <a:cubicBezTo>
                  <a:pt x="1430503" y="2435253"/>
                  <a:pt x="1439887" y="2451476"/>
                  <a:pt x="1446414" y="2468880"/>
                </a:cubicBezTo>
                <a:cubicBezTo>
                  <a:pt x="1467515" y="2525148"/>
                  <a:pt x="1479510" y="2584168"/>
                  <a:pt x="1487978" y="2643447"/>
                </a:cubicBezTo>
                <a:cubicBezTo>
                  <a:pt x="1491137" y="2665562"/>
                  <a:pt x="1493519" y="2687782"/>
                  <a:pt x="1496290" y="2709949"/>
                </a:cubicBezTo>
                <a:cubicBezTo>
                  <a:pt x="1493519" y="2790305"/>
                  <a:pt x="1492565" y="2870745"/>
                  <a:pt x="1487978" y="2951018"/>
                </a:cubicBezTo>
                <a:cubicBezTo>
                  <a:pt x="1487016" y="2967846"/>
                  <a:pt x="1482165" y="2984226"/>
                  <a:pt x="1479665" y="3000895"/>
                </a:cubicBezTo>
                <a:cubicBezTo>
                  <a:pt x="1473852" y="3039648"/>
                  <a:pt x="1470725" y="3078847"/>
                  <a:pt x="1463040" y="3117273"/>
                </a:cubicBezTo>
                <a:cubicBezTo>
                  <a:pt x="1451309" y="3175927"/>
                  <a:pt x="1429935" y="3232626"/>
                  <a:pt x="1421476" y="3291840"/>
                </a:cubicBezTo>
                <a:cubicBezTo>
                  <a:pt x="1415934" y="3330633"/>
                  <a:pt x="1411292" y="3369565"/>
                  <a:pt x="1404850" y="3408218"/>
                </a:cubicBezTo>
                <a:cubicBezTo>
                  <a:pt x="1400661" y="3433352"/>
                  <a:pt x="1387307" y="3469162"/>
                  <a:pt x="1379912" y="3491346"/>
                </a:cubicBezTo>
                <a:cubicBezTo>
                  <a:pt x="1341707" y="3739683"/>
                  <a:pt x="1383546" y="3497763"/>
                  <a:pt x="1346661" y="3657600"/>
                </a:cubicBezTo>
                <a:cubicBezTo>
                  <a:pt x="1342871" y="3674023"/>
                  <a:pt x="1342005" y="3691023"/>
                  <a:pt x="1338349" y="3707476"/>
                </a:cubicBezTo>
                <a:cubicBezTo>
                  <a:pt x="1336448" y="3716030"/>
                  <a:pt x="1332613" y="3724040"/>
                  <a:pt x="1330036" y="3732415"/>
                </a:cubicBezTo>
                <a:cubicBezTo>
                  <a:pt x="1321528" y="3760065"/>
                  <a:pt x="1312841" y="3787668"/>
                  <a:pt x="1305098" y="3815542"/>
                </a:cubicBezTo>
                <a:cubicBezTo>
                  <a:pt x="1283679" y="3892649"/>
                  <a:pt x="1294661" y="3867988"/>
                  <a:pt x="1271847" y="3940233"/>
                </a:cubicBezTo>
                <a:cubicBezTo>
                  <a:pt x="1261293" y="3973656"/>
                  <a:pt x="1254271" y="4008637"/>
                  <a:pt x="1238596" y="4039986"/>
                </a:cubicBezTo>
                <a:cubicBezTo>
                  <a:pt x="1224741" y="4067695"/>
                  <a:pt x="1206828" y="4093723"/>
                  <a:pt x="1197032" y="4123113"/>
                </a:cubicBezTo>
                <a:cubicBezTo>
                  <a:pt x="1191490" y="4139738"/>
                  <a:pt x="1187310" y="4156881"/>
                  <a:pt x="1180407" y="4172989"/>
                </a:cubicBezTo>
                <a:cubicBezTo>
                  <a:pt x="1172094" y="4192385"/>
                  <a:pt x="1162142" y="4211158"/>
                  <a:pt x="1155469" y="4231178"/>
                </a:cubicBezTo>
                <a:cubicBezTo>
                  <a:pt x="1142711" y="4269453"/>
                  <a:pt x="1130130" y="4307995"/>
                  <a:pt x="1122218" y="4347556"/>
                </a:cubicBezTo>
                <a:lnTo>
                  <a:pt x="1105592" y="4430684"/>
                </a:lnTo>
                <a:cubicBezTo>
                  <a:pt x="1107458" y="4462400"/>
                  <a:pt x="1110386" y="4578918"/>
                  <a:pt x="1122218" y="4630189"/>
                </a:cubicBezTo>
                <a:cubicBezTo>
                  <a:pt x="1126159" y="4647265"/>
                  <a:pt x="1134029" y="4663215"/>
                  <a:pt x="1138843" y="4680066"/>
                </a:cubicBezTo>
                <a:cubicBezTo>
                  <a:pt x="1145120" y="4702036"/>
                  <a:pt x="1149457" y="4724523"/>
                  <a:pt x="1155469" y="4746567"/>
                </a:cubicBezTo>
                <a:cubicBezTo>
                  <a:pt x="1157775" y="4755021"/>
                  <a:pt x="1161656" y="4763005"/>
                  <a:pt x="1163781" y="4771506"/>
                </a:cubicBezTo>
                <a:cubicBezTo>
                  <a:pt x="1167208" y="4785213"/>
                  <a:pt x="1168376" y="4799438"/>
                  <a:pt x="1172094" y="4813069"/>
                </a:cubicBezTo>
                <a:cubicBezTo>
                  <a:pt x="1176705" y="4829976"/>
                  <a:pt x="1183566" y="4846196"/>
                  <a:pt x="1188720" y="4862946"/>
                </a:cubicBezTo>
                <a:cubicBezTo>
                  <a:pt x="1194652" y="4882226"/>
                  <a:pt x="1199803" y="4901739"/>
                  <a:pt x="1205345" y="4921135"/>
                </a:cubicBezTo>
                <a:cubicBezTo>
                  <a:pt x="1206327" y="4939785"/>
                  <a:pt x="1217674" y="5169400"/>
                  <a:pt x="1221970" y="5203767"/>
                </a:cubicBezTo>
                <a:cubicBezTo>
                  <a:pt x="1225139" y="5229116"/>
                  <a:pt x="1233054" y="5253644"/>
                  <a:pt x="1238596" y="5278582"/>
                </a:cubicBezTo>
                <a:cubicBezTo>
                  <a:pt x="1241367" y="5381106"/>
                  <a:pt x="1246909" y="5483592"/>
                  <a:pt x="1246909" y="5586153"/>
                </a:cubicBezTo>
                <a:cubicBezTo>
                  <a:pt x="1246909" y="5614000"/>
                  <a:pt x="1244974" y="5642173"/>
                  <a:pt x="1238596" y="5669280"/>
                </a:cubicBezTo>
                <a:cubicBezTo>
                  <a:pt x="1217497" y="5758952"/>
                  <a:pt x="1226007" y="5703530"/>
                  <a:pt x="1197032" y="5744095"/>
                </a:cubicBezTo>
                <a:cubicBezTo>
                  <a:pt x="1187641" y="5757242"/>
                  <a:pt x="1181649" y="5772629"/>
                  <a:pt x="1172094" y="5785658"/>
                </a:cubicBezTo>
                <a:cubicBezTo>
                  <a:pt x="1151109" y="5814273"/>
                  <a:pt x="1138208" y="5854808"/>
                  <a:pt x="1105592" y="5868786"/>
                </a:cubicBezTo>
                <a:cubicBezTo>
                  <a:pt x="1086196" y="5877099"/>
                  <a:pt x="1067648" y="5887770"/>
                  <a:pt x="1047403" y="5893724"/>
                </a:cubicBezTo>
                <a:cubicBezTo>
                  <a:pt x="1008746" y="5905094"/>
                  <a:pt x="948094" y="5912661"/>
                  <a:pt x="906087" y="5918662"/>
                </a:cubicBezTo>
                <a:cubicBezTo>
                  <a:pt x="884715" y="5925786"/>
                  <a:pt x="870869" y="5931111"/>
                  <a:pt x="847898" y="5935287"/>
                </a:cubicBezTo>
                <a:cubicBezTo>
                  <a:pt x="828621" y="5938792"/>
                  <a:pt x="809105" y="5940829"/>
                  <a:pt x="789709" y="5943600"/>
                </a:cubicBezTo>
                <a:lnTo>
                  <a:pt x="648392" y="5935287"/>
                </a:lnTo>
                <a:cubicBezTo>
                  <a:pt x="597965" y="5931408"/>
                  <a:pt x="581646" y="5930468"/>
                  <a:pt x="540327" y="5918662"/>
                </a:cubicBezTo>
                <a:cubicBezTo>
                  <a:pt x="531902" y="5916255"/>
                  <a:pt x="523226" y="5914268"/>
                  <a:pt x="515389" y="5910349"/>
                </a:cubicBezTo>
                <a:cubicBezTo>
                  <a:pt x="481267" y="5893288"/>
                  <a:pt x="499603" y="5897720"/>
                  <a:pt x="473825" y="5877098"/>
                </a:cubicBezTo>
                <a:cubicBezTo>
                  <a:pt x="466024" y="5870857"/>
                  <a:pt x="457200" y="5866015"/>
                  <a:pt x="448887" y="5860473"/>
                </a:cubicBezTo>
                <a:cubicBezTo>
                  <a:pt x="399314" y="5736544"/>
                  <a:pt x="461414" y="5899107"/>
                  <a:pt x="423949" y="5777346"/>
                </a:cubicBezTo>
                <a:cubicBezTo>
                  <a:pt x="416987" y="5754718"/>
                  <a:pt x="407323" y="5733011"/>
                  <a:pt x="399010" y="5710844"/>
                </a:cubicBezTo>
                <a:cubicBezTo>
                  <a:pt x="396239" y="5685906"/>
                  <a:pt x="394823" y="5660779"/>
                  <a:pt x="390698" y="5636029"/>
                </a:cubicBezTo>
                <a:cubicBezTo>
                  <a:pt x="386287" y="5609562"/>
                  <a:pt x="358773" y="5568565"/>
                  <a:pt x="349134" y="5552902"/>
                </a:cubicBezTo>
                <a:cubicBezTo>
                  <a:pt x="338662" y="5535885"/>
                  <a:pt x="315883" y="5503026"/>
                  <a:pt x="315883" y="5503026"/>
                </a:cubicBezTo>
                <a:lnTo>
                  <a:pt x="124690" y="5619404"/>
                </a:lnTo>
              </a:path>
            </a:pathLst>
          </a:custGeom>
          <a:solidFill>
            <a:schemeClr val="tx1">
              <a:lumMod val="65000"/>
              <a:lumOff val="3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489365" y="-762000"/>
            <a:ext cx="818011" cy="7054245"/>
          </a:xfrm>
          <a:custGeom>
            <a:avLst/>
            <a:gdLst>
              <a:gd name="connsiteX0" fmla="*/ 199505 w 1496290"/>
              <a:gd name="connsiteY0" fmla="*/ 5769033 h 5943600"/>
              <a:gd name="connsiteX1" fmla="*/ 199505 w 1496290"/>
              <a:gd name="connsiteY1" fmla="*/ 5769033 h 5943600"/>
              <a:gd name="connsiteX2" fmla="*/ 149629 w 1496290"/>
              <a:gd name="connsiteY2" fmla="*/ 5702531 h 5943600"/>
              <a:gd name="connsiteX3" fmla="*/ 116378 w 1496290"/>
              <a:gd name="connsiteY3" fmla="*/ 5669280 h 5943600"/>
              <a:gd name="connsiteX4" fmla="*/ 83127 w 1496290"/>
              <a:gd name="connsiteY4" fmla="*/ 5619404 h 5943600"/>
              <a:gd name="connsiteX5" fmla="*/ 58189 w 1496290"/>
              <a:gd name="connsiteY5" fmla="*/ 5536276 h 5943600"/>
              <a:gd name="connsiteX6" fmla="*/ 41563 w 1496290"/>
              <a:gd name="connsiteY6" fmla="*/ 5486400 h 5943600"/>
              <a:gd name="connsiteX7" fmla="*/ 33250 w 1496290"/>
              <a:gd name="connsiteY7" fmla="*/ 5444836 h 5943600"/>
              <a:gd name="connsiteX8" fmla="*/ 16625 w 1496290"/>
              <a:gd name="connsiteY8" fmla="*/ 5345084 h 5943600"/>
              <a:gd name="connsiteX9" fmla="*/ 8312 w 1496290"/>
              <a:gd name="connsiteY9" fmla="*/ 5295207 h 5943600"/>
              <a:gd name="connsiteX10" fmla="*/ 0 w 1496290"/>
              <a:gd name="connsiteY10" fmla="*/ 5270269 h 5943600"/>
              <a:gd name="connsiteX11" fmla="*/ 8312 w 1496290"/>
              <a:gd name="connsiteY11" fmla="*/ 4937760 h 5943600"/>
              <a:gd name="connsiteX12" fmla="*/ 16625 w 1496290"/>
              <a:gd name="connsiteY12" fmla="*/ 4912822 h 5943600"/>
              <a:gd name="connsiteX13" fmla="*/ 41563 w 1496290"/>
              <a:gd name="connsiteY13" fmla="*/ 4821382 h 5943600"/>
              <a:gd name="connsiteX14" fmla="*/ 191192 w 1496290"/>
              <a:gd name="connsiteY14" fmla="*/ 4497186 h 5943600"/>
              <a:gd name="connsiteX15" fmla="*/ 224443 w 1496290"/>
              <a:gd name="connsiteY15" fmla="*/ 4422371 h 5943600"/>
              <a:gd name="connsiteX16" fmla="*/ 315883 w 1496290"/>
              <a:gd name="connsiteY16" fmla="*/ 4305993 h 5943600"/>
              <a:gd name="connsiteX17" fmla="*/ 340821 w 1496290"/>
              <a:gd name="connsiteY17" fmla="*/ 4231178 h 5943600"/>
              <a:gd name="connsiteX18" fmla="*/ 374072 w 1496290"/>
              <a:gd name="connsiteY18" fmla="*/ 4164676 h 5943600"/>
              <a:gd name="connsiteX19" fmla="*/ 399010 w 1496290"/>
              <a:gd name="connsiteY19" fmla="*/ 4089862 h 5943600"/>
              <a:gd name="connsiteX20" fmla="*/ 415636 w 1496290"/>
              <a:gd name="connsiteY20" fmla="*/ 4056611 h 5943600"/>
              <a:gd name="connsiteX21" fmla="*/ 423949 w 1496290"/>
              <a:gd name="connsiteY21" fmla="*/ 4023360 h 5943600"/>
              <a:gd name="connsiteX22" fmla="*/ 490450 w 1496290"/>
              <a:gd name="connsiteY22" fmla="*/ 3890356 h 5943600"/>
              <a:gd name="connsiteX23" fmla="*/ 515389 w 1496290"/>
              <a:gd name="connsiteY23" fmla="*/ 3815542 h 5943600"/>
              <a:gd name="connsiteX24" fmla="*/ 540327 w 1496290"/>
              <a:gd name="connsiteY24" fmla="*/ 3757353 h 5943600"/>
              <a:gd name="connsiteX25" fmla="*/ 548640 w 1496290"/>
              <a:gd name="connsiteY25" fmla="*/ 3724102 h 5943600"/>
              <a:gd name="connsiteX26" fmla="*/ 590203 w 1496290"/>
              <a:gd name="connsiteY26" fmla="*/ 3640975 h 5943600"/>
              <a:gd name="connsiteX27" fmla="*/ 615141 w 1496290"/>
              <a:gd name="connsiteY27" fmla="*/ 3582786 h 5943600"/>
              <a:gd name="connsiteX28" fmla="*/ 623454 w 1496290"/>
              <a:gd name="connsiteY28" fmla="*/ 3549535 h 5943600"/>
              <a:gd name="connsiteX29" fmla="*/ 640080 w 1496290"/>
              <a:gd name="connsiteY29" fmla="*/ 3524596 h 5943600"/>
              <a:gd name="connsiteX30" fmla="*/ 648392 w 1496290"/>
              <a:gd name="connsiteY30" fmla="*/ 3483033 h 5943600"/>
              <a:gd name="connsiteX31" fmla="*/ 665018 w 1496290"/>
              <a:gd name="connsiteY31" fmla="*/ 3441469 h 5943600"/>
              <a:gd name="connsiteX32" fmla="*/ 681643 w 1496290"/>
              <a:gd name="connsiteY32" fmla="*/ 3366655 h 5943600"/>
              <a:gd name="connsiteX33" fmla="*/ 689956 w 1496290"/>
              <a:gd name="connsiteY33" fmla="*/ 3341716 h 5943600"/>
              <a:gd name="connsiteX34" fmla="*/ 706581 w 1496290"/>
              <a:gd name="connsiteY34" fmla="*/ 3241964 h 5943600"/>
              <a:gd name="connsiteX35" fmla="*/ 714894 w 1496290"/>
              <a:gd name="connsiteY35" fmla="*/ 3200400 h 5943600"/>
              <a:gd name="connsiteX36" fmla="*/ 731520 w 1496290"/>
              <a:gd name="connsiteY36" fmla="*/ 3150524 h 5943600"/>
              <a:gd name="connsiteX37" fmla="*/ 739832 w 1496290"/>
              <a:gd name="connsiteY37" fmla="*/ 3125586 h 5943600"/>
              <a:gd name="connsiteX38" fmla="*/ 748145 w 1496290"/>
              <a:gd name="connsiteY38" fmla="*/ 3025833 h 5943600"/>
              <a:gd name="connsiteX39" fmla="*/ 764770 w 1496290"/>
              <a:gd name="connsiteY39" fmla="*/ 2959331 h 5943600"/>
              <a:gd name="connsiteX40" fmla="*/ 773083 w 1496290"/>
              <a:gd name="connsiteY40" fmla="*/ 2917767 h 5943600"/>
              <a:gd name="connsiteX41" fmla="*/ 731520 w 1496290"/>
              <a:gd name="connsiteY41" fmla="*/ 2701636 h 5943600"/>
              <a:gd name="connsiteX42" fmla="*/ 615141 w 1496290"/>
              <a:gd name="connsiteY42" fmla="*/ 2269375 h 5943600"/>
              <a:gd name="connsiteX43" fmla="*/ 581890 w 1496290"/>
              <a:gd name="connsiteY43" fmla="*/ 2161309 h 5943600"/>
              <a:gd name="connsiteX44" fmla="*/ 556952 w 1496290"/>
              <a:gd name="connsiteY44" fmla="*/ 2053244 h 5943600"/>
              <a:gd name="connsiteX45" fmla="*/ 548640 w 1496290"/>
              <a:gd name="connsiteY45" fmla="*/ 2028306 h 5943600"/>
              <a:gd name="connsiteX46" fmla="*/ 532014 w 1496290"/>
              <a:gd name="connsiteY46" fmla="*/ 1945178 h 5943600"/>
              <a:gd name="connsiteX47" fmla="*/ 515389 w 1496290"/>
              <a:gd name="connsiteY47" fmla="*/ 1878676 h 5943600"/>
              <a:gd name="connsiteX48" fmla="*/ 498763 w 1496290"/>
              <a:gd name="connsiteY48" fmla="*/ 1803862 h 5943600"/>
              <a:gd name="connsiteX49" fmla="*/ 482138 w 1496290"/>
              <a:gd name="connsiteY49" fmla="*/ 1778924 h 5943600"/>
              <a:gd name="connsiteX50" fmla="*/ 473825 w 1496290"/>
              <a:gd name="connsiteY50" fmla="*/ 1720735 h 5943600"/>
              <a:gd name="connsiteX51" fmla="*/ 457200 w 1496290"/>
              <a:gd name="connsiteY51" fmla="*/ 1679171 h 5943600"/>
              <a:gd name="connsiteX52" fmla="*/ 423949 w 1496290"/>
              <a:gd name="connsiteY52" fmla="*/ 1579418 h 5943600"/>
              <a:gd name="connsiteX53" fmla="*/ 399010 w 1496290"/>
              <a:gd name="connsiteY53" fmla="*/ 1512916 h 5943600"/>
              <a:gd name="connsiteX54" fmla="*/ 390698 w 1496290"/>
              <a:gd name="connsiteY54" fmla="*/ 1479666 h 5943600"/>
              <a:gd name="connsiteX55" fmla="*/ 374072 w 1496290"/>
              <a:gd name="connsiteY55" fmla="*/ 1438102 h 5943600"/>
              <a:gd name="connsiteX56" fmla="*/ 357447 w 1496290"/>
              <a:gd name="connsiteY56" fmla="*/ 1371600 h 5943600"/>
              <a:gd name="connsiteX57" fmla="*/ 365760 w 1496290"/>
              <a:gd name="connsiteY57" fmla="*/ 1205346 h 5943600"/>
              <a:gd name="connsiteX58" fmla="*/ 390698 w 1496290"/>
              <a:gd name="connsiteY58" fmla="*/ 1105593 h 5943600"/>
              <a:gd name="connsiteX59" fmla="*/ 407323 w 1496290"/>
              <a:gd name="connsiteY59" fmla="*/ 1030778 h 5943600"/>
              <a:gd name="connsiteX60" fmla="*/ 448887 w 1496290"/>
              <a:gd name="connsiteY60" fmla="*/ 864524 h 5943600"/>
              <a:gd name="connsiteX61" fmla="*/ 465512 w 1496290"/>
              <a:gd name="connsiteY61" fmla="*/ 822960 h 5943600"/>
              <a:gd name="connsiteX62" fmla="*/ 473825 w 1496290"/>
              <a:gd name="connsiteY62" fmla="*/ 798022 h 5943600"/>
              <a:gd name="connsiteX63" fmla="*/ 482138 w 1496290"/>
              <a:gd name="connsiteY63" fmla="*/ 748146 h 5943600"/>
              <a:gd name="connsiteX64" fmla="*/ 507076 w 1496290"/>
              <a:gd name="connsiteY64" fmla="*/ 723207 h 5943600"/>
              <a:gd name="connsiteX65" fmla="*/ 523701 w 1496290"/>
              <a:gd name="connsiteY65" fmla="*/ 689956 h 5943600"/>
              <a:gd name="connsiteX66" fmla="*/ 532014 w 1496290"/>
              <a:gd name="connsiteY66" fmla="*/ 665018 h 5943600"/>
              <a:gd name="connsiteX67" fmla="*/ 556952 w 1496290"/>
              <a:gd name="connsiteY67" fmla="*/ 648393 h 5943600"/>
              <a:gd name="connsiteX68" fmla="*/ 590203 w 1496290"/>
              <a:gd name="connsiteY68" fmla="*/ 598516 h 5943600"/>
              <a:gd name="connsiteX69" fmla="*/ 606829 w 1496290"/>
              <a:gd name="connsiteY69" fmla="*/ 556953 h 5943600"/>
              <a:gd name="connsiteX70" fmla="*/ 631767 w 1496290"/>
              <a:gd name="connsiteY70" fmla="*/ 532015 h 5943600"/>
              <a:gd name="connsiteX71" fmla="*/ 706581 w 1496290"/>
              <a:gd name="connsiteY71" fmla="*/ 440575 h 5943600"/>
              <a:gd name="connsiteX72" fmla="*/ 756458 w 1496290"/>
              <a:gd name="connsiteY72" fmla="*/ 382386 h 5943600"/>
              <a:gd name="connsiteX73" fmla="*/ 798021 w 1496290"/>
              <a:gd name="connsiteY73" fmla="*/ 340822 h 5943600"/>
              <a:gd name="connsiteX74" fmla="*/ 847898 w 1496290"/>
              <a:gd name="connsiteY74" fmla="*/ 266007 h 5943600"/>
              <a:gd name="connsiteX75" fmla="*/ 881149 w 1496290"/>
              <a:gd name="connsiteY75" fmla="*/ 199506 h 5943600"/>
              <a:gd name="connsiteX76" fmla="*/ 939338 w 1496290"/>
              <a:gd name="connsiteY76" fmla="*/ 124691 h 5943600"/>
              <a:gd name="connsiteX77" fmla="*/ 947650 w 1496290"/>
              <a:gd name="connsiteY77" fmla="*/ 99753 h 5943600"/>
              <a:gd name="connsiteX78" fmla="*/ 964276 w 1496290"/>
              <a:gd name="connsiteY78" fmla="*/ 83127 h 5943600"/>
              <a:gd name="connsiteX79" fmla="*/ 972589 w 1496290"/>
              <a:gd name="connsiteY79" fmla="*/ 49876 h 5943600"/>
              <a:gd name="connsiteX80" fmla="*/ 997527 w 1496290"/>
              <a:gd name="connsiteY80" fmla="*/ 24938 h 5943600"/>
              <a:gd name="connsiteX81" fmla="*/ 1055716 w 1496290"/>
              <a:gd name="connsiteY81" fmla="*/ 0 h 5943600"/>
              <a:gd name="connsiteX82" fmla="*/ 1105592 w 1496290"/>
              <a:gd name="connsiteY82" fmla="*/ 8313 h 5943600"/>
              <a:gd name="connsiteX83" fmla="*/ 1147156 w 1496290"/>
              <a:gd name="connsiteY83" fmla="*/ 24938 h 5943600"/>
              <a:gd name="connsiteX84" fmla="*/ 1197032 w 1496290"/>
              <a:gd name="connsiteY84" fmla="*/ 41564 h 5943600"/>
              <a:gd name="connsiteX85" fmla="*/ 1230283 w 1496290"/>
              <a:gd name="connsiteY85" fmla="*/ 49876 h 5943600"/>
              <a:gd name="connsiteX86" fmla="*/ 1280160 w 1496290"/>
              <a:gd name="connsiteY86" fmla="*/ 66502 h 5943600"/>
              <a:gd name="connsiteX87" fmla="*/ 1305098 w 1496290"/>
              <a:gd name="connsiteY87" fmla="*/ 74815 h 5943600"/>
              <a:gd name="connsiteX88" fmla="*/ 1338349 w 1496290"/>
              <a:gd name="connsiteY88" fmla="*/ 91440 h 5943600"/>
              <a:gd name="connsiteX89" fmla="*/ 1363287 w 1496290"/>
              <a:gd name="connsiteY89" fmla="*/ 99753 h 5943600"/>
              <a:gd name="connsiteX90" fmla="*/ 1404850 w 1496290"/>
              <a:gd name="connsiteY90" fmla="*/ 133004 h 5943600"/>
              <a:gd name="connsiteX91" fmla="*/ 1421476 w 1496290"/>
              <a:gd name="connsiteY91" fmla="*/ 166255 h 5943600"/>
              <a:gd name="connsiteX92" fmla="*/ 1421476 w 1496290"/>
              <a:gd name="connsiteY92" fmla="*/ 507076 h 5943600"/>
              <a:gd name="connsiteX93" fmla="*/ 1388225 w 1496290"/>
              <a:gd name="connsiteY93" fmla="*/ 615142 h 5943600"/>
              <a:gd name="connsiteX94" fmla="*/ 1346661 w 1496290"/>
              <a:gd name="connsiteY94" fmla="*/ 781396 h 5943600"/>
              <a:gd name="connsiteX95" fmla="*/ 1330036 w 1496290"/>
              <a:gd name="connsiteY95" fmla="*/ 822960 h 5943600"/>
              <a:gd name="connsiteX96" fmla="*/ 1271847 w 1496290"/>
              <a:gd name="connsiteY96" fmla="*/ 1039091 h 5943600"/>
              <a:gd name="connsiteX97" fmla="*/ 1238596 w 1496290"/>
              <a:gd name="connsiteY97" fmla="*/ 1155469 h 5943600"/>
              <a:gd name="connsiteX98" fmla="*/ 1213658 w 1496290"/>
              <a:gd name="connsiteY98" fmla="*/ 1313411 h 5943600"/>
              <a:gd name="connsiteX99" fmla="*/ 1205345 w 1496290"/>
              <a:gd name="connsiteY99" fmla="*/ 1354975 h 5943600"/>
              <a:gd name="connsiteX100" fmla="*/ 1197032 w 1496290"/>
              <a:gd name="connsiteY100" fmla="*/ 1421476 h 5943600"/>
              <a:gd name="connsiteX101" fmla="*/ 1172094 w 1496290"/>
              <a:gd name="connsiteY101" fmla="*/ 1554480 h 5943600"/>
              <a:gd name="connsiteX102" fmla="*/ 1197032 w 1496290"/>
              <a:gd name="connsiteY102" fmla="*/ 1812175 h 5943600"/>
              <a:gd name="connsiteX103" fmla="*/ 1213658 w 1496290"/>
              <a:gd name="connsiteY103" fmla="*/ 1853738 h 5943600"/>
              <a:gd name="connsiteX104" fmla="*/ 1255221 w 1496290"/>
              <a:gd name="connsiteY104" fmla="*/ 2028306 h 5943600"/>
              <a:gd name="connsiteX105" fmla="*/ 1271847 w 1496290"/>
              <a:gd name="connsiteY105" fmla="*/ 2078182 h 5943600"/>
              <a:gd name="connsiteX106" fmla="*/ 1296785 w 1496290"/>
              <a:gd name="connsiteY106" fmla="*/ 2119746 h 5943600"/>
              <a:gd name="connsiteX107" fmla="*/ 1388225 w 1496290"/>
              <a:gd name="connsiteY107" fmla="*/ 2335876 h 5943600"/>
              <a:gd name="connsiteX108" fmla="*/ 1404850 w 1496290"/>
              <a:gd name="connsiteY108" fmla="*/ 2394066 h 5943600"/>
              <a:gd name="connsiteX109" fmla="*/ 1421476 w 1496290"/>
              <a:gd name="connsiteY109" fmla="*/ 2419004 h 5943600"/>
              <a:gd name="connsiteX110" fmla="*/ 1446414 w 1496290"/>
              <a:gd name="connsiteY110" fmla="*/ 2468880 h 5943600"/>
              <a:gd name="connsiteX111" fmla="*/ 1487978 w 1496290"/>
              <a:gd name="connsiteY111" fmla="*/ 2643447 h 5943600"/>
              <a:gd name="connsiteX112" fmla="*/ 1496290 w 1496290"/>
              <a:gd name="connsiteY112" fmla="*/ 2709949 h 5943600"/>
              <a:gd name="connsiteX113" fmla="*/ 1487978 w 1496290"/>
              <a:gd name="connsiteY113" fmla="*/ 2951018 h 5943600"/>
              <a:gd name="connsiteX114" fmla="*/ 1479665 w 1496290"/>
              <a:gd name="connsiteY114" fmla="*/ 3000895 h 5943600"/>
              <a:gd name="connsiteX115" fmla="*/ 1463040 w 1496290"/>
              <a:gd name="connsiteY115" fmla="*/ 3117273 h 5943600"/>
              <a:gd name="connsiteX116" fmla="*/ 1421476 w 1496290"/>
              <a:gd name="connsiteY116" fmla="*/ 3291840 h 5943600"/>
              <a:gd name="connsiteX117" fmla="*/ 1404850 w 1496290"/>
              <a:gd name="connsiteY117" fmla="*/ 3408218 h 5943600"/>
              <a:gd name="connsiteX118" fmla="*/ 1379912 w 1496290"/>
              <a:gd name="connsiteY118" fmla="*/ 3491346 h 5943600"/>
              <a:gd name="connsiteX119" fmla="*/ 1346661 w 1496290"/>
              <a:gd name="connsiteY119" fmla="*/ 3657600 h 5943600"/>
              <a:gd name="connsiteX120" fmla="*/ 1338349 w 1496290"/>
              <a:gd name="connsiteY120" fmla="*/ 3707476 h 5943600"/>
              <a:gd name="connsiteX121" fmla="*/ 1330036 w 1496290"/>
              <a:gd name="connsiteY121" fmla="*/ 3732415 h 5943600"/>
              <a:gd name="connsiteX122" fmla="*/ 1305098 w 1496290"/>
              <a:gd name="connsiteY122" fmla="*/ 3815542 h 5943600"/>
              <a:gd name="connsiteX123" fmla="*/ 1271847 w 1496290"/>
              <a:gd name="connsiteY123" fmla="*/ 3940233 h 5943600"/>
              <a:gd name="connsiteX124" fmla="*/ 1238596 w 1496290"/>
              <a:gd name="connsiteY124" fmla="*/ 4039986 h 5943600"/>
              <a:gd name="connsiteX125" fmla="*/ 1197032 w 1496290"/>
              <a:gd name="connsiteY125" fmla="*/ 4123113 h 5943600"/>
              <a:gd name="connsiteX126" fmla="*/ 1180407 w 1496290"/>
              <a:gd name="connsiteY126" fmla="*/ 4172989 h 5943600"/>
              <a:gd name="connsiteX127" fmla="*/ 1155469 w 1496290"/>
              <a:gd name="connsiteY127" fmla="*/ 4231178 h 5943600"/>
              <a:gd name="connsiteX128" fmla="*/ 1122218 w 1496290"/>
              <a:gd name="connsiteY128" fmla="*/ 4347556 h 5943600"/>
              <a:gd name="connsiteX129" fmla="*/ 1105592 w 1496290"/>
              <a:gd name="connsiteY129" fmla="*/ 4430684 h 5943600"/>
              <a:gd name="connsiteX130" fmla="*/ 1122218 w 1496290"/>
              <a:gd name="connsiteY130" fmla="*/ 4630189 h 5943600"/>
              <a:gd name="connsiteX131" fmla="*/ 1138843 w 1496290"/>
              <a:gd name="connsiteY131" fmla="*/ 4680066 h 5943600"/>
              <a:gd name="connsiteX132" fmla="*/ 1155469 w 1496290"/>
              <a:gd name="connsiteY132" fmla="*/ 4746567 h 5943600"/>
              <a:gd name="connsiteX133" fmla="*/ 1163781 w 1496290"/>
              <a:gd name="connsiteY133" fmla="*/ 4771506 h 5943600"/>
              <a:gd name="connsiteX134" fmla="*/ 1172094 w 1496290"/>
              <a:gd name="connsiteY134" fmla="*/ 4813069 h 5943600"/>
              <a:gd name="connsiteX135" fmla="*/ 1188720 w 1496290"/>
              <a:gd name="connsiteY135" fmla="*/ 4862946 h 5943600"/>
              <a:gd name="connsiteX136" fmla="*/ 1205345 w 1496290"/>
              <a:gd name="connsiteY136" fmla="*/ 4921135 h 5943600"/>
              <a:gd name="connsiteX137" fmla="*/ 1221970 w 1496290"/>
              <a:gd name="connsiteY137" fmla="*/ 5203767 h 5943600"/>
              <a:gd name="connsiteX138" fmla="*/ 1238596 w 1496290"/>
              <a:gd name="connsiteY138" fmla="*/ 5278582 h 5943600"/>
              <a:gd name="connsiteX139" fmla="*/ 1246909 w 1496290"/>
              <a:gd name="connsiteY139" fmla="*/ 5586153 h 5943600"/>
              <a:gd name="connsiteX140" fmla="*/ 1238596 w 1496290"/>
              <a:gd name="connsiteY140" fmla="*/ 5669280 h 5943600"/>
              <a:gd name="connsiteX141" fmla="*/ 1197032 w 1496290"/>
              <a:gd name="connsiteY141" fmla="*/ 5744095 h 5943600"/>
              <a:gd name="connsiteX142" fmla="*/ 1172094 w 1496290"/>
              <a:gd name="connsiteY142" fmla="*/ 5785658 h 5943600"/>
              <a:gd name="connsiteX143" fmla="*/ 1105592 w 1496290"/>
              <a:gd name="connsiteY143" fmla="*/ 5868786 h 5943600"/>
              <a:gd name="connsiteX144" fmla="*/ 1047403 w 1496290"/>
              <a:gd name="connsiteY144" fmla="*/ 5893724 h 5943600"/>
              <a:gd name="connsiteX145" fmla="*/ 906087 w 1496290"/>
              <a:gd name="connsiteY145" fmla="*/ 5918662 h 5943600"/>
              <a:gd name="connsiteX146" fmla="*/ 847898 w 1496290"/>
              <a:gd name="connsiteY146" fmla="*/ 5935287 h 5943600"/>
              <a:gd name="connsiteX147" fmla="*/ 789709 w 1496290"/>
              <a:gd name="connsiteY147" fmla="*/ 5943600 h 5943600"/>
              <a:gd name="connsiteX148" fmla="*/ 648392 w 1496290"/>
              <a:gd name="connsiteY148" fmla="*/ 5935287 h 5943600"/>
              <a:gd name="connsiteX149" fmla="*/ 540327 w 1496290"/>
              <a:gd name="connsiteY149" fmla="*/ 5918662 h 5943600"/>
              <a:gd name="connsiteX150" fmla="*/ 515389 w 1496290"/>
              <a:gd name="connsiteY150" fmla="*/ 5910349 h 5943600"/>
              <a:gd name="connsiteX151" fmla="*/ 473825 w 1496290"/>
              <a:gd name="connsiteY151" fmla="*/ 5877098 h 5943600"/>
              <a:gd name="connsiteX152" fmla="*/ 448887 w 1496290"/>
              <a:gd name="connsiteY152" fmla="*/ 5860473 h 5943600"/>
              <a:gd name="connsiteX153" fmla="*/ 423949 w 1496290"/>
              <a:gd name="connsiteY153" fmla="*/ 5777346 h 5943600"/>
              <a:gd name="connsiteX154" fmla="*/ 399010 w 1496290"/>
              <a:gd name="connsiteY154" fmla="*/ 5710844 h 5943600"/>
              <a:gd name="connsiteX155" fmla="*/ 390698 w 1496290"/>
              <a:gd name="connsiteY155" fmla="*/ 5636029 h 5943600"/>
              <a:gd name="connsiteX156" fmla="*/ 349134 w 1496290"/>
              <a:gd name="connsiteY156" fmla="*/ 5552902 h 5943600"/>
              <a:gd name="connsiteX157" fmla="*/ 315883 w 1496290"/>
              <a:gd name="connsiteY157" fmla="*/ 5503026 h 5943600"/>
              <a:gd name="connsiteX158" fmla="*/ 124690 w 1496290"/>
              <a:gd name="connsiteY158" fmla="*/ 5619404 h 594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</a:cxnLst>
            <a:rect l="l" t="t" r="r" b="b"/>
            <a:pathLst>
              <a:path w="1496290" h="5943600">
                <a:moveTo>
                  <a:pt x="199505" y="5769033"/>
                </a:moveTo>
                <a:lnTo>
                  <a:pt x="199505" y="5769033"/>
                </a:lnTo>
                <a:cubicBezTo>
                  <a:pt x="182880" y="5746866"/>
                  <a:pt x="167368" y="5723818"/>
                  <a:pt x="149629" y="5702531"/>
                </a:cubicBezTo>
                <a:cubicBezTo>
                  <a:pt x="139594" y="5690489"/>
                  <a:pt x="125073" y="5682322"/>
                  <a:pt x="116378" y="5669280"/>
                </a:cubicBezTo>
                <a:lnTo>
                  <a:pt x="83127" y="5619404"/>
                </a:lnTo>
                <a:cubicBezTo>
                  <a:pt x="74814" y="5591695"/>
                  <a:pt x="66818" y="5563888"/>
                  <a:pt x="58189" y="5536276"/>
                </a:cubicBezTo>
                <a:cubicBezTo>
                  <a:pt x="52962" y="5519549"/>
                  <a:pt x="46174" y="5503307"/>
                  <a:pt x="41563" y="5486400"/>
                </a:cubicBezTo>
                <a:cubicBezTo>
                  <a:pt x="37845" y="5472769"/>
                  <a:pt x="35705" y="5458750"/>
                  <a:pt x="33250" y="5444836"/>
                </a:cubicBezTo>
                <a:cubicBezTo>
                  <a:pt x="27392" y="5411640"/>
                  <a:pt x="22167" y="5378335"/>
                  <a:pt x="16625" y="5345084"/>
                </a:cubicBezTo>
                <a:cubicBezTo>
                  <a:pt x="13854" y="5328458"/>
                  <a:pt x="13642" y="5311197"/>
                  <a:pt x="8312" y="5295207"/>
                </a:cubicBezTo>
                <a:lnTo>
                  <a:pt x="0" y="5270269"/>
                </a:lnTo>
                <a:cubicBezTo>
                  <a:pt x="2771" y="5159433"/>
                  <a:pt x="3161" y="5048511"/>
                  <a:pt x="8312" y="4937760"/>
                </a:cubicBezTo>
                <a:cubicBezTo>
                  <a:pt x="8719" y="4929007"/>
                  <a:pt x="14500" y="4921323"/>
                  <a:pt x="16625" y="4912822"/>
                </a:cubicBezTo>
                <a:cubicBezTo>
                  <a:pt x="27800" y="4868122"/>
                  <a:pt x="21183" y="4867238"/>
                  <a:pt x="41563" y="4821382"/>
                </a:cubicBezTo>
                <a:cubicBezTo>
                  <a:pt x="89902" y="4712620"/>
                  <a:pt x="143088" y="4606052"/>
                  <a:pt x="191192" y="4497186"/>
                </a:cubicBezTo>
                <a:cubicBezTo>
                  <a:pt x="219426" y="4433288"/>
                  <a:pt x="170996" y="4494906"/>
                  <a:pt x="224443" y="4422371"/>
                </a:cubicBezTo>
                <a:cubicBezTo>
                  <a:pt x="253708" y="4382654"/>
                  <a:pt x="315883" y="4305993"/>
                  <a:pt x="315883" y="4305993"/>
                </a:cubicBezTo>
                <a:cubicBezTo>
                  <a:pt x="324196" y="4281055"/>
                  <a:pt x="326239" y="4253050"/>
                  <a:pt x="340821" y="4231178"/>
                </a:cubicBezTo>
                <a:cubicBezTo>
                  <a:pt x="362583" y="4198536"/>
                  <a:pt x="358428" y="4208479"/>
                  <a:pt x="374072" y="4164676"/>
                </a:cubicBezTo>
                <a:cubicBezTo>
                  <a:pt x="382913" y="4139920"/>
                  <a:pt x="387254" y="4113374"/>
                  <a:pt x="399010" y="4089862"/>
                </a:cubicBezTo>
                <a:cubicBezTo>
                  <a:pt x="404552" y="4078778"/>
                  <a:pt x="411285" y="4068214"/>
                  <a:pt x="415636" y="4056611"/>
                </a:cubicBezTo>
                <a:cubicBezTo>
                  <a:pt x="419648" y="4045914"/>
                  <a:pt x="419261" y="4033779"/>
                  <a:pt x="423949" y="4023360"/>
                </a:cubicBezTo>
                <a:cubicBezTo>
                  <a:pt x="444290" y="3978158"/>
                  <a:pt x="490450" y="3890356"/>
                  <a:pt x="490450" y="3890356"/>
                </a:cubicBezTo>
                <a:cubicBezTo>
                  <a:pt x="508670" y="3799262"/>
                  <a:pt x="485887" y="3894215"/>
                  <a:pt x="515389" y="3815542"/>
                </a:cubicBezTo>
                <a:cubicBezTo>
                  <a:pt x="538395" y="3754193"/>
                  <a:pt x="506633" y="3807892"/>
                  <a:pt x="540327" y="3757353"/>
                </a:cubicBezTo>
                <a:cubicBezTo>
                  <a:pt x="543098" y="3746269"/>
                  <a:pt x="544140" y="3734603"/>
                  <a:pt x="548640" y="3724102"/>
                </a:cubicBezTo>
                <a:cubicBezTo>
                  <a:pt x="560843" y="3695627"/>
                  <a:pt x="582689" y="3671030"/>
                  <a:pt x="590203" y="3640975"/>
                </a:cubicBezTo>
                <a:cubicBezTo>
                  <a:pt x="600939" y="3598032"/>
                  <a:pt x="592179" y="3617230"/>
                  <a:pt x="615141" y="3582786"/>
                </a:cubicBezTo>
                <a:cubicBezTo>
                  <a:pt x="617912" y="3571702"/>
                  <a:pt x="618953" y="3560036"/>
                  <a:pt x="623454" y="3549535"/>
                </a:cubicBezTo>
                <a:cubicBezTo>
                  <a:pt x="627390" y="3540352"/>
                  <a:pt x="636572" y="3533951"/>
                  <a:pt x="640080" y="3524596"/>
                </a:cubicBezTo>
                <a:cubicBezTo>
                  <a:pt x="645041" y="3511367"/>
                  <a:pt x="644332" y="3496566"/>
                  <a:pt x="648392" y="3483033"/>
                </a:cubicBezTo>
                <a:cubicBezTo>
                  <a:pt x="652680" y="3468740"/>
                  <a:pt x="660919" y="3455817"/>
                  <a:pt x="665018" y="3441469"/>
                </a:cubicBezTo>
                <a:cubicBezTo>
                  <a:pt x="672036" y="3416906"/>
                  <a:pt x="675447" y="3391439"/>
                  <a:pt x="681643" y="3366655"/>
                </a:cubicBezTo>
                <a:cubicBezTo>
                  <a:pt x="683768" y="3358154"/>
                  <a:pt x="687185" y="3350029"/>
                  <a:pt x="689956" y="3341716"/>
                </a:cubicBezTo>
                <a:cubicBezTo>
                  <a:pt x="695498" y="3308465"/>
                  <a:pt x="700723" y="3275160"/>
                  <a:pt x="706581" y="3241964"/>
                </a:cubicBezTo>
                <a:cubicBezTo>
                  <a:pt x="709036" y="3228050"/>
                  <a:pt x="711176" y="3214031"/>
                  <a:pt x="714894" y="3200400"/>
                </a:cubicBezTo>
                <a:cubicBezTo>
                  <a:pt x="719505" y="3183493"/>
                  <a:pt x="725978" y="3167149"/>
                  <a:pt x="731520" y="3150524"/>
                </a:cubicBezTo>
                <a:lnTo>
                  <a:pt x="739832" y="3125586"/>
                </a:lnTo>
                <a:cubicBezTo>
                  <a:pt x="742603" y="3092335"/>
                  <a:pt x="744246" y="3058971"/>
                  <a:pt x="748145" y="3025833"/>
                </a:cubicBezTo>
                <a:cubicBezTo>
                  <a:pt x="754953" y="2967966"/>
                  <a:pt x="753989" y="3002455"/>
                  <a:pt x="764770" y="2959331"/>
                </a:cubicBezTo>
                <a:cubicBezTo>
                  <a:pt x="768197" y="2945624"/>
                  <a:pt x="770312" y="2931622"/>
                  <a:pt x="773083" y="2917767"/>
                </a:cubicBezTo>
                <a:cubicBezTo>
                  <a:pt x="759229" y="2845723"/>
                  <a:pt x="748883" y="2772915"/>
                  <a:pt x="731520" y="2701636"/>
                </a:cubicBezTo>
                <a:cubicBezTo>
                  <a:pt x="696205" y="2556657"/>
                  <a:pt x="647510" y="2415040"/>
                  <a:pt x="615141" y="2269375"/>
                </a:cubicBezTo>
                <a:cubicBezTo>
                  <a:pt x="595828" y="2182463"/>
                  <a:pt x="609941" y="2217409"/>
                  <a:pt x="581890" y="2161309"/>
                </a:cubicBezTo>
                <a:cubicBezTo>
                  <a:pt x="572195" y="2112830"/>
                  <a:pt x="571995" y="2108402"/>
                  <a:pt x="556952" y="2053244"/>
                </a:cubicBezTo>
                <a:cubicBezTo>
                  <a:pt x="554647" y="2044790"/>
                  <a:pt x="550610" y="2036844"/>
                  <a:pt x="548640" y="2028306"/>
                </a:cubicBezTo>
                <a:cubicBezTo>
                  <a:pt x="542286" y="2000772"/>
                  <a:pt x="538867" y="1972592"/>
                  <a:pt x="532014" y="1945178"/>
                </a:cubicBezTo>
                <a:cubicBezTo>
                  <a:pt x="526472" y="1923011"/>
                  <a:pt x="519146" y="1901215"/>
                  <a:pt x="515389" y="1878676"/>
                </a:cubicBezTo>
                <a:cubicBezTo>
                  <a:pt x="512196" y="1859517"/>
                  <a:pt x="508996" y="1824327"/>
                  <a:pt x="498763" y="1803862"/>
                </a:cubicBezTo>
                <a:cubicBezTo>
                  <a:pt x="494295" y="1794926"/>
                  <a:pt x="487680" y="1787237"/>
                  <a:pt x="482138" y="1778924"/>
                </a:cubicBezTo>
                <a:cubicBezTo>
                  <a:pt x="479367" y="1759528"/>
                  <a:pt x="478577" y="1739743"/>
                  <a:pt x="473825" y="1720735"/>
                </a:cubicBezTo>
                <a:cubicBezTo>
                  <a:pt x="470206" y="1706259"/>
                  <a:pt x="462166" y="1693242"/>
                  <a:pt x="457200" y="1679171"/>
                </a:cubicBezTo>
                <a:cubicBezTo>
                  <a:pt x="445535" y="1646119"/>
                  <a:pt x="432450" y="1613421"/>
                  <a:pt x="423949" y="1579418"/>
                </a:cubicBezTo>
                <a:cubicBezTo>
                  <a:pt x="412630" y="1534145"/>
                  <a:pt x="420745" y="1556386"/>
                  <a:pt x="399010" y="1512916"/>
                </a:cubicBezTo>
                <a:cubicBezTo>
                  <a:pt x="396239" y="1501833"/>
                  <a:pt x="394311" y="1490504"/>
                  <a:pt x="390698" y="1479666"/>
                </a:cubicBezTo>
                <a:cubicBezTo>
                  <a:pt x="385979" y="1465510"/>
                  <a:pt x="378460" y="1452364"/>
                  <a:pt x="374072" y="1438102"/>
                </a:cubicBezTo>
                <a:cubicBezTo>
                  <a:pt x="367352" y="1416263"/>
                  <a:pt x="357447" y="1371600"/>
                  <a:pt x="357447" y="1371600"/>
                </a:cubicBezTo>
                <a:cubicBezTo>
                  <a:pt x="360218" y="1316182"/>
                  <a:pt x="360050" y="1260539"/>
                  <a:pt x="365760" y="1205346"/>
                </a:cubicBezTo>
                <a:cubicBezTo>
                  <a:pt x="369929" y="1165046"/>
                  <a:pt x="379230" y="1139994"/>
                  <a:pt x="390698" y="1105593"/>
                </a:cubicBezTo>
                <a:cubicBezTo>
                  <a:pt x="413566" y="968370"/>
                  <a:pt x="386861" y="1112621"/>
                  <a:pt x="407323" y="1030778"/>
                </a:cubicBezTo>
                <a:cubicBezTo>
                  <a:pt x="425142" y="959507"/>
                  <a:pt x="408741" y="964894"/>
                  <a:pt x="448887" y="864524"/>
                </a:cubicBezTo>
                <a:cubicBezTo>
                  <a:pt x="454429" y="850669"/>
                  <a:pt x="460273" y="836932"/>
                  <a:pt x="465512" y="822960"/>
                </a:cubicBezTo>
                <a:cubicBezTo>
                  <a:pt x="468589" y="814756"/>
                  <a:pt x="471924" y="806576"/>
                  <a:pt x="473825" y="798022"/>
                </a:cubicBezTo>
                <a:cubicBezTo>
                  <a:pt x="477481" y="781569"/>
                  <a:pt x="475293" y="763548"/>
                  <a:pt x="482138" y="748146"/>
                </a:cubicBezTo>
                <a:cubicBezTo>
                  <a:pt x="486913" y="737403"/>
                  <a:pt x="500243" y="732773"/>
                  <a:pt x="507076" y="723207"/>
                </a:cubicBezTo>
                <a:cubicBezTo>
                  <a:pt x="514278" y="713123"/>
                  <a:pt x="518820" y="701346"/>
                  <a:pt x="523701" y="689956"/>
                </a:cubicBezTo>
                <a:cubicBezTo>
                  <a:pt x="527153" y="681902"/>
                  <a:pt x="526540" y="671860"/>
                  <a:pt x="532014" y="665018"/>
                </a:cubicBezTo>
                <a:cubicBezTo>
                  <a:pt x="538255" y="657217"/>
                  <a:pt x="548639" y="653935"/>
                  <a:pt x="556952" y="648393"/>
                </a:cubicBezTo>
                <a:cubicBezTo>
                  <a:pt x="578797" y="561014"/>
                  <a:pt x="546044" y="660338"/>
                  <a:pt x="590203" y="598516"/>
                </a:cubicBezTo>
                <a:cubicBezTo>
                  <a:pt x="598876" y="586374"/>
                  <a:pt x="598920" y="569606"/>
                  <a:pt x="606829" y="556953"/>
                </a:cubicBezTo>
                <a:cubicBezTo>
                  <a:pt x="613060" y="546984"/>
                  <a:pt x="624714" y="541420"/>
                  <a:pt x="631767" y="532015"/>
                </a:cubicBezTo>
                <a:cubicBezTo>
                  <a:pt x="701039" y="439651"/>
                  <a:pt x="652087" y="476904"/>
                  <a:pt x="706581" y="440575"/>
                </a:cubicBezTo>
                <a:cubicBezTo>
                  <a:pt x="744753" y="383316"/>
                  <a:pt x="695979" y="452945"/>
                  <a:pt x="756458" y="382386"/>
                </a:cubicBezTo>
                <a:cubicBezTo>
                  <a:pt x="793405" y="339281"/>
                  <a:pt x="749990" y="372842"/>
                  <a:pt x="798021" y="340822"/>
                </a:cubicBezTo>
                <a:cubicBezTo>
                  <a:pt x="816120" y="268427"/>
                  <a:pt x="789622" y="350183"/>
                  <a:pt x="847898" y="266007"/>
                </a:cubicBezTo>
                <a:cubicBezTo>
                  <a:pt x="862005" y="245630"/>
                  <a:pt x="867685" y="220313"/>
                  <a:pt x="881149" y="199506"/>
                </a:cubicBezTo>
                <a:cubicBezTo>
                  <a:pt x="898312" y="172981"/>
                  <a:pt x="939338" y="124691"/>
                  <a:pt x="939338" y="124691"/>
                </a:cubicBezTo>
                <a:cubicBezTo>
                  <a:pt x="942109" y="116378"/>
                  <a:pt x="943142" y="107267"/>
                  <a:pt x="947650" y="99753"/>
                </a:cubicBezTo>
                <a:cubicBezTo>
                  <a:pt x="951682" y="93032"/>
                  <a:pt x="960771" y="90137"/>
                  <a:pt x="964276" y="83127"/>
                </a:cubicBezTo>
                <a:cubicBezTo>
                  <a:pt x="969385" y="72908"/>
                  <a:pt x="966921" y="59795"/>
                  <a:pt x="972589" y="49876"/>
                </a:cubicBezTo>
                <a:cubicBezTo>
                  <a:pt x="978422" y="39669"/>
                  <a:pt x="987961" y="31771"/>
                  <a:pt x="997527" y="24938"/>
                </a:cubicBezTo>
                <a:cubicBezTo>
                  <a:pt x="1015501" y="12099"/>
                  <a:pt x="1035366" y="6784"/>
                  <a:pt x="1055716" y="0"/>
                </a:cubicBezTo>
                <a:cubicBezTo>
                  <a:pt x="1072341" y="2771"/>
                  <a:pt x="1089331" y="3878"/>
                  <a:pt x="1105592" y="8313"/>
                </a:cubicBezTo>
                <a:cubicBezTo>
                  <a:pt x="1119988" y="12239"/>
                  <a:pt x="1133133" y="19839"/>
                  <a:pt x="1147156" y="24938"/>
                </a:cubicBezTo>
                <a:cubicBezTo>
                  <a:pt x="1163626" y="30927"/>
                  <a:pt x="1180246" y="36528"/>
                  <a:pt x="1197032" y="41564"/>
                </a:cubicBezTo>
                <a:cubicBezTo>
                  <a:pt x="1207975" y="44847"/>
                  <a:pt x="1219340" y="46593"/>
                  <a:pt x="1230283" y="49876"/>
                </a:cubicBezTo>
                <a:cubicBezTo>
                  <a:pt x="1247069" y="54912"/>
                  <a:pt x="1263534" y="60960"/>
                  <a:pt x="1280160" y="66502"/>
                </a:cubicBezTo>
                <a:cubicBezTo>
                  <a:pt x="1288473" y="69273"/>
                  <a:pt x="1297261" y="70896"/>
                  <a:pt x="1305098" y="74815"/>
                </a:cubicBezTo>
                <a:cubicBezTo>
                  <a:pt x="1316182" y="80357"/>
                  <a:pt x="1326959" y="86559"/>
                  <a:pt x="1338349" y="91440"/>
                </a:cubicBezTo>
                <a:cubicBezTo>
                  <a:pt x="1346403" y="94892"/>
                  <a:pt x="1355450" y="95834"/>
                  <a:pt x="1363287" y="99753"/>
                </a:cubicBezTo>
                <a:cubicBezTo>
                  <a:pt x="1374406" y="105313"/>
                  <a:pt x="1397117" y="121404"/>
                  <a:pt x="1404850" y="133004"/>
                </a:cubicBezTo>
                <a:cubicBezTo>
                  <a:pt x="1411724" y="143315"/>
                  <a:pt x="1415934" y="155171"/>
                  <a:pt x="1421476" y="166255"/>
                </a:cubicBezTo>
                <a:cubicBezTo>
                  <a:pt x="1432069" y="303965"/>
                  <a:pt x="1438974" y="340848"/>
                  <a:pt x="1421476" y="507076"/>
                </a:cubicBezTo>
                <a:cubicBezTo>
                  <a:pt x="1418358" y="536694"/>
                  <a:pt x="1398315" y="581509"/>
                  <a:pt x="1388225" y="615142"/>
                </a:cubicBezTo>
                <a:cubicBezTo>
                  <a:pt x="1333963" y="796017"/>
                  <a:pt x="1426499" y="493982"/>
                  <a:pt x="1346661" y="781396"/>
                </a:cubicBezTo>
                <a:cubicBezTo>
                  <a:pt x="1342667" y="795773"/>
                  <a:pt x="1334196" y="808630"/>
                  <a:pt x="1330036" y="822960"/>
                </a:cubicBezTo>
                <a:cubicBezTo>
                  <a:pt x="1309234" y="894611"/>
                  <a:pt x="1289942" y="966710"/>
                  <a:pt x="1271847" y="1039091"/>
                </a:cubicBezTo>
                <a:cubicBezTo>
                  <a:pt x="1241335" y="1161137"/>
                  <a:pt x="1295166" y="1004615"/>
                  <a:pt x="1238596" y="1155469"/>
                </a:cubicBezTo>
                <a:cubicBezTo>
                  <a:pt x="1228401" y="1226831"/>
                  <a:pt x="1228540" y="1229080"/>
                  <a:pt x="1213658" y="1313411"/>
                </a:cubicBezTo>
                <a:cubicBezTo>
                  <a:pt x="1211203" y="1327325"/>
                  <a:pt x="1207494" y="1341010"/>
                  <a:pt x="1205345" y="1354975"/>
                </a:cubicBezTo>
                <a:cubicBezTo>
                  <a:pt x="1201948" y="1377055"/>
                  <a:pt x="1201149" y="1399519"/>
                  <a:pt x="1197032" y="1421476"/>
                </a:cubicBezTo>
                <a:cubicBezTo>
                  <a:pt x="1163967" y="1597822"/>
                  <a:pt x="1194017" y="1379101"/>
                  <a:pt x="1172094" y="1554480"/>
                </a:cubicBezTo>
                <a:cubicBezTo>
                  <a:pt x="1180407" y="1640378"/>
                  <a:pt x="1185160" y="1726696"/>
                  <a:pt x="1197032" y="1812175"/>
                </a:cubicBezTo>
                <a:cubicBezTo>
                  <a:pt x="1199085" y="1826955"/>
                  <a:pt x="1209779" y="1839329"/>
                  <a:pt x="1213658" y="1853738"/>
                </a:cubicBezTo>
                <a:cubicBezTo>
                  <a:pt x="1229209" y="1911497"/>
                  <a:pt x="1236305" y="1971560"/>
                  <a:pt x="1255221" y="2028306"/>
                </a:cubicBezTo>
                <a:cubicBezTo>
                  <a:pt x="1260763" y="2044931"/>
                  <a:pt x="1264595" y="2062228"/>
                  <a:pt x="1271847" y="2078182"/>
                </a:cubicBezTo>
                <a:cubicBezTo>
                  <a:pt x="1278533" y="2092891"/>
                  <a:pt x="1290135" y="2105021"/>
                  <a:pt x="1296785" y="2119746"/>
                </a:cubicBezTo>
                <a:cubicBezTo>
                  <a:pt x="1328982" y="2191039"/>
                  <a:pt x="1359553" y="2263094"/>
                  <a:pt x="1388225" y="2335876"/>
                </a:cubicBezTo>
                <a:cubicBezTo>
                  <a:pt x="1395619" y="2354645"/>
                  <a:pt x="1397358" y="2375336"/>
                  <a:pt x="1404850" y="2394066"/>
                </a:cubicBezTo>
                <a:cubicBezTo>
                  <a:pt x="1408560" y="2403342"/>
                  <a:pt x="1416624" y="2410271"/>
                  <a:pt x="1421476" y="2419004"/>
                </a:cubicBezTo>
                <a:cubicBezTo>
                  <a:pt x="1430503" y="2435253"/>
                  <a:pt x="1439887" y="2451476"/>
                  <a:pt x="1446414" y="2468880"/>
                </a:cubicBezTo>
                <a:cubicBezTo>
                  <a:pt x="1467515" y="2525148"/>
                  <a:pt x="1479510" y="2584168"/>
                  <a:pt x="1487978" y="2643447"/>
                </a:cubicBezTo>
                <a:cubicBezTo>
                  <a:pt x="1491137" y="2665562"/>
                  <a:pt x="1493519" y="2687782"/>
                  <a:pt x="1496290" y="2709949"/>
                </a:cubicBezTo>
                <a:cubicBezTo>
                  <a:pt x="1493519" y="2790305"/>
                  <a:pt x="1492565" y="2870745"/>
                  <a:pt x="1487978" y="2951018"/>
                </a:cubicBezTo>
                <a:cubicBezTo>
                  <a:pt x="1487016" y="2967846"/>
                  <a:pt x="1482165" y="2984226"/>
                  <a:pt x="1479665" y="3000895"/>
                </a:cubicBezTo>
                <a:cubicBezTo>
                  <a:pt x="1473852" y="3039648"/>
                  <a:pt x="1470725" y="3078847"/>
                  <a:pt x="1463040" y="3117273"/>
                </a:cubicBezTo>
                <a:cubicBezTo>
                  <a:pt x="1451309" y="3175927"/>
                  <a:pt x="1429935" y="3232626"/>
                  <a:pt x="1421476" y="3291840"/>
                </a:cubicBezTo>
                <a:cubicBezTo>
                  <a:pt x="1415934" y="3330633"/>
                  <a:pt x="1411292" y="3369565"/>
                  <a:pt x="1404850" y="3408218"/>
                </a:cubicBezTo>
                <a:cubicBezTo>
                  <a:pt x="1400661" y="3433352"/>
                  <a:pt x="1387307" y="3469162"/>
                  <a:pt x="1379912" y="3491346"/>
                </a:cubicBezTo>
                <a:cubicBezTo>
                  <a:pt x="1341707" y="3739683"/>
                  <a:pt x="1383546" y="3497763"/>
                  <a:pt x="1346661" y="3657600"/>
                </a:cubicBezTo>
                <a:cubicBezTo>
                  <a:pt x="1342871" y="3674023"/>
                  <a:pt x="1342005" y="3691023"/>
                  <a:pt x="1338349" y="3707476"/>
                </a:cubicBezTo>
                <a:cubicBezTo>
                  <a:pt x="1336448" y="3716030"/>
                  <a:pt x="1332613" y="3724040"/>
                  <a:pt x="1330036" y="3732415"/>
                </a:cubicBezTo>
                <a:cubicBezTo>
                  <a:pt x="1321528" y="3760065"/>
                  <a:pt x="1312841" y="3787668"/>
                  <a:pt x="1305098" y="3815542"/>
                </a:cubicBezTo>
                <a:cubicBezTo>
                  <a:pt x="1283679" y="3892649"/>
                  <a:pt x="1294661" y="3867988"/>
                  <a:pt x="1271847" y="3940233"/>
                </a:cubicBezTo>
                <a:cubicBezTo>
                  <a:pt x="1261293" y="3973656"/>
                  <a:pt x="1254271" y="4008637"/>
                  <a:pt x="1238596" y="4039986"/>
                </a:cubicBezTo>
                <a:cubicBezTo>
                  <a:pt x="1224741" y="4067695"/>
                  <a:pt x="1206828" y="4093723"/>
                  <a:pt x="1197032" y="4123113"/>
                </a:cubicBezTo>
                <a:cubicBezTo>
                  <a:pt x="1191490" y="4139738"/>
                  <a:pt x="1187310" y="4156881"/>
                  <a:pt x="1180407" y="4172989"/>
                </a:cubicBezTo>
                <a:cubicBezTo>
                  <a:pt x="1172094" y="4192385"/>
                  <a:pt x="1162142" y="4211158"/>
                  <a:pt x="1155469" y="4231178"/>
                </a:cubicBezTo>
                <a:cubicBezTo>
                  <a:pt x="1142711" y="4269453"/>
                  <a:pt x="1130130" y="4307995"/>
                  <a:pt x="1122218" y="4347556"/>
                </a:cubicBezTo>
                <a:lnTo>
                  <a:pt x="1105592" y="4430684"/>
                </a:lnTo>
                <a:cubicBezTo>
                  <a:pt x="1107458" y="4462400"/>
                  <a:pt x="1110386" y="4578918"/>
                  <a:pt x="1122218" y="4630189"/>
                </a:cubicBezTo>
                <a:cubicBezTo>
                  <a:pt x="1126159" y="4647265"/>
                  <a:pt x="1134029" y="4663215"/>
                  <a:pt x="1138843" y="4680066"/>
                </a:cubicBezTo>
                <a:cubicBezTo>
                  <a:pt x="1145120" y="4702036"/>
                  <a:pt x="1149457" y="4724523"/>
                  <a:pt x="1155469" y="4746567"/>
                </a:cubicBezTo>
                <a:cubicBezTo>
                  <a:pt x="1157775" y="4755021"/>
                  <a:pt x="1161656" y="4763005"/>
                  <a:pt x="1163781" y="4771506"/>
                </a:cubicBezTo>
                <a:cubicBezTo>
                  <a:pt x="1167208" y="4785213"/>
                  <a:pt x="1168376" y="4799438"/>
                  <a:pt x="1172094" y="4813069"/>
                </a:cubicBezTo>
                <a:cubicBezTo>
                  <a:pt x="1176705" y="4829976"/>
                  <a:pt x="1183566" y="4846196"/>
                  <a:pt x="1188720" y="4862946"/>
                </a:cubicBezTo>
                <a:cubicBezTo>
                  <a:pt x="1194652" y="4882226"/>
                  <a:pt x="1199803" y="4901739"/>
                  <a:pt x="1205345" y="4921135"/>
                </a:cubicBezTo>
                <a:cubicBezTo>
                  <a:pt x="1206327" y="4939785"/>
                  <a:pt x="1217674" y="5169400"/>
                  <a:pt x="1221970" y="5203767"/>
                </a:cubicBezTo>
                <a:cubicBezTo>
                  <a:pt x="1225139" y="5229116"/>
                  <a:pt x="1233054" y="5253644"/>
                  <a:pt x="1238596" y="5278582"/>
                </a:cubicBezTo>
                <a:cubicBezTo>
                  <a:pt x="1241367" y="5381106"/>
                  <a:pt x="1246909" y="5483592"/>
                  <a:pt x="1246909" y="5586153"/>
                </a:cubicBezTo>
                <a:cubicBezTo>
                  <a:pt x="1246909" y="5614000"/>
                  <a:pt x="1244974" y="5642173"/>
                  <a:pt x="1238596" y="5669280"/>
                </a:cubicBezTo>
                <a:cubicBezTo>
                  <a:pt x="1217497" y="5758952"/>
                  <a:pt x="1226007" y="5703530"/>
                  <a:pt x="1197032" y="5744095"/>
                </a:cubicBezTo>
                <a:cubicBezTo>
                  <a:pt x="1187641" y="5757242"/>
                  <a:pt x="1181649" y="5772629"/>
                  <a:pt x="1172094" y="5785658"/>
                </a:cubicBezTo>
                <a:cubicBezTo>
                  <a:pt x="1151109" y="5814273"/>
                  <a:pt x="1138208" y="5854808"/>
                  <a:pt x="1105592" y="5868786"/>
                </a:cubicBezTo>
                <a:cubicBezTo>
                  <a:pt x="1086196" y="5877099"/>
                  <a:pt x="1067648" y="5887770"/>
                  <a:pt x="1047403" y="5893724"/>
                </a:cubicBezTo>
                <a:cubicBezTo>
                  <a:pt x="1008746" y="5905094"/>
                  <a:pt x="948094" y="5912661"/>
                  <a:pt x="906087" y="5918662"/>
                </a:cubicBezTo>
                <a:cubicBezTo>
                  <a:pt x="884715" y="5925786"/>
                  <a:pt x="870869" y="5931111"/>
                  <a:pt x="847898" y="5935287"/>
                </a:cubicBezTo>
                <a:cubicBezTo>
                  <a:pt x="828621" y="5938792"/>
                  <a:pt x="809105" y="5940829"/>
                  <a:pt x="789709" y="5943600"/>
                </a:cubicBezTo>
                <a:lnTo>
                  <a:pt x="648392" y="5935287"/>
                </a:lnTo>
                <a:cubicBezTo>
                  <a:pt x="597965" y="5931408"/>
                  <a:pt x="581646" y="5930468"/>
                  <a:pt x="540327" y="5918662"/>
                </a:cubicBezTo>
                <a:cubicBezTo>
                  <a:pt x="531902" y="5916255"/>
                  <a:pt x="523226" y="5914268"/>
                  <a:pt x="515389" y="5910349"/>
                </a:cubicBezTo>
                <a:cubicBezTo>
                  <a:pt x="481267" y="5893288"/>
                  <a:pt x="499603" y="5897720"/>
                  <a:pt x="473825" y="5877098"/>
                </a:cubicBezTo>
                <a:cubicBezTo>
                  <a:pt x="466024" y="5870857"/>
                  <a:pt x="457200" y="5866015"/>
                  <a:pt x="448887" y="5860473"/>
                </a:cubicBezTo>
                <a:cubicBezTo>
                  <a:pt x="399314" y="5736544"/>
                  <a:pt x="461414" y="5899107"/>
                  <a:pt x="423949" y="5777346"/>
                </a:cubicBezTo>
                <a:cubicBezTo>
                  <a:pt x="416987" y="5754718"/>
                  <a:pt x="407323" y="5733011"/>
                  <a:pt x="399010" y="5710844"/>
                </a:cubicBezTo>
                <a:cubicBezTo>
                  <a:pt x="396239" y="5685906"/>
                  <a:pt x="394823" y="5660779"/>
                  <a:pt x="390698" y="5636029"/>
                </a:cubicBezTo>
                <a:cubicBezTo>
                  <a:pt x="386287" y="5609562"/>
                  <a:pt x="358773" y="5568565"/>
                  <a:pt x="349134" y="5552902"/>
                </a:cubicBezTo>
                <a:cubicBezTo>
                  <a:pt x="338662" y="5535885"/>
                  <a:pt x="315883" y="5503026"/>
                  <a:pt x="315883" y="5503026"/>
                </a:cubicBezTo>
                <a:lnTo>
                  <a:pt x="124690" y="5619404"/>
                </a:lnTo>
              </a:path>
            </a:pathLst>
          </a:custGeom>
          <a:solidFill>
            <a:schemeClr val="tx1">
              <a:lumMod val="75000"/>
              <a:lumOff val="2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619841">
            <a:off x="7552925" y="5860152"/>
            <a:ext cx="372103" cy="312739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863610">
            <a:off x="7304254" y="5761368"/>
            <a:ext cx="372103" cy="312739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53185">
            <a:off x="8581156" y="5831588"/>
            <a:ext cx="248478" cy="294063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17508460">
            <a:off x="8802387" y="5717127"/>
            <a:ext cx="105323" cy="199788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997922">
            <a:off x="8882707" y="5871636"/>
            <a:ext cx="261293" cy="231206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863610">
            <a:off x="6908120" y="5743214"/>
            <a:ext cx="372103" cy="312739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771659">
            <a:off x="7110684" y="5517146"/>
            <a:ext cx="348584" cy="254063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666366" y="6096000"/>
            <a:ext cx="10724766" cy="102563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90600" y="5244162"/>
            <a:ext cx="685800" cy="85183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 rot="19863520">
            <a:off x="6442742" y="5861948"/>
            <a:ext cx="304800" cy="2422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 rot="778122">
            <a:off x="6805094" y="5822312"/>
            <a:ext cx="304800" cy="2422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 rot="778122">
            <a:off x="7567094" y="5898512"/>
            <a:ext cx="304800" cy="2422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 rot="858278">
            <a:off x="9199459" y="5720444"/>
            <a:ext cx="432032" cy="3433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 rot="20584716">
            <a:off x="8265320" y="5763050"/>
            <a:ext cx="432032" cy="3433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2362200" y="4953000"/>
            <a:ext cx="4038600" cy="106680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Callout 28"/>
          <p:cNvSpPr/>
          <p:nvPr/>
        </p:nvSpPr>
        <p:spPr>
          <a:xfrm>
            <a:off x="3200400" y="1066800"/>
            <a:ext cx="5715000" cy="4953000"/>
          </a:xfrm>
          <a:prstGeom prst="downArrowCallou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What was happening here?</a:t>
            </a:r>
            <a:endParaRPr lang="en-US" sz="6000" dirty="0">
              <a:solidFill>
                <a:schemeClr val="tx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533400" y="381000"/>
            <a:ext cx="4267200" cy="42672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Didn’t care about the temple?</a:t>
            </a:r>
            <a:endParaRPr lang="en-US" sz="4400" dirty="0">
              <a:solidFill>
                <a:schemeClr val="tx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4572000" y="381000"/>
            <a:ext cx="4267200" cy="42672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Didn’t listen to the prophets?</a:t>
            </a:r>
            <a:endParaRPr lang="en-US" sz="4400" dirty="0">
              <a:solidFill>
                <a:schemeClr val="tx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 rot="19932417">
            <a:off x="901459" y="1858996"/>
            <a:ext cx="3429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NO</a:t>
            </a:r>
            <a:endParaRPr lang="en-US" sz="8800" dirty="0"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9932417">
            <a:off x="5016260" y="1782797"/>
            <a:ext cx="3429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NO</a:t>
            </a:r>
            <a:endParaRPr lang="en-US" sz="8800" dirty="0"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31025" y="-1039091"/>
            <a:ext cx="10939549" cy="802178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0"/>
          <p:cNvGrpSpPr/>
          <p:nvPr/>
        </p:nvGrpSpPr>
        <p:grpSpPr>
          <a:xfrm>
            <a:off x="457200" y="4419600"/>
            <a:ext cx="1752601" cy="1711430"/>
            <a:chOff x="762000" y="4876800"/>
            <a:chExt cx="1752601" cy="1254230"/>
          </a:xfrm>
        </p:grpSpPr>
        <p:sp>
          <p:nvSpPr>
            <p:cNvPr id="4" name="Rectangle 3"/>
            <p:cNvSpPr/>
            <p:nvPr/>
          </p:nvSpPr>
          <p:spPr>
            <a:xfrm>
              <a:off x="990600" y="5105400"/>
              <a:ext cx="1332731" cy="102563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43000" y="4876800"/>
              <a:ext cx="1066801" cy="56843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981201" y="5334000"/>
              <a:ext cx="533400" cy="76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62000" y="5334000"/>
              <a:ext cx="533400" cy="76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Freeform 11"/>
          <p:cNvSpPr/>
          <p:nvPr/>
        </p:nvSpPr>
        <p:spPr>
          <a:xfrm flipH="1">
            <a:off x="7659886" y="-417652"/>
            <a:ext cx="884746" cy="6886416"/>
          </a:xfrm>
          <a:custGeom>
            <a:avLst/>
            <a:gdLst>
              <a:gd name="connsiteX0" fmla="*/ 199505 w 1496290"/>
              <a:gd name="connsiteY0" fmla="*/ 5769033 h 5943600"/>
              <a:gd name="connsiteX1" fmla="*/ 199505 w 1496290"/>
              <a:gd name="connsiteY1" fmla="*/ 5769033 h 5943600"/>
              <a:gd name="connsiteX2" fmla="*/ 149629 w 1496290"/>
              <a:gd name="connsiteY2" fmla="*/ 5702531 h 5943600"/>
              <a:gd name="connsiteX3" fmla="*/ 116378 w 1496290"/>
              <a:gd name="connsiteY3" fmla="*/ 5669280 h 5943600"/>
              <a:gd name="connsiteX4" fmla="*/ 83127 w 1496290"/>
              <a:gd name="connsiteY4" fmla="*/ 5619404 h 5943600"/>
              <a:gd name="connsiteX5" fmla="*/ 58189 w 1496290"/>
              <a:gd name="connsiteY5" fmla="*/ 5536276 h 5943600"/>
              <a:gd name="connsiteX6" fmla="*/ 41563 w 1496290"/>
              <a:gd name="connsiteY6" fmla="*/ 5486400 h 5943600"/>
              <a:gd name="connsiteX7" fmla="*/ 33250 w 1496290"/>
              <a:gd name="connsiteY7" fmla="*/ 5444836 h 5943600"/>
              <a:gd name="connsiteX8" fmla="*/ 16625 w 1496290"/>
              <a:gd name="connsiteY8" fmla="*/ 5345084 h 5943600"/>
              <a:gd name="connsiteX9" fmla="*/ 8312 w 1496290"/>
              <a:gd name="connsiteY9" fmla="*/ 5295207 h 5943600"/>
              <a:gd name="connsiteX10" fmla="*/ 0 w 1496290"/>
              <a:gd name="connsiteY10" fmla="*/ 5270269 h 5943600"/>
              <a:gd name="connsiteX11" fmla="*/ 8312 w 1496290"/>
              <a:gd name="connsiteY11" fmla="*/ 4937760 h 5943600"/>
              <a:gd name="connsiteX12" fmla="*/ 16625 w 1496290"/>
              <a:gd name="connsiteY12" fmla="*/ 4912822 h 5943600"/>
              <a:gd name="connsiteX13" fmla="*/ 41563 w 1496290"/>
              <a:gd name="connsiteY13" fmla="*/ 4821382 h 5943600"/>
              <a:gd name="connsiteX14" fmla="*/ 191192 w 1496290"/>
              <a:gd name="connsiteY14" fmla="*/ 4497186 h 5943600"/>
              <a:gd name="connsiteX15" fmla="*/ 224443 w 1496290"/>
              <a:gd name="connsiteY15" fmla="*/ 4422371 h 5943600"/>
              <a:gd name="connsiteX16" fmla="*/ 315883 w 1496290"/>
              <a:gd name="connsiteY16" fmla="*/ 4305993 h 5943600"/>
              <a:gd name="connsiteX17" fmla="*/ 340821 w 1496290"/>
              <a:gd name="connsiteY17" fmla="*/ 4231178 h 5943600"/>
              <a:gd name="connsiteX18" fmla="*/ 374072 w 1496290"/>
              <a:gd name="connsiteY18" fmla="*/ 4164676 h 5943600"/>
              <a:gd name="connsiteX19" fmla="*/ 399010 w 1496290"/>
              <a:gd name="connsiteY19" fmla="*/ 4089862 h 5943600"/>
              <a:gd name="connsiteX20" fmla="*/ 415636 w 1496290"/>
              <a:gd name="connsiteY20" fmla="*/ 4056611 h 5943600"/>
              <a:gd name="connsiteX21" fmla="*/ 423949 w 1496290"/>
              <a:gd name="connsiteY21" fmla="*/ 4023360 h 5943600"/>
              <a:gd name="connsiteX22" fmla="*/ 490450 w 1496290"/>
              <a:gd name="connsiteY22" fmla="*/ 3890356 h 5943600"/>
              <a:gd name="connsiteX23" fmla="*/ 515389 w 1496290"/>
              <a:gd name="connsiteY23" fmla="*/ 3815542 h 5943600"/>
              <a:gd name="connsiteX24" fmla="*/ 540327 w 1496290"/>
              <a:gd name="connsiteY24" fmla="*/ 3757353 h 5943600"/>
              <a:gd name="connsiteX25" fmla="*/ 548640 w 1496290"/>
              <a:gd name="connsiteY25" fmla="*/ 3724102 h 5943600"/>
              <a:gd name="connsiteX26" fmla="*/ 590203 w 1496290"/>
              <a:gd name="connsiteY26" fmla="*/ 3640975 h 5943600"/>
              <a:gd name="connsiteX27" fmla="*/ 615141 w 1496290"/>
              <a:gd name="connsiteY27" fmla="*/ 3582786 h 5943600"/>
              <a:gd name="connsiteX28" fmla="*/ 623454 w 1496290"/>
              <a:gd name="connsiteY28" fmla="*/ 3549535 h 5943600"/>
              <a:gd name="connsiteX29" fmla="*/ 640080 w 1496290"/>
              <a:gd name="connsiteY29" fmla="*/ 3524596 h 5943600"/>
              <a:gd name="connsiteX30" fmla="*/ 648392 w 1496290"/>
              <a:gd name="connsiteY30" fmla="*/ 3483033 h 5943600"/>
              <a:gd name="connsiteX31" fmla="*/ 665018 w 1496290"/>
              <a:gd name="connsiteY31" fmla="*/ 3441469 h 5943600"/>
              <a:gd name="connsiteX32" fmla="*/ 681643 w 1496290"/>
              <a:gd name="connsiteY32" fmla="*/ 3366655 h 5943600"/>
              <a:gd name="connsiteX33" fmla="*/ 689956 w 1496290"/>
              <a:gd name="connsiteY33" fmla="*/ 3341716 h 5943600"/>
              <a:gd name="connsiteX34" fmla="*/ 706581 w 1496290"/>
              <a:gd name="connsiteY34" fmla="*/ 3241964 h 5943600"/>
              <a:gd name="connsiteX35" fmla="*/ 714894 w 1496290"/>
              <a:gd name="connsiteY35" fmla="*/ 3200400 h 5943600"/>
              <a:gd name="connsiteX36" fmla="*/ 731520 w 1496290"/>
              <a:gd name="connsiteY36" fmla="*/ 3150524 h 5943600"/>
              <a:gd name="connsiteX37" fmla="*/ 739832 w 1496290"/>
              <a:gd name="connsiteY37" fmla="*/ 3125586 h 5943600"/>
              <a:gd name="connsiteX38" fmla="*/ 748145 w 1496290"/>
              <a:gd name="connsiteY38" fmla="*/ 3025833 h 5943600"/>
              <a:gd name="connsiteX39" fmla="*/ 764770 w 1496290"/>
              <a:gd name="connsiteY39" fmla="*/ 2959331 h 5943600"/>
              <a:gd name="connsiteX40" fmla="*/ 773083 w 1496290"/>
              <a:gd name="connsiteY40" fmla="*/ 2917767 h 5943600"/>
              <a:gd name="connsiteX41" fmla="*/ 731520 w 1496290"/>
              <a:gd name="connsiteY41" fmla="*/ 2701636 h 5943600"/>
              <a:gd name="connsiteX42" fmla="*/ 615141 w 1496290"/>
              <a:gd name="connsiteY42" fmla="*/ 2269375 h 5943600"/>
              <a:gd name="connsiteX43" fmla="*/ 581890 w 1496290"/>
              <a:gd name="connsiteY43" fmla="*/ 2161309 h 5943600"/>
              <a:gd name="connsiteX44" fmla="*/ 556952 w 1496290"/>
              <a:gd name="connsiteY44" fmla="*/ 2053244 h 5943600"/>
              <a:gd name="connsiteX45" fmla="*/ 548640 w 1496290"/>
              <a:gd name="connsiteY45" fmla="*/ 2028306 h 5943600"/>
              <a:gd name="connsiteX46" fmla="*/ 532014 w 1496290"/>
              <a:gd name="connsiteY46" fmla="*/ 1945178 h 5943600"/>
              <a:gd name="connsiteX47" fmla="*/ 515389 w 1496290"/>
              <a:gd name="connsiteY47" fmla="*/ 1878676 h 5943600"/>
              <a:gd name="connsiteX48" fmla="*/ 498763 w 1496290"/>
              <a:gd name="connsiteY48" fmla="*/ 1803862 h 5943600"/>
              <a:gd name="connsiteX49" fmla="*/ 482138 w 1496290"/>
              <a:gd name="connsiteY49" fmla="*/ 1778924 h 5943600"/>
              <a:gd name="connsiteX50" fmla="*/ 473825 w 1496290"/>
              <a:gd name="connsiteY50" fmla="*/ 1720735 h 5943600"/>
              <a:gd name="connsiteX51" fmla="*/ 457200 w 1496290"/>
              <a:gd name="connsiteY51" fmla="*/ 1679171 h 5943600"/>
              <a:gd name="connsiteX52" fmla="*/ 423949 w 1496290"/>
              <a:gd name="connsiteY52" fmla="*/ 1579418 h 5943600"/>
              <a:gd name="connsiteX53" fmla="*/ 399010 w 1496290"/>
              <a:gd name="connsiteY53" fmla="*/ 1512916 h 5943600"/>
              <a:gd name="connsiteX54" fmla="*/ 390698 w 1496290"/>
              <a:gd name="connsiteY54" fmla="*/ 1479666 h 5943600"/>
              <a:gd name="connsiteX55" fmla="*/ 374072 w 1496290"/>
              <a:gd name="connsiteY55" fmla="*/ 1438102 h 5943600"/>
              <a:gd name="connsiteX56" fmla="*/ 357447 w 1496290"/>
              <a:gd name="connsiteY56" fmla="*/ 1371600 h 5943600"/>
              <a:gd name="connsiteX57" fmla="*/ 365760 w 1496290"/>
              <a:gd name="connsiteY57" fmla="*/ 1205346 h 5943600"/>
              <a:gd name="connsiteX58" fmla="*/ 390698 w 1496290"/>
              <a:gd name="connsiteY58" fmla="*/ 1105593 h 5943600"/>
              <a:gd name="connsiteX59" fmla="*/ 407323 w 1496290"/>
              <a:gd name="connsiteY59" fmla="*/ 1030778 h 5943600"/>
              <a:gd name="connsiteX60" fmla="*/ 448887 w 1496290"/>
              <a:gd name="connsiteY60" fmla="*/ 864524 h 5943600"/>
              <a:gd name="connsiteX61" fmla="*/ 465512 w 1496290"/>
              <a:gd name="connsiteY61" fmla="*/ 822960 h 5943600"/>
              <a:gd name="connsiteX62" fmla="*/ 473825 w 1496290"/>
              <a:gd name="connsiteY62" fmla="*/ 798022 h 5943600"/>
              <a:gd name="connsiteX63" fmla="*/ 482138 w 1496290"/>
              <a:gd name="connsiteY63" fmla="*/ 748146 h 5943600"/>
              <a:gd name="connsiteX64" fmla="*/ 507076 w 1496290"/>
              <a:gd name="connsiteY64" fmla="*/ 723207 h 5943600"/>
              <a:gd name="connsiteX65" fmla="*/ 523701 w 1496290"/>
              <a:gd name="connsiteY65" fmla="*/ 689956 h 5943600"/>
              <a:gd name="connsiteX66" fmla="*/ 532014 w 1496290"/>
              <a:gd name="connsiteY66" fmla="*/ 665018 h 5943600"/>
              <a:gd name="connsiteX67" fmla="*/ 556952 w 1496290"/>
              <a:gd name="connsiteY67" fmla="*/ 648393 h 5943600"/>
              <a:gd name="connsiteX68" fmla="*/ 590203 w 1496290"/>
              <a:gd name="connsiteY68" fmla="*/ 598516 h 5943600"/>
              <a:gd name="connsiteX69" fmla="*/ 606829 w 1496290"/>
              <a:gd name="connsiteY69" fmla="*/ 556953 h 5943600"/>
              <a:gd name="connsiteX70" fmla="*/ 631767 w 1496290"/>
              <a:gd name="connsiteY70" fmla="*/ 532015 h 5943600"/>
              <a:gd name="connsiteX71" fmla="*/ 706581 w 1496290"/>
              <a:gd name="connsiteY71" fmla="*/ 440575 h 5943600"/>
              <a:gd name="connsiteX72" fmla="*/ 756458 w 1496290"/>
              <a:gd name="connsiteY72" fmla="*/ 382386 h 5943600"/>
              <a:gd name="connsiteX73" fmla="*/ 798021 w 1496290"/>
              <a:gd name="connsiteY73" fmla="*/ 340822 h 5943600"/>
              <a:gd name="connsiteX74" fmla="*/ 847898 w 1496290"/>
              <a:gd name="connsiteY74" fmla="*/ 266007 h 5943600"/>
              <a:gd name="connsiteX75" fmla="*/ 881149 w 1496290"/>
              <a:gd name="connsiteY75" fmla="*/ 199506 h 5943600"/>
              <a:gd name="connsiteX76" fmla="*/ 939338 w 1496290"/>
              <a:gd name="connsiteY76" fmla="*/ 124691 h 5943600"/>
              <a:gd name="connsiteX77" fmla="*/ 947650 w 1496290"/>
              <a:gd name="connsiteY77" fmla="*/ 99753 h 5943600"/>
              <a:gd name="connsiteX78" fmla="*/ 964276 w 1496290"/>
              <a:gd name="connsiteY78" fmla="*/ 83127 h 5943600"/>
              <a:gd name="connsiteX79" fmla="*/ 972589 w 1496290"/>
              <a:gd name="connsiteY79" fmla="*/ 49876 h 5943600"/>
              <a:gd name="connsiteX80" fmla="*/ 997527 w 1496290"/>
              <a:gd name="connsiteY80" fmla="*/ 24938 h 5943600"/>
              <a:gd name="connsiteX81" fmla="*/ 1055716 w 1496290"/>
              <a:gd name="connsiteY81" fmla="*/ 0 h 5943600"/>
              <a:gd name="connsiteX82" fmla="*/ 1105592 w 1496290"/>
              <a:gd name="connsiteY82" fmla="*/ 8313 h 5943600"/>
              <a:gd name="connsiteX83" fmla="*/ 1147156 w 1496290"/>
              <a:gd name="connsiteY83" fmla="*/ 24938 h 5943600"/>
              <a:gd name="connsiteX84" fmla="*/ 1197032 w 1496290"/>
              <a:gd name="connsiteY84" fmla="*/ 41564 h 5943600"/>
              <a:gd name="connsiteX85" fmla="*/ 1230283 w 1496290"/>
              <a:gd name="connsiteY85" fmla="*/ 49876 h 5943600"/>
              <a:gd name="connsiteX86" fmla="*/ 1280160 w 1496290"/>
              <a:gd name="connsiteY86" fmla="*/ 66502 h 5943600"/>
              <a:gd name="connsiteX87" fmla="*/ 1305098 w 1496290"/>
              <a:gd name="connsiteY87" fmla="*/ 74815 h 5943600"/>
              <a:gd name="connsiteX88" fmla="*/ 1338349 w 1496290"/>
              <a:gd name="connsiteY88" fmla="*/ 91440 h 5943600"/>
              <a:gd name="connsiteX89" fmla="*/ 1363287 w 1496290"/>
              <a:gd name="connsiteY89" fmla="*/ 99753 h 5943600"/>
              <a:gd name="connsiteX90" fmla="*/ 1404850 w 1496290"/>
              <a:gd name="connsiteY90" fmla="*/ 133004 h 5943600"/>
              <a:gd name="connsiteX91" fmla="*/ 1421476 w 1496290"/>
              <a:gd name="connsiteY91" fmla="*/ 166255 h 5943600"/>
              <a:gd name="connsiteX92" fmla="*/ 1421476 w 1496290"/>
              <a:gd name="connsiteY92" fmla="*/ 507076 h 5943600"/>
              <a:gd name="connsiteX93" fmla="*/ 1388225 w 1496290"/>
              <a:gd name="connsiteY93" fmla="*/ 615142 h 5943600"/>
              <a:gd name="connsiteX94" fmla="*/ 1346661 w 1496290"/>
              <a:gd name="connsiteY94" fmla="*/ 781396 h 5943600"/>
              <a:gd name="connsiteX95" fmla="*/ 1330036 w 1496290"/>
              <a:gd name="connsiteY95" fmla="*/ 822960 h 5943600"/>
              <a:gd name="connsiteX96" fmla="*/ 1271847 w 1496290"/>
              <a:gd name="connsiteY96" fmla="*/ 1039091 h 5943600"/>
              <a:gd name="connsiteX97" fmla="*/ 1238596 w 1496290"/>
              <a:gd name="connsiteY97" fmla="*/ 1155469 h 5943600"/>
              <a:gd name="connsiteX98" fmla="*/ 1213658 w 1496290"/>
              <a:gd name="connsiteY98" fmla="*/ 1313411 h 5943600"/>
              <a:gd name="connsiteX99" fmla="*/ 1205345 w 1496290"/>
              <a:gd name="connsiteY99" fmla="*/ 1354975 h 5943600"/>
              <a:gd name="connsiteX100" fmla="*/ 1197032 w 1496290"/>
              <a:gd name="connsiteY100" fmla="*/ 1421476 h 5943600"/>
              <a:gd name="connsiteX101" fmla="*/ 1172094 w 1496290"/>
              <a:gd name="connsiteY101" fmla="*/ 1554480 h 5943600"/>
              <a:gd name="connsiteX102" fmla="*/ 1197032 w 1496290"/>
              <a:gd name="connsiteY102" fmla="*/ 1812175 h 5943600"/>
              <a:gd name="connsiteX103" fmla="*/ 1213658 w 1496290"/>
              <a:gd name="connsiteY103" fmla="*/ 1853738 h 5943600"/>
              <a:gd name="connsiteX104" fmla="*/ 1255221 w 1496290"/>
              <a:gd name="connsiteY104" fmla="*/ 2028306 h 5943600"/>
              <a:gd name="connsiteX105" fmla="*/ 1271847 w 1496290"/>
              <a:gd name="connsiteY105" fmla="*/ 2078182 h 5943600"/>
              <a:gd name="connsiteX106" fmla="*/ 1296785 w 1496290"/>
              <a:gd name="connsiteY106" fmla="*/ 2119746 h 5943600"/>
              <a:gd name="connsiteX107" fmla="*/ 1388225 w 1496290"/>
              <a:gd name="connsiteY107" fmla="*/ 2335876 h 5943600"/>
              <a:gd name="connsiteX108" fmla="*/ 1404850 w 1496290"/>
              <a:gd name="connsiteY108" fmla="*/ 2394066 h 5943600"/>
              <a:gd name="connsiteX109" fmla="*/ 1421476 w 1496290"/>
              <a:gd name="connsiteY109" fmla="*/ 2419004 h 5943600"/>
              <a:gd name="connsiteX110" fmla="*/ 1446414 w 1496290"/>
              <a:gd name="connsiteY110" fmla="*/ 2468880 h 5943600"/>
              <a:gd name="connsiteX111" fmla="*/ 1487978 w 1496290"/>
              <a:gd name="connsiteY111" fmla="*/ 2643447 h 5943600"/>
              <a:gd name="connsiteX112" fmla="*/ 1496290 w 1496290"/>
              <a:gd name="connsiteY112" fmla="*/ 2709949 h 5943600"/>
              <a:gd name="connsiteX113" fmla="*/ 1487978 w 1496290"/>
              <a:gd name="connsiteY113" fmla="*/ 2951018 h 5943600"/>
              <a:gd name="connsiteX114" fmla="*/ 1479665 w 1496290"/>
              <a:gd name="connsiteY114" fmla="*/ 3000895 h 5943600"/>
              <a:gd name="connsiteX115" fmla="*/ 1463040 w 1496290"/>
              <a:gd name="connsiteY115" fmla="*/ 3117273 h 5943600"/>
              <a:gd name="connsiteX116" fmla="*/ 1421476 w 1496290"/>
              <a:gd name="connsiteY116" fmla="*/ 3291840 h 5943600"/>
              <a:gd name="connsiteX117" fmla="*/ 1404850 w 1496290"/>
              <a:gd name="connsiteY117" fmla="*/ 3408218 h 5943600"/>
              <a:gd name="connsiteX118" fmla="*/ 1379912 w 1496290"/>
              <a:gd name="connsiteY118" fmla="*/ 3491346 h 5943600"/>
              <a:gd name="connsiteX119" fmla="*/ 1346661 w 1496290"/>
              <a:gd name="connsiteY119" fmla="*/ 3657600 h 5943600"/>
              <a:gd name="connsiteX120" fmla="*/ 1338349 w 1496290"/>
              <a:gd name="connsiteY120" fmla="*/ 3707476 h 5943600"/>
              <a:gd name="connsiteX121" fmla="*/ 1330036 w 1496290"/>
              <a:gd name="connsiteY121" fmla="*/ 3732415 h 5943600"/>
              <a:gd name="connsiteX122" fmla="*/ 1305098 w 1496290"/>
              <a:gd name="connsiteY122" fmla="*/ 3815542 h 5943600"/>
              <a:gd name="connsiteX123" fmla="*/ 1271847 w 1496290"/>
              <a:gd name="connsiteY123" fmla="*/ 3940233 h 5943600"/>
              <a:gd name="connsiteX124" fmla="*/ 1238596 w 1496290"/>
              <a:gd name="connsiteY124" fmla="*/ 4039986 h 5943600"/>
              <a:gd name="connsiteX125" fmla="*/ 1197032 w 1496290"/>
              <a:gd name="connsiteY125" fmla="*/ 4123113 h 5943600"/>
              <a:gd name="connsiteX126" fmla="*/ 1180407 w 1496290"/>
              <a:gd name="connsiteY126" fmla="*/ 4172989 h 5943600"/>
              <a:gd name="connsiteX127" fmla="*/ 1155469 w 1496290"/>
              <a:gd name="connsiteY127" fmla="*/ 4231178 h 5943600"/>
              <a:gd name="connsiteX128" fmla="*/ 1122218 w 1496290"/>
              <a:gd name="connsiteY128" fmla="*/ 4347556 h 5943600"/>
              <a:gd name="connsiteX129" fmla="*/ 1105592 w 1496290"/>
              <a:gd name="connsiteY129" fmla="*/ 4430684 h 5943600"/>
              <a:gd name="connsiteX130" fmla="*/ 1122218 w 1496290"/>
              <a:gd name="connsiteY130" fmla="*/ 4630189 h 5943600"/>
              <a:gd name="connsiteX131" fmla="*/ 1138843 w 1496290"/>
              <a:gd name="connsiteY131" fmla="*/ 4680066 h 5943600"/>
              <a:gd name="connsiteX132" fmla="*/ 1155469 w 1496290"/>
              <a:gd name="connsiteY132" fmla="*/ 4746567 h 5943600"/>
              <a:gd name="connsiteX133" fmla="*/ 1163781 w 1496290"/>
              <a:gd name="connsiteY133" fmla="*/ 4771506 h 5943600"/>
              <a:gd name="connsiteX134" fmla="*/ 1172094 w 1496290"/>
              <a:gd name="connsiteY134" fmla="*/ 4813069 h 5943600"/>
              <a:gd name="connsiteX135" fmla="*/ 1188720 w 1496290"/>
              <a:gd name="connsiteY135" fmla="*/ 4862946 h 5943600"/>
              <a:gd name="connsiteX136" fmla="*/ 1205345 w 1496290"/>
              <a:gd name="connsiteY136" fmla="*/ 4921135 h 5943600"/>
              <a:gd name="connsiteX137" fmla="*/ 1221970 w 1496290"/>
              <a:gd name="connsiteY137" fmla="*/ 5203767 h 5943600"/>
              <a:gd name="connsiteX138" fmla="*/ 1238596 w 1496290"/>
              <a:gd name="connsiteY138" fmla="*/ 5278582 h 5943600"/>
              <a:gd name="connsiteX139" fmla="*/ 1246909 w 1496290"/>
              <a:gd name="connsiteY139" fmla="*/ 5586153 h 5943600"/>
              <a:gd name="connsiteX140" fmla="*/ 1238596 w 1496290"/>
              <a:gd name="connsiteY140" fmla="*/ 5669280 h 5943600"/>
              <a:gd name="connsiteX141" fmla="*/ 1197032 w 1496290"/>
              <a:gd name="connsiteY141" fmla="*/ 5744095 h 5943600"/>
              <a:gd name="connsiteX142" fmla="*/ 1172094 w 1496290"/>
              <a:gd name="connsiteY142" fmla="*/ 5785658 h 5943600"/>
              <a:gd name="connsiteX143" fmla="*/ 1105592 w 1496290"/>
              <a:gd name="connsiteY143" fmla="*/ 5868786 h 5943600"/>
              <a:gd name="connsiteX144" fmla="*/ 1047403 w 1496290"/>
              <a:gd name="connsiteY144" fmla="*/ 5893724 h 5943600"/>
              <a:gd name="connsiteX145" fmla="*/ 906087 w 1496290"/>
              <a:gd name="connsiteY145" fmla="*/ 5918662 h 5943600"/>
              <a:gd name="connsiteX146" fmla="*/ 847898 w 1496290"/>
              <a:gd name="connsiteY146" fmla="*/ 5935287 h 5943600"/>
              <a:gd name="connsiteX147" fmla="*/ 789709 w 1496290"/>
              <a:gd name="connsiteY147" fmla="*/ 5943600 h 5943600"/>
              <a:gd name="connsiteX148" fmla="*/ 648392 w 1496290"/>
              <a:gd name="connsiteY148" fmla="*/ 5935287 h 5943600"/>
              <a:gd name="connsiteX149" fmla="*/ 540327 w 1496290"/>
              <a:gd name="connsiteY149" fmla="*/ 5918662 h 5943600"/>
              <a:gd name="connsiteX150" fmla="*/ 515389 w 1496290"/>
              <a:gd name="connsiteY150" fmla="*/ 5910349 h 5943600"/>
              <a:gd name="connsiteX151" fmla="*/ 473825 w 1496290"/>
              <a:gd name="connsiteY151" fmla="*/ 5877098 h 5943600"/>
              <a:gd name="connsiteX152" fmla="*/ 448887 w 1496290"/>
              <a:gd name="connsiteY152" fmla="*/ 5860473 h 5943600"/>
              <a:gd name="connsiteX153" fmla="*/ 423949 w 1496290"/>
              <a:gd name="connsiteY153" fmla="*/ 5777346 h 5943600"/>
              <a:gd name="connsiteX154" fmla="*/ 399010 w 1496290"/>
              <a:gd name="connsiteY154" fmla="*/ 5710844 h 5943600"/>
              <a:gd name="connsiteX155" fmla="*/ 390698 w 1496290"/>
              <a:gd name="connsiteY155" fmla="*/ 5636029 h 5943600"/>
              <a:gd name="connsiteX156" fmla="*/ 349134 w 1496290"/>
              <a:gd name="connsiteY156" fmla="*/ 5552902 h 5943600"/>
              <a:gd name="connsiteX157" fmla="*/ 315883 w 1496290"/>
              <a:gd name="connsiteY157" fmla="*/ 5503026 h 5943600"/>
              <a:gd name="connsiteX158" fmla="*/ 124690 w 1496290"/>
              <a:gd name="connsiteY158" fmla="*/ 5619404 h 594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</a:cxnLst>
            <a:rect l="l" t="t" r="r" b="b"/>
            <a:pathLst>
              <a:path w="1496290" h="5943600">
                <a:moveTo>
                  <a:pt x="199505" y="5769033"/>
                </a:moveTo>
                <a:lnTo>
                  <a:pt x="199505" y="5769033"/>
                </a:lnTo>
                <a:cubicBezTo>
                  <a:pt x="182880" y="5746866"/>
                  <a:pt x="167368" y="5723818"/>
                  <a:pt x="149629" y="5702531"/>
                </a:cubicBezTo>
                <a:cubicBezTo>
                  <a:pt x="139594" y="5690489"/>
                  <a:pt x="125073" y="5682322"/>
                  <a:pt x="116378" y="5669280"/>
                </a:cubicBezTo>
                <a:lnTo>
                  <a:pt x="83127" y="5619404"/>
                </a:lnTo>
                <a:cubicBezTo>
                  <a:pt x="74814" y="5591695"/>
                  <a:pt x="66818" y="5563888"/>
                  <a:pt x="58189" y="5536276"/>
                </a:cubicBezTo>
                <a:cubicBezTo>
                  <a:pt x="52962" y="5519549"/>
                  <a:pt x="46174" y="5503307"/>
                  <a:pt x="41563" y="5486400"/>
                </a:cubicBezTo>
                <a:cubicBezTo>
                  <a:pt x="37845" y="5472769"/>
                  <a:pt x="35705" y="5458750"/>
                  <a:pt x="33250" y="5444836"/>
                </a:cubicBezTo>
                <a:cubicBezTo>
                  <a:pt x="27392" y="5411640"/>
                  <a:pt x="22167" y="5378335"/>
                  <a:pt x="16625" y="5345084"/>
                </a:cubicBezTo>
                <a:cubicBezTo>
                  <a:pt x="13854" y="5328458"/>
                  <a:pt x="13642" y="5311197"/>
                  <a:pt x="8312" y="5295207"/>
                </a:cubicBezTo>
                <a:lnTo>
                  <a:pt x="0" y="5270269"/>
                </a:lnTo>
                <a:cubicBezTo>
                  <a:pt x="2771" y="5159433"/>
                  <a:pt x="3161" y="5048511"/>
                  <a:pt x="8312" y="4937760"/>
                </a:cubicBezTo>
                <a:cubicBezTo>
                  <a:pt x="8719" y="4929007"/>
                  <a:pt x="14500" y="4921323"/>
                  <a:pt x="16625" y="4912822"/>
                </a:cubicBezTo>
                <a:cubicBezTo>
                  <a:pt x="27800" y="4868122"/>
                  <a:pt x="21183" y="4867238"/>
                  <a:pt x="41563" y="4821382"/>
                </a:cubicBezTo>
                <a:cubicBezTo>
                  <a:pt x="89902" y="4712620"/>
                  <a:pt x="143088" y="4606052"/>
                  <a:pt x="191192" y="4497186"/>
                </a:cubicBezTo>
                <a:cubicBezTo>
                  <a:pt x="219426" y="4433288"/>
                  <a:pt x="170996" y="4494906"/>
                  <a:pt x="224443" y="4422371"/>
                </a:cubicBezTo>
                <a:cubicBezTo>
                  <a:pt x="253708" y="4382654"/>
                  <a:pt x="315883" y="4305993"/>
                  <a:pt x="315883" y="4305993"/>
                </a:cubicBezTo>
                <a:cubicBezTo>
                  <a:pt x="324196" y="4281055"/>
                  <a:pt x="326239" y="4253050"/>
                  <a:pt x="340821" y="4231178"/>
                </a:cubicBezTo>
                <a:cubicBezTo>
                  <a:pt x="362583" y="4198536"/>
                  <a:pt x="358428" y="4208479"/>
                  <a:pt x="374072" y="4164676"/>
                </a:cubicBezTo>
                <a:cubicBezTo>
                  <a:pt x="382913" y="4139920"/>
                  <a:pt x="387254" y="4113374"/>
                  <a:pt x="399010" y="4089862"/>
                </a:cubicBezTo>
                <a:cubicBezTo>
                  <a:pt x="404552" y="4078778"/>
                  <a:pt x="411285" y="4068214"/>
                  <a:pt x="415636" y="4056611"/>
                </a:cubicBezTo>
                <a:cubicBezTo>
                  <a:pt x="419648" y="4045914"/>
                  <a:pt x="419261" y="4033779"/>
                  <a:pt x="423949" y="4023360"/>
                </a:cubicBezTo>
                <a:cubicBezTo>
                  <a:pt x="444290" y="3978158"/>
                  <a:pt x="490450" y="3890356"/>
                  <a:pt x="490450" y="3890356"/>
                </a:cubicBezTo>
                <a:cubicBezTo>
                  <a:pt x="508670" y="3799262"/>
                  <a:pt x="485887" y="3894215"/>
                  <a:pt x="515389" y="3815542"/>
                </a:cubicBezTo>
                <a:cubicBezTo>
                  <a:pt x="538395" y="3754193"/>
                  <a:pt x="506633" y="3807892"/>
                  <a:pt x="540327" y="3757353"/>
                </a:cubicBezTo>
                <a:cubicBezTo>
                  <a:pt x="543098" y="3746269"/>
                  <a:pt x="544140" y="3734603"/>
                  <a:pt x="548640" y="3724102"/>
                </a:cubicBezTo>
                <a:cubicBezTo>
                  <a:pt x="560843" y="3695627"/>
                  <a:pt x="582689" y="3671030"/>
                  <a:pt x="590203" y="3640975"/>
                </a:cubicBezTo>
                <a:cubicBezTo>
                  <a:pt x="600939" y="3598032"/>
                  <a:pt x="592179" y="3617230"/>
                  <a:pt x="615141" y="3582786"/>
                </a:cubicBezTo>
                <a:cubicBezTo>
                  <a:pt x="617912" y="3571702"/>
                  <a:pt x="618953" y="3560036"/>
                  <a:pt x="623454" y="3549535"/>
                </a:cubicBezTo>
                <a:cubicBezTo>
                  <a:pt x="627390" y="3540352"/>
                  <a:pt x="636572" y="3533951"/>
                  <a:pt x="640080" y="3524596"/>
                </a:cubicBezTo>
                <a:cubicBezTo>
                  <a:pt x="645041" y="3511367"/>
                  <a:pt x="644332" y="3496566"/>
                  <a:pt x="648392" y="3483033"/>
                </a:cubicBezTo>
                <a:cubicBezTo>
                  <a:pt x="652680" y="3468740"/>
                  <a:pt x="660919" y="3455817"/>
                  <a:pt x="665018" y="3441469"/>
                </a:cubicBezTo>
                <a:cubicBezTo>
                  <a:pt x="672036" y="3416906"/>
                  <a:pt x="675447" y="3391439"/>
                  <a:pt x="681643" y="3366655"/>
                </a:cubicBezTo>
                <a:cubicBezTo>
                  <a:pt x="683768" y="3358154"/>
                  <a:pt x="687185" y="3350029"/>
                  <a:pt x="689956" y="3341716"/>
                </a:cubicBezTo>
                <a:cubicBezTo>
                  <a:pt x="695498" y="3308465"/>
                  <a:pt x="700723" y="3275160"/>
                  <a:pt x="706581" y="3241964"/>
                </a:cubicBezTo>
                <a:cubicBezTo>
                  <a:pt x="709036" y="3228050"/>
                  <a:pt x="711176" y="3214031"/>
                  <a:pt x="714894" y="3200400"/>
                </a:cubicBezTo>
                <a:cubicBezTo>
                  <a:pt x="719505" y="3183493"/>
                  <a:pt x="725978" y="3167149"/>
                  <a:pt x="731520" y="3150524"/>
                </a:cubicBezTo>
                <a:lnTo>
                  <a:pt x="739832" y="3125586"/>
                </a:lnTo>
                <a:cubicBezTo>
                  <a:pt x="742603" y="3092335"/>
                  <a:pt x="744246" y="3058971"/>
                  <a:pt x="748145" y="3025833"/>
                </a:cubicBezTo>
                <a:cubicBezTo>
                  <a:pt x="754953" y="2967966"/>
                  <a:pt x="753989" y="3002455"/>
                  <a:pt x="764770" y="2959331"/>
                </a:cubicBezTo>
                <a:cubicBezTo>
                  <a:pt x="768197" y="2945624"/>
                  <a:pt x="770312" y="2931622"/>
                  <a:pt x="773083" y="2917767"/>
                </a:cubicBezTo>
                <a:cubicBezTo>
                  <a:pt x="759229" y="2845723"/>
                  <a:pt x="748883" y="2772915"/>
                  <a:pt x="731520" y="2701636"/>
                </a:cubicBezTo>
                <a:cubicBezTo>
                  <a:pt x="696205" y="2556657"/>
                  <a:pt x="647510" y="2415040"/>
                  <a:pt x="615141" y="2269375"/>
                </a:cubicBezTo>
                <a:cubicBezTo>
                  <a:pt x="595828" y="2182463"/>
                  <a:pt x="609941" y="2217409"/>
                  <a:pt x="581890" y="2161309"/>
                </a:cubicBezTo>
                <a:cubicBezTo>
                  <a:pt x="572195" y="2112830"/>
                  <a:pt x="571995" y="2108402"/>
                  <a:pt x="556952" y="2053244"/>
                </a:cubicBezTo>
                <a:cubicBezTo>
                  <a:pt x="554647" y="2044790"/>
                  <a:pt x="550610" y="2036844"/>
                  <a:pt x="548640" y="2028306"/>
                </a:cubicBezTo>
                <a:cubicBezTo>
                  <a:pt x="542286" y="2000772"/>
                  <a:pt x="538867" y="1972592"/>
                  <a:pt x="532014" y="1945178"/>
                </a:cubicBezTo>
                <a:cubicBezTo>
                  <a:pt x="526472" y="1923011"/>
                  <a:pt x="519146" y="1901215"/>
                  <a:pt x="515389" y="1878676"/>
                </a:cubicBezTo>
                <a:cubicBezTo>
                  <a:pt x="512196" y="1859517"/>
                  <a:pt x="508996" y="1824327"/>
                  <a:pt x="498763" y="1803862"/>
                </a:cubicBezTo>
                <a:cubicBezTo>
                  <a:pt x="494295" y="1794926"/>
                  <a:pt x="487680" y="1787237"/>
                  <a:pt x="482138" y="1778924"/>
                </a:cubicBezTo>
                <a:cubicBezTo>
                  <a:pt x="479367" y="1759528"/>
                  <a:pt x="478577" y="1739743"/>
                  <a:pt x="473825" y="1720735"/>
                </a:cubicBezTo>
                <a:cubicBezTo>
                  <a:pt x="470206" y="1706259"/>
                  <a:pt x="462166" y="1693242"/>
                  <a:pt x="457200" y="1679171"/>
                </a:cubicBezTo>
                <a:cubicBezTo>
                  <a:pt x="445535" y="1646119"/>
                  <a:pt x="432450" y="1613421"/>
                  <a:pt x="423949" y="1579418"/>
                </a:cubicBezTo>
                <a:cubicBezTo>
                  <a:pt x="412630" y="1534145"/>
                  <a:pt x="420745" y="1556386"/>
                  <a:pt x="399010" y="1512916"/>
                </a:cubicBezTo>
                <a:cubicBezTo>
                  <a:pt x="396239" y="1501833"/>
                  <a:pt x="394311" y="1490504"/>
                  <a:pt x="390698" y="1479666"/>
                </a:cubicBezTo>
                <a:cubicBezTo>
                  <a:pt x="385979" y="1465510"/>
                  <a:pt x="378460" y="1452364"/>
                  <a:pt x="374072" y="1438102"/>
                </a:cubicBezTo>
                <a:cubicBezTo>
                  <a:pt x="367352" y="1416263"/>
                  <a:pt x="357447" y="1371600"/>
                  <a:pt x="357447" y="1371600"/>
                </a:cubicBezTo>
                <a:cubicBezTo>
                  <a:pt x="360218" y="1316182"/>
                  <a:pt x="360050" y="1260539"/>
                  <a:pt x="365760" y="1205346"/>
                </a:cubicBezTo>
                <a:cubicBezTo>
                  <a:pt x="369929" y="1165046"/>
                  <a:pt x="379230" y="1139994"/>
                  <a:pt x="390698" y="1105593"/>
                </a:cubicBezTo>
                <a:cubicBezTo>
                  <a:pt x="413566" y="968370"/>
                  <a:pt x="386861" y="1112621"/>
                  <a:pt x="407323" y="1030778"/>
                </a:cubicBezTo>
                <a:cubicBezTo>
                  <a:pt x="425142" y="959507"/>
                  <a:pt x="408741" y="964894"/>
                  <a:pt x="448887" y="864524"/>
                </a:cubicBezTo>
                <a:cubicBezTo>
                  <a:pt x="454429" y="850669"/>
                  <a:pt x="460273" y="836932"/>
                  <a:pt x="465512" y="822960"/>
                </a:cubicBezTo>
                <a:cubicBezTo>
                  <a:pt x="468589" y="814756"/>
                  <a:pt x="471924" y="806576"/>
                  <a:pt x="473825" y="798022"/>
                </a:cubicBezTo>
                <a:cubicBezTo>
                  <a:pt x="477481" y="781569"/>
                  <a:pt x="475293" y="763548"/>
                  <a:pt x="482138" y="748146"/>
                </a:cubicBezTo>
                <a:cubicBezTo>
                  <a:pt x="486913" y="737403"/>
                  <a:pt x="500243" y="732773"/>
                  <a:pt x="507076" y="723207"/>
                </a:cubicBezTo>
                <a:cubicBezTo>
                  <a:pt x="514278" y="713123"/>
                  <a:pt x="518820" y="701346"/>
                  <a:pt x="523701" y="689956"/>
                </a:cubicBezTo>
                <a:cubicBezTo>
                  <a:pt x="527153" y="681902"/>
                  <a:pt x="526540" y="671860"/>
                  <a:pt x="532014" y="665018"/>
                </a:cubicBezTo>
                <a:cubicBezTo>
                  <a:pt x="538255" y="657217"/>
                  <a:pt x="548639" y="653935"/>
                  <a:pt x="556952" y="648393"/>
                </a:cubicBezTo>
                <a:cubicBezTo>
                  <a:pt x="578797" y="561014"/>
                  <a:pt x="546044" y="660338"/>
                  <a:pt x="590203" y="598516"/>
                </a:cubicBezTo>
                <a:cubicBezTo>
                  <a:pt x="598876" y="586374"/>
                  <a:pt x="598920" y="569606"/>
                  <a:pt x="606829" y="556953"/>
                </a:cubicBezTo>
                <a:cubicBezTo>
                  <a:pt x="613060" y="546984"/>
                  <a:pt x="624714" y="541420"/>
                  <a:pt x="631767" y="532015"/>
                </a:cubicBezTo>
                <a:cubicBezTo>
                  <a:pt x="701039" y="439651"/>
                  <a:pt x="652087" y="476904"/>
                  <a:pt x="706581" y="440575"/>
                </a:cubicBezTo>
                <a:cubicBezTo>
                  <a:pt x="744753" y="383316"/>
                  <a:pt x="695979" y="452945"/>
                  <a:pt x="756458" y="382386"/>
                </a:cubicBezTo>
                <a:cubicBezTo>
                  <a:pt x="793405" y="339281"/>
                  <a:pt x="749990" y="372842"/>
                  <a:pt x="798021" y="340822"/>
                </a:cubicBezTo>
                <a:cubicBezTo>
                  <a:pt x="816120" y="268427"/>
                  <a:pt x="789622" y="350183"/>
                  <a:pt x="847898" y="266007"/>
                </a:cubicBezTo>
                <a:cubicBezTo>
                  <a:pt x="862005" y="245630"/>
                  <a:pt x="867685" y="220313"/>
                  <a:pt x="881149" y="199506"/>
                </a:cubicBezTo>
                <a:cubicBezTo>
                  <a:pt x="898312" y="172981"/>
                  <a:pt x="939338" y="124691"/>
                  <a:pt x="939338" y="124691"/>
                </a:cubicBezTo>
                <a:cubicBezTo>
                  <a:pt x="942109" y="116378"/>
                  <a:pt x="943142" y="107267"/>
                  <a:pt x="947650" y="99753"/>
                </a:cubicBezTo>
                <a:cubicBezTo>
                  <a:pt x="951682" y="93032"/>
                  <a:pt x="960771" y="90137"/>
                  <a:pt x="964276" y="83127"/>
                </a:cubicBezTo>
                <a:cubicBezTo>
                  <a:pt x="969385" y="72908"/>
                  <a:pt x="966921" y="59795"/>
                  <a:pt x="972589" y="49876"/>
                </a:cubicBezTo>
                <a:cubicBezTo>
                  <a:pt x="978422" y="39669"/>
                  <a:pt x="987961" y="31771"/>
                  <a:pt x="997527" y="24938"/>
                </a:cubicBezTo>
                <a:cubicBezTo>
                  <a:pt x="1015501" y="12099"/>
                  <a:pt x="1035366" y="6784"/>
                  <a:pt x="1055716" y="0"/>
                </a:cubicBezTo>
                <a:cubicBezTo>
                  <a:pt x="1072341" y="2771"/>
                  <a:pt x="1089331" y="3878"/>
                  <a:pt x="1105592" y="8313"/>
                </a:cubicBezTo>
                <a:cubicBezTo>
                  <a:pt x="1119988" y="12239"/>
                  <a:pt x="1133133" y="19839"/>
                  <a:pt x="1147156" y="24938"/>
                </a:cubicBezTo>
                <a:cubicBezTo>
                  <a:pt x="1163626" y="30927"/>
                  <a:pt x="1180246" y="36528"/>
                  <a:pt x="1197032" y="41564"/>
                </a:cubicBezTo>
                <a:cubicBezTo>
                  <a:pt x="1207975" y="44847"/>
                  <a:pt x="1219340" y="46593"/>
                  <a:pt x="1230283" y="49876"/>
                </a:cubicBezTo>
                <a:cubicBezTo>
                  <a:pt x="1247069" y="54912"/>
                  <a:pt x="1263534" y="60960"/>
                  <a:pt x="1280160" y="66502"/>
                </a:cubicBezTo>
                <a:cubicBezTo>
                  <a:pt x="1288473" y="69273"/>
                  <a:pt x="1297261" y="70896"/>
                  <a:pt x="1305098" y="74815"/>
                </a:cubicBezTo>
                <a:cubicBezTo>
                  <a:pt x="1316182" y="80357"/>
                  <a:pt x="1326959" y="86559"/>
                  <a:pt x="1338349" y="91440"/>
                </a:cubicBezTo>
                <a:cubicBezTo>
                  <a:pt x="1346403" y="94892"/>
                  <a:pt x="1355450" y="95834"/>
                  <a:pt x="1363287" y="99753"/>
                </a:cubicBezTo>
                <a:cubicBezTo>
                  <a:pt x="1374406" y="105313"/>
                  <a:pt x="1397117" y="121404"/>
                  <a:pt x="1404850" y="133004"/>
                </a:cubicBezTo>
                <a:cubicBezTo>
                  <a:pt x="1411724" y="143315"/>
                  <a:pt x="1415934" y="155171"/>
                  <a:pt x="1421476" y="166255"/>
                </a:cubicBezTo>
                <a:cubicBezTo>
                  <a:pt x="1432069" y="303965"/>
                  <a:pt x="1438974" y="340848"/>
                  <a:pt x="1421476" y="507076"/>
                </a:cubicBezTo>
                <a:cubicBezTo>
                  <a:pt x="1418358" y="536694"/>
                  <a:pt x="1398315" y="581509"/>
                  <a:pt x="1388225" y="615142"/>
                </a:cubicBezTo>
                <a:cubicBezTo>
                  <a:pt x="1333963" y="796017"/>
                  <a:pt x="1426499" y="493982"/>
                  <a:pt x="1346661" y="781396"/>
                </a:cubicBezTo>
                <a:cubicBezTo>
                  <a:pt x="1342667" y="795773"/>
                  <a:pt x="1334196" y="808630"/>
                  <a:pt x="1330036" y="822960"/>
                </a:cubicBezTo>
                <a:cubicBezTo>
                  <a:pt x="1309234" y="894611"/>
                  <a:pt x="1289942" y="966710"/>
                  <a:pt x="1271847" y="1039091"/>
                </a:cubicBezTo>
                <a:cubicBezTo>
                  <a:pt x="1241335" y="1161137"/>
                  <a:pt x="1295166" y="1004615"/>
                  <a:pt x="1238596" y="1155469"/>
                </a:cubicBezTo>
                <a:cubicBezTo>
                  <a:pt x="1228401" y="1226831"/>
                  <a:pt x="1228540" y="1229080"/>
                  <a:pt x="1213658" y="1313411"/>
                </a:cubicBezTo>
                <a:cubicBezTo>
                  <a:pt x="1211203" y="1327325"/>
                  <a:pt x="1207494" y="1341010"/>
                  <a:pt x="1205345" y="1354975"/>
                </a:cubicBezTo>
                <a:cubicBezTo>
                  <a:pt x="1201948" y="1377055"/>
                  <a:pt x="1201149" y="1399519"/>
                  <a:pt x="1197032" y="1421476"/>
                </a:cubicBezTo>
                <a:cubicBezTo>
                  <a:pt x="1163967" y="1597822"/>
                  <a:pt x="1194017" y="1379101"/>
                  <a:pt x="1172094" y="1554480"/>
                </a:cubicBezTo>
                <a:cubicBezTo>
                  <a:pt x="1180407" y="1640378"/>
                  <a:pt x="1185160" y="1726696"/>
                  <a:pt x="1197032" y="1812175"/>
                </a:cubicBezTo>
                <a:cubicBezTo>
                  <a:pt x="1199085" y="1826955"/>
                  <a:pt x="1209779" y="1839329"/>
                  <a:pt x="1213658" y="1853738"/>
                </a:cubicBezTo>
                <a:cubicBezTo>
                  <a:pt x="1229209" y="1911497"/>
                  <a:pt x="1236305" y="1971560"/>
                  <a:pt x="1255221" y="2028306"/>
                </a:cubicBezTo>
                <a:cubicBezTo>
                  <a:pt x="1260763" y="2044931"/>
                  <a:pt x="1264595" y="2062228"/>
                  <a:pt x="1271847" y="2078182"/>
                </a:cubicBezTo>
                <a:cubicBezTo>
                  <a:pt x="1278533" y="2092891"/>
                  <a:pt x="1290135" y="2105021"/>
                  <a:pt x="1296785" y="2119746"/>
                </a:cubicBezTo>
                <a:cubicBezTo>
                  <a:pt x="1328982" y="2191039"/>
                  <a:pt x="1359553" y="2263094"/>
                  <a:pt x="1388225" y="2335876"/>
                </a:cubicBezTo>
                <a:cubicBezTo>
                  <a:pt x="1395619" y="2354645"/>
                  <a:pt x="1397358" y="2375336"/>
                  <a:pt x="1404850" y="2394066"/>
                </a:cubicBezTo>
                <a:cubicBezTo>
                  <a:pt x="1408560" y="2403342"/>
                  <a:pt x="1416624" y="2410271"/>
                  <a:pt x="1421476" y="2419004"/>
                </a:cubicBezTo>
                <a:cubicBezTo>
                  <a:pt x="1430503" y="2435253"/>
                  <a:pt x="1439887" y="2451476"/>
                  <a:pt x="1446414" y="2468880"/>
                </a:cubicBezTo>
                <a:cubicBezTo>
                  <a:pt x="1467515" y="2525148"/>
                  <a:pt x="1479510" y="2584168"/>
                  <a:pt x="1487978" y="2643447"/>
                </a:cubicBezTo>
                <a:cubicBezTo>
                  <a:pt x="1491137" y="2665562"/>
                  <a:pt x="1493519" y="2687782"/>
                  <a:pt x="1496290" y="2709949"/>
                </a:cubicBezTo>
                <a:cubicBezTo>
                  <a:pt x="1493519" y="2790305"/>
                  <a:pt x="1492565" y="2870745"/>
                  <a:pt x="1487978" y="2951018"/>
                </a:cubicBezTo>
                <a:cubicBezTo>
                  <a:pt x="1487016" y="2967846"/>
                  <a:pt x="1482165" y="2984226"/>
                  <a:pt x="1479665" y="3000895"/>
                </a:cubicBezTo>
                <a:cubicBezTo>
                  <a:pt x="1473852" y="3039648"/>
                  <a:pt x="1470725" y="3078847"/>
                  <a:pt x="1463040" y="3117273"/>
                </a:cubicBezTo>
                <a:cubicBezTo>
                  <a:pt x="1451309" y="3175927"/>
                  <a:pt x="1429935" y="3232626"/>
                  <a:pt x="1421476" y="3291840"/>
                </a:cubicBezTo>
                <a:cubicBezTo>
                  <a:pt x="1415934" y="3330633"/>
                  <a:pt x="1411292" y="3369565"/>
                  <a:pt x="1404850" y="3408218"/>
                </a:cubicBezTo>
                <a:cubicBezTo>
                  <a:pt x="1400661" y="3433352"/>
                  <a:pt x="1387307" y="3469162"/>
                  <a:pt x="1379912" y="3491346"/>
                </a:cubicBezTo>
                <a:cubicBezTo>
                  <a:pt x="1341707" y="3739683"/>
                  <a:pt x="1383546" y="3497763"/>
                  <a:pt x="1346661" y="3657600"/>
                </a:cubicBezTo>
                <a:cubicBezTo>
                  <a:pt x="1342871" y="3674023"/>
                  <a:pt x="1342005" y="3691023"/>
                  <a:pt x="1338349" y="3707476"/>
                </a:cubicBezTo>
                <a:cubicBezTo>
                  <a:pt x="1336448" y="3716030"/>
                  <a:pt x="1332613" y="3724040"/>
                  <a:pt x="1330036" y="3732415"/>
                </a:cubicBezTo>
                <a:cubicBezTo>
                  <a:pt x="1321528" y="3760065"/>
                  <a:pt x="1312841" y="3787668"/>
                  <a:pt x="1305098" y="3815542"/>
                </a:cubicBezTo>
                <a:cubicBezTo>
                  <a:pt x="1283679" y="3892649"/>
                  <a:pt x="1294661" y="3867988"/>
                  <a:pt x="1271847" y="3940233"/>
                </a:cubicBezTo>
                <a:cubicBezTo>
                  <a:pt x="1261293" y="3973656"/>
                  <a:pt x="1254271" y="4008637"/>
                  <a:pt x="1238596" y="4039986"/>
                </a:cubicBezTo>
                <a:cubicBezTo>
                  <a:pt x="1224741" y="4067695"/>
                  <a:pt x="1206828" y="4093723"/>
                  <a:pt x="1197032" y="4123113"/>
                </a:cubicBezTo>
                <a:cubicBezTo>
                  <a:pt x="1191490" y="4139738"/>
                  <a:pt x="1187310" y="4156881"/>
                  <a:pt x="1180407" y="4172989"/>
                </a:cubicBezTo>
                <a:cubicBezTo>
                  <a:pt x="1172094" y="4192385"/>
                  <a:pt x="1162142" y="4211158"/>
                  <a:pt x="1155469" y="4231178"/>
                </a:cubicBezTo>
                <a:cubicBezTo>
                  <a:pt x="1142711" y="4269453"/>
                  <a:pt x="1130130" y="4307995"/>
                  <a:pt x="1122218" y="4347556"/>
                </a:cubicBezTo>
                <a:lnTo>
                  <a:pt x="1105592" y="4430684"/>
                </a:lnTo>
                <a:cubicBezTo>
                  <a:pt x="1107458" y="4462400"/>
                  <a:pt x="1110386" y="4578918"/>
                  <a:pt x="1122218" y="4630189"/>
                </a:cubicBezTo>
                <a:cubicBezTo>
                  <a:pt x="1126159" y="4647265"/>
                  <a:pt x="1134029" y="4663215"/>
                  <a:pt x="1138843" y="4680066"/>
                </a:cubicBezTo>
                <a:cubicBezTo>
                  <a:pt x="1145120" y="4702036"/>
                  <a:pt x="1149457" y="4724523"/>
                  <a:pt x="1155469" y="4746567"/>
                </a:cubicBezTo>
                <a:cubicBezTo>
                  <a:pt x="1157775" y="4755021"/>
                  <a:pt x="1161656" y="4763005"/>
                  <a:pt x="1163781" y="4771506"/>
                </a:cubicBezTo>
                <a:cubicBezTo>
                  <a:pt x="1167208" y="4785213"/>
                  <a:pt x="1168376" y="4799438"/>
                  <a:pt x="1172094" y="4813069"/>
                </a:cubicBezTo>
                <a:cubicBezTo>
                  <a:pt x="1176705" y="4829976"/>
                  <a:pt x="1183566" y="4846196"/>
                  <a:pt x="1188720" y="4862946"/>
                </a:cubicBezTo>
                <a:cubicBezTo>
                  <a:pt x="1194652" y="4882226"/>
                  <a:pt x="1199803" y="4901739"/>
                  <a:pt x="1205345" y="4921135"/>
                </a:cubicBezTo>
                <a:cubicBezTo>
                  <a:pt x="1206327" y="4939785"/>
                  <a:pt x="1217674" y="5169400"/>
                  <a:pt x="1221970" y="5203767"/>
                </a:cubicBezTo>
                <a:cubicBezTo>
                  <a:pt x="1225139" y="5229116"/>
                  <a:pt x="1233054" y="5253644"/>
                  <a:pt x="1238596" y="5278582"/>
                </a:cubicBezTo>
                <a:cubicBezTo>
                  <a:pt x="1241367" y="5381106"/>
                  <a:pt x="1246909" y="5483592"/>
                  <a:pt x="1246909" y="5586153"/>
                </a:cubicBezTo>
                <a:cubicBezTo>
                  <a:pt x="1246909" y="5614000"/>
                  <a:pt x="1244974" y="5642173"/>
                  <a:pt x="1238596" y="5669280"/>
                </a:cubicBezTo>
                <a:cubicBezTo>
                  <a:pt x="1217497" y="5758952"/>
                  <a:pt x="1226007" y="5703530"/>
                  <a:pt x="1197032" y="5744095"/>
                </a:cubicBezTo>
                <a:cubicBezTo>
                  <a:pt x="1187641" y="5757242"/>
                  <a:pt x="1181649" y="5772629"/>
                  <a:pt x="1172094" y="5785658"/>
                </a:cubicBezTo>
                <a:cubicBezTo>
                  <a:pt x="1151109" y="5814273"/>
                  <a:pt x="1138208" y="5854808"/>
                  <a:pt x="1105592" y="5868786"/>
                </a:cubicBezTo>
                <a:cubicBezTo>
                  <a:pt x="1086196" y="5877099"/>
                  <a:pt x="1067648" y="5887770"/>
                  <a:pt x="1047403" y="5893724"/>
                </a:cubicBezTo>
                <a:cubicBezTo>
                  <a:pt x="1008746" y="5905094"/>
                  <a:pt x="948094" y="5912661"/>
                  <a:pt x="906087" y="5918662"/>
                </a:cubicBezTo>
                <a:cubicBezTo>
                  <a:pt x="884715" y="5925786"/>
                  <a:pt x="870869" y="5931111"/>
                  <a:pt x="847898" y="5935287"/>
                </a:cubicBezTo>
                <a:cubicBezTo>
                  <a:pt x="828621" y="5938792"/>
                  <a:pt x="809105" y="5940829"/>
                  <a:pt x="789709" y="5943600"/>
                </a:cubicBezTo>
                <a:lnTo>
                  <a:pt x="648392" y="5935287"/>
                </a:lnTo>
                <a:cubicBezTo>
                  <a:pt x="597965" y="5931408"/>
                  <a:pt x="581646" y="5930468"/>
                  <a:pt x="540327" y="5918662"/>
                </a:cubicBezTo>
                <a:cubicBezTo>
                  <a:pt x="531902" y="5916255"/>
                  <a:pt x="523226" y="5914268"/>
                  <a:pt x="515389" y="5910349"/>
                </a:cubicBezTo>
                <a:cubicBezTo>
                  <a:pt x="481267" y="5893288"/>
                  <a:pt x="499603" y="5897720"/>
                  <a:pt x="473825" y="5877098"/>
                </a:cubicBezTo>
                <a:cubicBezTo>
                  <a:pt x="466024" y="5870857"/>
                  <a:pt x="457200" y="5866015"/>
                  <a:pt x="448887" y="5860473"/>
                </a:cubicBezTo>
                <a:cubicBezTo>
                  <a:pt x="399314" y="5736544"/>
                  <a:pt x="461414" y="5899107"/>
                  <a:pt x="423949" y="5777346"/>
                </a:cubicBezTo>
                <a:cubicBezTo>
                  <a:pt x="416987" y="5754718"/>
                  <a:pt x="407323" y="5733011"/>
                  <a:pt x="399010" y="5710844"/>
                </a:cubicBezTo>
                <a:cubicBezTo>
                  <a:pt x="396239" y="5685906"/>
                  <a:pt x="394823" y="5660779"/>
                  <a:pt x="390698" y="5636029"/>
                </a:cubicBezTo>
                <a:cubicBezTo>
                  <a:pt x="386287" y="5609562"/>
                  <a:pt x="358773" y="5568565"/>
                  <a:pt x="349134" y="5552902"/>
                </a:cubicBezTo>
                <a:cubicBezTo>
                  <a:pt x="338662" y="5535885"/>
                  <a:pt x="315883" y="5503026"/>
                  <a:pt x="315883" y="5503026"/>
                </a:cubicBezTo>
                <a:lnTo>
                  <a:pt x="124690" y="5619404"/>
                </a:lnTo>
              </a:path>
            </a:pathLst>
          </a:custGeom>
          <a:solidFill>
            <a:schemeClr val="tx1">
              <a:lumMod val="65000"/>
              <a:lumOff val="3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489365" y="-762000"/>
            <a:ext cx="818011" cy="7054245"/>
          </a:xfrm>
          <a:custGeom>
            <a:avLst/>
            <a:gdLst>
              <a:gd name="connsiteX0" fmla="*/ 199505 w 1496290"/>
              <a:gd name="connsiteY0" fmla="*/ 5769033 h 5943600"/>
              <a:gd name="connsiteX1" fmla="*/ 199505 w 1496290"/>
              <a:gd name="connsiteY1" fmla="*/ 5769033 h 5943600"/>
              <a:gd name="connsiteX2" fmla="*/ 149629 w 1496290"/>
              <a:gd name="connsiteY2" fmla="*/ 5702531 h 5943600"/>
              <a:gd name="connsiteX3" fmla="*/ 116378 w 1496290"/>
              <a:gd name="connsiteY3" fmla="*/ 5669280 h 5943600"/>
              <a:gd name="connsiteX4" fmla="*/ 83127 w 1496290"/>
              <a:gd name="connsiteY4" fmla="*/ 5619404 h 5943600"/>
              <a:gd name="connsiteX5" fmla="*/ 58189 w 1496290"/>
              <a:gd name="connsiteY5" fmla="*/ 5536276 h 5943600"/>
              <a:gd name="connsiteX6" fmla="*/ 41563 w 1496290"/>
              <a:gd name="connsiteY6" fmla="*/ 5486400 h 5943600"/>
              <a:gd name="connsiteX7" fmla="*/ 33250 w 1496290"/>
              <a:gd name="connsiteY7" fmla="*/ 5444836 h 5943600"/>
              <a:gd name="connsiteX8" fmla="*/ 16625 w 1496290"/>
              <a:gd name="connsiteY8" fmla="*/ 5345084 h 5943600"/>
              <a:gd name="connsiteX9" fmla="*/ 8312 w 1496290"/>
              <a:gd name="connsiteY9" fmla="*/ 5295207 h 5943600"/>
              <a:gd name="connsiteX10" fmla="*/ 0 w 1496290"/>
              <a:gd name="connsiteY10" fmla="*/ 5270269 h 5943600"/>
              <a:gd name="connsiteX11" fmla="*/ 8312 w 1496290"/>
              <a:gd name="connsiteY11" fmla="*/ 4937760 h 5943600"/>
              <a:gd name="connsiteX12" fmla="*/ 16625 w 1496290"/>
              <a:gd name="connsiteY12" fmla="*/ 4912822 h 5943600"/>
              <a:gd name="connsiteX13" fmla="*/ 41563 w 1496290"/>
              <a:gd name="connsiteY13" fmla="*/ 4821382 h 5943600"/>
              <a:gd name="connsiteX14" fmla="*/ 191192 w 1496290"/>
              <a:gd name="connsiteY14" fmla="*/ 4497186 h 5943600"/>
              <a:gd name="connsiteX15" fmla="*/ 224443 w 1496290"/>
              <a:gd name="connsiteY15" fmla="*/ 4422371 h 5943600"/>
              <a:gd name="connsiteX16" fmla="*/ 315883 w 1496290"/>
              <a:gd name="connsiteY16" fmla="*/ 4305993 h 5943600"/>
              <a:gd name="connsiteX17" fmla="*/ 340821 w 1496290"/>
              <a:gd name="connsiteY17" fmla="*/ 4231178 h 5943600"/>
              <a:gd name="connsiteX18" fmla="*/ 374072 w 1496290"/>
              <a:gd name="connsiteY18" fmla="*/ 4164676 h 5943600"/>
              <a:gd name="connsiteX19" fmla="*/ 399010 w 1496290"/>
              <a:gd name="connsiteY19" fmla="*/ 4089862 h 5943600"/>
              <a:gd name="connsiteX20" fmla="*/ 415636 w 1496290"/>
              <a:gd name="connsiteY20" fmla="*/ 4056611 h 5943600"/>
              <a:gd name="connsiteX21" fmla="*/ 423949 w 1496290"/>
              <a:gd name="connsiteY21" fmla="*/ 4023360 h 5943600"/>
              <a:gd name="connsiteX22" fmla="*/ 490450 w 1496290"/>
              <a:gd name="connsiteY22" fmla="*/ 3890356 h 5943600"/>
              <a:gd name="connsiteX23" fmla="*/ 515389 w 1496290"/>
              <a:gd name="connsiteY23" fmla="*/ 3815542 h 5943600"/>
              <a:gd name="connsiteX24" fmla="*/ 540327 w 1496290"/>
              <a:gd name="connsiteY24" fmla="*/ 3757353 h 5943600"/>
              <a:gd name="connsiteX25" fmla="*/ 548640 w 1496290"/>
              <a:gd name="connsiteY25" fmla="*/ 3724102 h 5943600"/>
              <a:gd name="connsiteX26" fmla="*/ 590203 w 1496290"/>
              <a:gd name="connsiteY26" fmla="*/ 3640975 h 5943600"/>
              <a:gd name="connsiteX27" fmla="*/ 615141 w 1496290"/>
              <a:gd name="connsiteY27" fmla="*/ 3582786 h 5943600"/>
              <a:gd name="connsiteX28" fmla="*/ 623454 w 1496290"/>
              <a:gd name="connsiteY28" fmla="*/ 3549535 h 5943600"/>
              <a:gd name="connsiteX29" fmla="*/ 640080 w 1496290"/>
              <a:gd name="connsiteY29" fmla="*/ 3524596 h 5943600"/>
              <a:gd name="connsiteX30" fmla="*/ 648392 w 1496290"/>
              <a:gd name="connsiteY30" fmla="*/ 3483033 h 5943600"/>
              <a:gd name="connsiteX31" fmla="*/ 665018 w 1496290"/>
              <a:gd name="connsiteY31" fmla="*/ 3441469 h 5943600"/>
              <a:gd name="connsiteX32" fmla="*/ 681643 w 1496290"/>
              <a:gd name="connsiteY32" fmla="*/ 3366655 h 5943600"/>
              <a:gd name="connsiteX33" fmla="*/ 689956 w 1496290"/>
              <a:gd name="connsiteY33" fmla="*/ 3341716 h 5943600"/>
              <a:gd name="connsiteX34" fmla="*/ 706581 w 1496290"/>
              <a:gd name="connsiteY34" fmla="*/ 3241964 h 5943600"/>
              <a:gd name="connsiteX35" fmla="*/ 714894 w 1496290"/>
              <a:gd name="connsiteY35" fmla="*/ 3200400 h 5943600"/>
              <a:gd name="connsiteX36" fmla="*/ 731520 w 1496290"/>
              <a:gd name="connsiteY36" fmla="*/ 3150524 h 5943600"/>
              <a:gd name="connsiteX37" fmla="*/ 739832 w 1496290"/>
              <a:gd name="connsiteY37" fmla="*/ 3125586 h 5943600"/>
              <a:gd name="connsiteX38" fmla="*/ 748145 w 1496290"/>
              <a:gd name="connsiteY38" fmla="*/ 3025833 h 5943600"/>
              <a:gd name="connsiteX39" fmla="*/ 764770 w 1496290"/>
              <a:gd name="connsiteY39" fmla="*/ 2959331 h 5943600"/>
              <a:gd name="connsiteX40" fmla="*/ 773083 w 1496290"/>
              <a:gd name="connsiteY40" fmla="*/ 2917767 h 5943600"/>
              <a:gd name="connsiteX41" fmla="*/ 731520 w 1496290"/>
              <a:gd name="connsiteY41" fmla="*/ 2701636 h 5943600"/>
              <a:gd name="connsiteX42" fmla="*/ 615141 w 1496290"/>
              <a:gd name="connsiteY42" fmla="*/ 2269375 h 5943600"/>
              <a:gd name="connsiteX43" fmla="*/ 581890 w 1496290"/>
              <a:gd name="connsiteY43" fmla="*/ 2161309 h 5943600"/>
              <a:gd name="connsiteX44" fmla="*/ 556952 w 1496290"/>
              <a:gd name="connsiteY44" fmla="*/ 2053244 h 5943600"/>
              <a:gd name="connsiteX45" fmla="*/ 548640 w 1496290"/>
              <a:gd name="connsiteY45" fmla="*/ 2028306 h 5943600"/>
              <a:gd name="connsiteX46" fmla="*/ 532014 w 1496290"/>
              <a:gd name="connsiteY46" fmla="*/ 1945178 h 5943600"/>
              <a:gd name="connsiteX47" fmla="*/ 515389 w 1496290"/>
              <a:gd name="connsiteY47" fmla="*/ 1878676 h 5943600"/>
              <a:gd name="connsiteX48" fmla="*/ 498763 w 1496290"/>
              <a:gd name="connsiteY48" fmla="*/ 1803862 h 5943600"/>
              <a:gd name="connsiteX49" fmla="*/ 482138 w 1496290"/>
              <a:gd name="connsiteY49" fmla="*/ 1778924 h 5943600"/>
              <a:gd name="connsiteX50" fmla="*/ 473825 w 1496290"/>
              <a:gd name="connsiteY50" fmla="*/ 1720735 h 5943600"/>
              <a:gd name="connsiteX51" fmla="*/ 457200 w 1496290"/>
              <a:gd name="connsiteY51" fmla="*/ 1679171 h 5943600"/>
              <a:gd name="connsiteX52" fmla="*/ 423949 w 1496290"/>
              <a:gd name="connsiteY52" fmla="*/ 1579418 h 5943600"/>
              <a:gd name="connsiteX53" fmla="*/ 399010 w 1496290"/>
              <a:gd name="connsiteY53" fmla="*/ 1512916 h 5943600"/>
              <a:gd name="connsiteX54" fmla="*/ 390698 w 1496290"/>
              <a:gd name="connsiteY54" fmla="*/ 1479666 h 5943600"/>
              <a:gd name="connsiteX55" fmla="*/ 374072 w 1496290"/>
              <a:gd name="connsiteY55" fmla="*/ 1438102 h 5943600"/>
              <a:gd name="connsiteX56" fmla="*/ 357447 w 1496290"/>
              <a:gd name="connsiteY56" fmla="*/ 1371600 h 5943600"/>
              <a:gd name="connsiteX57" fmla="*/ 365760 w 1496290"/>
              <a:gd name="connsiteY57" fmla="*/ 1205346 h 5943600"/>
              <a:gd name="connsiteX58" fmla="*/ 390698 w 1496290"/>
              <a:gd name="connsiteY58" fmla="*/ 1105593 h 5943600"/>
              <a:gd name="connsiteX59" fmla="*/ 407323 w 1496290"/>
              <a:gd name="connsiteY59" fmla="*/ 1030778 h 5943600"/>
              <a:gd name="connsiteX60" fmla="*/ 448887 w 1496290"/>
              <a:gd name="connsiteY60" fmla="*/ 864524 h 5943600"/>
              <a:gd name="connsiteX61" fmla="*/ 465512 w 1496290"/>
              <a:gd name="connsiteY61" fmla="*/ 822960 h 5943600"/>
              <a:gd name="connsiteX62" fmla="*/ 473825 w 1496290"/>
              <a:gd name="connsiteY62" fmla="*/ 798022 h 5943600"/>
              <a:gd name="connsiteX63" fmla="*/ 482138 w 1496290"/>
              <a:gd name="connsiteY63" fmla="*/ 748146 h 5943600"/>
              <a:gd name="connsiteX64" fmla="*/ 507076 w 1496290"/>
              <a:gd name="connsiteY64" fmla="*/ 723207 h 5943600"/>
              <a:gd name="connsiteX65" fmla="*/ 523701 w 1496290"/>
              <a:gd name="connsiteY65" fmla="*/ 689956 h 5943600"/>
              <a:gd name="connsiteX66" fmla="*/ 532014 w 1496290"/>
              <a:gd name="connsiteY66" fmla="*/ 665018 h 5943600"/>
              <a:gd name="connsiteX67" fmla="*/ 556952 w 1496290"/>
              <a:gd name="connsiteY67" fmla="*/ 648393 h 5943600"/>
              <a:gd name="connsiteX68" fmla="*/ 590203 w 1496290"/>
              <a:gd name="connsiteY68" fmla="*/ 598516 h 5943600"/>
              <a:gd name="connsiteX69" fmla="*/ 606829 w 1496290"/>
              <a:gd name="connsiteY69" fmla="*/ 556953 h 5943600"/>
              <a:gd name="connsiteX70" fmla="*/ 631767 w 1496290"/>
              <a:gd name="connsiteY70" fmla="*/ 532015 h 5943600"/>
              <a:gd name="connsiteX71" fmla="*/ 706581 w 1496290"/>
              <a:gd name="connsiteY71" fmla="*/ 440575 h 5943600"/>
              <a:gd name="connsiteX72" fmla="*/ 756458 w 1496290"/>
              <a:gd name="connsiteY72" fmla="*/ 382386 h 5943600"/>
              <a:gd name="connsiteX73" fmla="*/ 798021 w 1496290"/>
              <a:gd name="connsiteY73" fmla="*/ 340822 h 5943600"/>
              <a:gd name="connsiteX74" fmla="*/ 847898 w 1496290"/>
              <a:gd name="connsiteY74" fmla="*/ 266007 h 5943600"/>
              <a:gd name="connsiteX75" fmla="*/ 881149 w 1496290"/>
              <a:gd name="connsiteY75" fmla="*/ 199506 h 5943600"/>
              <a:gd name="connsiteX76" fmla="*/ 939338 w 1496290"/>
              <a:gd name="connsiteY76" fmla="*/ 124691 h 5943600"/>
              <a:gd name="connsiteX77" fmla="*/ 947650 w 1496290"/>
              <a:gd name="connsiteY77" fmla="*/ 99753 h 5943600"/>
              <a:gd name="connsiteX78" fmla="*/ 964276 w 1496290"/>
              <a:gd name="connsiteY78" fmla="*/ 83127 h 5943600"/>
              <a:gd name="connsiteX79" fmla="*/ 972589 w 1496290"/>
              <a:gd name="connsiteY79" fmla="*/ 49876 h 5943600"/>
              <a:gd name="connsiteX80" fmla="*/ 997527 w 1496290"/>
              <a:gd name="connsiteY80" fmla="*/ 24938 h 5943600"/>
              <a:gd name="connsiteX81" fmla="*/ 1055716 w 1496290"/>
              <a:gd name="connsiteY81" fmla="*/ 0 h 5943600"/>
              <a:gd name="connsiteX82" fmla="*/ 1105592 w 1496290"/>
              <a:gd name="connsiteY82" fmla="*/ 8313 h 5943600"/>
              <a:gd name="connsiteX83" fmla="*/ 1147156 w 1496290"/>
              <a:gd name="connsiteY83" fmla="*/ 24938 h 5943600"/>
              <a:gd name="connsiteX84" fmla="*/ 1197032 w 1496290"/>
              <a:gd name="connsiteY84" fmla="*/ 41564 h 5943600"/>
              <a:gd name="connsiteX85" fmla="*/ 1230283 w 1496290"/>
              <a:gd name="connsiteY85" fmla="*/ 49876 h 5943600"/>
              <a:gd name="connsiteX86" fmla="*/ 1280160 w 1496290"/>
              <a:gd name="connsiteY86" fmla="*/ 66502 h 5943600"/>
              <a:gd name="connsiteX87" fmla="*/ 1305098 w 1496290"/>
              <a:gd name="connsiteY87" fmla="*/ 74815 h 5943600"/>
              <a:gd name="connsiteX88" fmla="*/ 1338349 w 1496290"/>
              <a:gd name="connsiteY88" fmla="*/ 91440 h 5943600"/>
              <a:gd name="connsiteX89" fmla="*/ 1363287 w 1496290"/>
              <a:gd name="connsiteY89" fmla="*/ 99753 h 5943600"/>
              <a:gd name="connsiteX90" fmla="*/ 1404850 w 1496290"/>
              <a:gd name="connsiteY90" fmla="*/ 133004 h 5943600"/>
              <a:gd name="connsiteX91" fmla="*/ 1421476 w 1496290"/>
              <a:gd name="connsiteY91" fmla="*/ 166255 h 5943600"/>
              <a:gd name="connsiteX92" fmla="*/ 1421476 w 1496290"/>
              <a:gd name="connsiteY92" fmla="*/ 507076 h 5943600"/>
              <a:gd name="connsiteX93" fmla="*/ 1388225 w 1496290"/>
              <a:gd name="connsiteY93" fmla="*/ 615142 h 5943600"/>
              <a:gd name="connsiteX94" fmla="*/ 1346661 w 1496290"/>
              <a:gd name="connsiteY94" fmla="*/ 781396 h 5943600"/>
              <a:gd name="connsiteX95" fmla="*/ 1330036 w 1496290"/>
              <a:gd name="connsiteY95" fmla="*/ 822960 h 5943600"/>
              <a:gd name="connsiteX96" fmla="*/ 1271847 w 1496290"/>
              <a:gd name="connsiteY96" fmla="*/ 1039091 h 5943600"/>
              <a:gd name="connsiteX97" fmla="*/ 1238596 w 1496290"/>
              <a:gd name="connsiteY97" fmla="*/ 1155469 h 5943600"/>
              <a:gd name="connsiteX98" fmla="*/ 1213658 w 1496290"/>
              <a:gd name="connsiteY98" fmla="*/ 1313411 h 5943600"/>
              <a:gd name="connsiteX99" fmla="*/ 1205345 w 1496290"/>
              <a:gd name="connsiteY99" fmla="*/ 1354975 h 5943600"/>
              <a:gd name="connsiteX100" fmla="*/ 1197032 w 1496290"/>
              <a:gd name="connsiteY100" fmla="*/ 1421476 h 5943600"/>
              <a:gd name="connsiteX101" fmla="*/ 1172094 w 1496290"/>
              <a:gd name="connsiteY101" fmla="*/ 1554480 h 5943600"/>
              <a:gd name="connsiteX102" fmla="*/ 1197032 w 1496290"/>
              <a:gd name="connsiteY102" fmla="*/ 1812175 h 5943600"/>
              <a:gd name="connsiteX103" fmla="*/ 1213658 w 1496290"/>
              <a:gd name="connsiteY103" fmla="*/ 1853738 h 5943600"/>
              <a:gd name="connsiteX104" fmla="*/ 1255221 w 1496290"/>
              <a:gd name="connsiteY104" fmla="*/ 2028306 h 5943600"/>
              <a:gd name="connsiteX105" fmla="*/ 1271847 w 1496290"/>
              <a:gd name="connsiteY105" fmla="*/ 2078182 h 5943600"/>
              <a:gd name="connsiteX106" fmla="*/ 1296785 w 1496290"/>
              <a:gd name="connsiteY106" fmla="*/ 2119746 h 5943600"/>
              <a:gd name="connsiteX107" fmla="*/ 1388225 w 1496290"/>
              <a:gd name="connsiteY107" fmla="*/ 2335876 h 5943600"/>
              <a:gd name="connsiteX108" fmla="*/ 1404850 w 1496290"/>
              <a:gd name="connsiteY108" fmla="*/ 2394066 h 5943600"/>
              <a:gd name="connsiteX109" fmla="*/ 1421476 w 1496290"/>
              <a:gd name="connsiteY109" fmla="*/ 2419004 h 5943600"/>
              <a:gd name="connsiteX110" fmla="*/ 1446414 w 1496290"/>
              <a:gd name="connsiteY110" fmla="*/ 2468880 h 5943600"/>
              <a:gd name="connsiteX111" fmla="*/ 1487978 w 1496290"/>
              <a:gd name="connsiteY111" fmla="*/ 2643447 h 5943600"/>
              <a:gd name="connsiteX112" fmla="*/ 1496290 w 1496290"/>
              <a:gd name="connsiteY112" fmla="*/ 2709949 h 5943600"/>
              <a:gd name="connsiteX113" fmla="*/ 1487978 w 1496290"/>
              <a:gd name="connsiteY113" fmla="*/ 2951018 h 5943600"/>
              <a:gd name="connsiteX114" fmla="*/ 1479665 w 1496290"/>
              <a:gd name="connsiteY114" fmla="*/ 3000895 h 5943600"/>
              <a:gd name="connsiteX115" fmla="*/ 1463040 w 1496290"/>
              <a:gd name="connsiteY115" fmla="*/ 3117273 h 5943600"/>
              <a:gd name="connsiteX116" fmla="*/ 1421476 w 1496290"/>
              <a:gd name="connsiteY116" fmla="*/ 3291840 h 5943600"/>
              <a:gd name="connsiteX117" fmla="*/ 1404850 w 1496290"/>
              <a:gd name="connsiteY117" fmla="*/ 3408218 h 5943600"/>
              <a:gd name="connsiteX118" fmla="*/ 1379912 w 1496290"/>
              <a:gd name="connsiteY118" fmla="*/ 3491346 h 5943600"/>
              <a:gd name="connsiteX119" fmla="*/ 1346661 w 1496290"/>
              <a:gd name="connsiteY119" fmla="*/ 3657600 h 5943600"/>
              <a:gd name="connsiteX120" fmla="*/ 1338349 w 1496290"/>
              <a:gd name="connsiteY120" fmla="*/ 3707476 h 5943600"/>
              <a:gd name="connsiteX121" fmla="*/ 1330036 w 1496290"/>
              <a:gd name="connsiteY121" fmla="*/ 3732415 h 5943600"/>
              <a:gd name="connsiteX122" fmla="*/ 1305098 w 1496290"/>
              <a:gd name="connsiteY122" fmla="*/ 3815542 h 5943600"/>
              <a:gd name="connsiteX123" fmla="*/ 1271847 w 1496290"/>
              <a:gd name="connsiteY123" fmla="*/ 3940233 h 5943600"/>
              <a:gd name="connsiteX124" fmla="*/ 1238596 w 1496290"/>
              <a:gd name="connsiteY124" fmla="*/ 4039986 h 5943600"/>
              <a:gd name="connsiteX125" fmla="*/ 1197032 w 1496290"/>
              <a:gd name="connsiteY125" fmla="*/ 4123113 h 5943600"/>
              <a:gd name="connsiteX126" fmla="*/ 1180407 w 1496290"/>
              <a:gd name="connsiteY126" fmla="*/ 4172989 h 5943600"/>
              <a:gd name="connsiteX127" fmla="*/ 1155469 w 1496290"/>
              <a:gd name="connsiteY127" fmla="*/ 4231178 h 5943600"/>
              <a:gd name="connsiteX128" fmla="*/ 1122218 w 1496290"/>
              <a:gd name="connsiteY128" fmla="*/ 4347556 h 5943600"/>
              <a:gd name="connsiteX129" fmla="*/ 1105592 w 1496290"/>
              <a:gd name="connsiteY129" fmla="*/ 4430684 h 5943600"/>
              <a:gd name="connsiteX130" fmla="*/ 1122218 w 1496290"/>
              <a:gd name="connsiteY130" fmla="*/ 4630189 h 5943600"/>
              <a:gd name="connsiteX131" fmla="*/ 1138843 w 1496290"/>
              <a:gd name="connsiteY131" fmla="*/ 4680066 h 5943600"/>
              <a:gd name="connsiteX132" fmla="*/ 1155469 w 1496290"/>
              <a:gd name="connsiteY132" fmla="*/ 4746567 h 5943600"/>
              <a:gd name="connsiteX133" fmla="*/ 1163781 w 1496290"/>
              <a:gd name="connsiteY133" fmla="*/ 4771506 h 5943600"/>
              <a:gd name="connsiteX134" fmla="*/ 1172094 w 1496290"/>
              <a:gd name="connsiteY134" fmla="*/ 4813069 h 5943600"/>
              <a:gd name="connsiteX135" fmla="*/ 1188720 w 1496290"/>
              <a:gd name="connsiteY135" fmla="*/ 4862946 h 5943600"/>
              <a:gd name="connsiteX136" fmla="*/ 1205345 w 1496290"/>
              <a:gd name="connsiteY136" fmla="*/ 4921135 h 5943600"/>
              <a:gd name="connsiteX137" fmla="*/ 1221970 w 1496290"/>
              <a:gd name="connsiteY137" fmla="*/ 5203767 h 5943600"/>
              <a:gd name="connsiteX138" fmla="*/ 1238596 w 1496290"/>
              <a:gd name="connsiteY138" fmla="*/ 5278582 h 5943600"/>
              <a:gd name="connsiteX139" fmla="*/ 1246909 w 1496290"/>
              <a:gd name="connsiteY139" fmla="*/ 5586153 h 5943600"/>
              <a:gd name="connsiteX140" fmla="*/ 1238596 w 1496290"/>
              <a:gd name="connsiteY140" fmla="*/ 5669280 h 5943600"/>
              <a:gd name="connsiteX141" fmla="*/ 1197032 w 1496290"/>
              <a:gd name="connsiteY141" fmla="*/ 5744095 h 5943600"/>
              <a:gd name="connsiteX142" fmla="*/ 1172094 w 1496290"/>
              <a:gd name="connsiteY142" fmla="*/ 5785658 h 5943600"/>
              <a:gd name="connsiteX143" fmla="*/ 1105592 w 1496290"/>
              <a:gd name="connsiteY143" fmla="*/ 5868786 h 5943600"/>
              <a:gd name="connsiteX144" fmla="*/ 1047403 w 1496290"/>
              <a:gd name="connsiteY144" fmla="*/ 5893724 h 5943600"/>
              <a:gd name="connsiteX145" fmla="*/ 906087 w 1496290"/>
              <a:gd name="connsiteY145" fmla="*/ 5918662 h 5943600"/>
              <a:gd name="connsiteX146" fmla="*/ 847898 w 1496290"/>
              <a:gd name="connsiteY146" fmla="*/ 5935287 h 5943600"/>
              <a:gd name="connsiteX147" fmla="*/ 789709 w 1496290"/>
              <a:gd name="connsiteY147" fmla="*/ 5943600 h 5943600"/>
              <a:gd name="connsiteX148" fmla="*/ 648392 w 1496290"/>
              <a:gd name="connsiteY148" fmla="*/ 5935287 h 5943600"/>
              <a:gd name="connsiteX149" fmla="*/ 540327 w 1496290"/>
              <a:gd name="connsiteY149" fmla="*/ 5918662 h 5943600"/>
              <a:gd name="connsiteX150" fmla="*/ 515389 w 1496290"/>
              <a:gd name="connsiteY150" fmla="*/ 5910349 h 5943600"/>
              <a:gd name="connsiteX151" fmla="*/ 473825 w 1496290"/>
              <a:gd name="connsiteY151" fmla="*/ 5877098 h 5943600"/>
              <a:gd name="connsiteX152" fmla="*/ 448887 w 1496290"/>
              <a:gd name="connsiteY152" fmla="*/ 5860473 h 5943600"/>
              <a:gd name="connsiteX153" fmla="*/ 423949 w 1496290"/>
              <a:gd name="connsiteY153" fmla="*/ 5777346 h 5943600"/>
              <a:gd name="connsiteX154" fmla="*/ 399010 w 1496290"/>
              <a:gd name="connsiteY154" fmla="*/ 5710844 h 5943600"/>
              <a:gd name="connsiteX155" fmla="*/ 390698 w 1496290"/>
              <a:gd name="connsiteY155" fmla="*/ 5636029 h 5943600"/>
              <a:gd name="connsiteX156" fmla="*/ 349134 w 1496290"/>
              <a:gd name="connsiteY156" fmla="*/ 5552902 h 5943600"/>
              <a:gd name="connsiteX157" fmla="*/ 315883 w 1496290"/>
              <a:gd name="connsiteY157" fmla="*/ 5503026 h 5943600"/>
              <a:gd name="connsiteX158" fmla="*/ 124690 w 1496290"/>
              <a:gd name="connsiteY158" fmla="*/ 5619404 h 594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</a:cxnLst>
            <a:rect l="l" t="t" r="r" b="b"/>
            <a:pathLst>
              <a:path w="1496290" h="5943600">
                <a:moveTo>
                  <a:pt x="199505" y="5769033"/>
                </a:moveTo>
                <a:lnTo>
                  <a:pt x="199505" y="5769033"/>
                </a:lnTo>
                <a:cubicBezTo>
                  <a:pt x="182880" y="5746866"/>
                  <a:pt x="167368" y="5723818"/>
                  <a:pt x="149629" y="5702531"/>
                </a:cubicBezTo>
                <a:cubicBezTo>
                  <a:pt x="139594" y="5690489"/>
                  <a:pt x="125073" y="5682322"/>
                  <a:pt x="116378" y="5669280"/>
                </a:cubicBezTo>
                <a:lnTo>
                  <a:pt x="83127" y="5619404"/>
                </a:lnTo>
                <a:cubicBezTo>
                  <a:pt x="74814" y="5591695"/>
                  <a:pt x="66818" y="5563888"/>
                  <a:pt x="58189" y="5536276"/>
                </a:cubicBezTo>
                <a:cubicBezTo>
                  <a:pt x="52962" y="5519549"/>
                  <a:pt x="46174" y="5503307"/>
                  <a:pt x="41563" y="5486400"/>
                </a:cubicBezTo>
                <a:cubicBezTo>
                  <a:pt x="37845" y="5472769"/>
                  <a:pt x="35705" y="5458750"/>
                  <a:pt x="33250" y="5444836"/>
                </a:cubicBezTo>
                <a:cubicBezTo>
                  <a:pt x="27392" y="5411640"/>
                  <a:pt x="22167" y="5378335"/>
                  <a:pt x="16625" y="5345084"/>
                </a:cubicBezTo>
                <a:cubicBezTo>
                  <a:pt x="13854" y="5328458"/>
                  <a:pt x="13642" y="5311197"/>
                  <a:pt x="8312" y="5295207"/>
                </a:cubicBezTo>
                <a:lnTo>
                  <a:pt x="0" y="5270269"/>
                </a:lnTo>
                <a:cubicBezTo>
                  <a:pt x="2771" y="5159433"/>
                  <a:pt x="3161" y="5048511"/>
                  <a:pt x="8312" y="4937760"/>
                </a:cubicBezTo>
                <a:cubicBezTo>
                  <a:pt x="8719" y="4929007"/>
                  <a:pt x="14500" y="4921323"/>
                  <a:pt x="16625" y="4912822"/>
                </a:cubicBezTo>
                <a:cubicBezTo>
                  <a:pt x="27800" y="4868122"/>
                  <a:pt x="21183" y="4867238"/>
                  <a:pt x="41563" y="4821382"/>
                </a:cubicBezTo>
                <a:cubicBezTo>
                  <a:pt x="89902" y="4712620"/>
                  <a:pt x="143088" y="4606052"/>
                  <a:pt x="191192" y="4497186"/>
                </a:cubicBezTo>
                <a:cubicBezTo>
                  <a:pt x="219426" y="4433288"/>
                  <a:pt x="170996" y="4494906"/>
                  <a:pt x="224443" y="4422371"/>
                </a:cubicBezTo>
                <a:cubicBezTo>
                  <a:pt x="253708" y="4382654"/>
                  <a:pt x="315883" y="4305993"/>
                  <a:pt x="315883" y="4305993"/>
                </a:cubicBezTo>
                <a:cubicBezTo>
                  <a:pt x="324196" y="4281055"/>
                  <a:pt x="326239" y="4253050"/>
                  <a:pt x="340821" y="4231178"/>
                </a:cubicBezTo>
                <a:cubicBezTo>
                  <a:pt x="362583" y="4198536"/>
                  <a:pt x="358428" y="4208479"/>
                  <a:pt x="374072" y="4164676"/>
                </a:cubicBezTo>
                <a:cubicBezTo>
                  <a:pt x="382913" y="4139920"/>
                  <a:pt x="387254" y="4113374"/>
                  <a:pt x="399010" y="4089862"/>
                </a:cubicBezTo>
                <a:cubicBezTo>
                  <a:pt x="404552" y="4078778"/>
                  <a:pt x="411285" y="4068214"/>
                  <a:pt x="415636" y="4056611"/>
                </a:cubicBezTo>
                <a:cubicBezTo>
                  <a:pt x="419648" y="4045914"/>
                  <a:pt x="419261" y="4033779"/>
                  <a:pt x="423949" y="4023360"/>
                </a:cubicBezTo>
                <a:cubicBezTo>
                  <a:pt x="444290" y="3978158"/>
                  <a:pt x="490450" y="3890356"/>
                  <a:pt x="490450" y="3890356"/>
                </a:cubicBezTo>
                <a:cubicBezTo>
                  <a:pt x="508670" y="3799262"/>
                  <a:pt x="485887" y="3894215"/>
                  <a:pt x="515389" y="3815542"/>
                </a:cubicBezTo>
                <a:cubicBezTo>
                  <a:pt x="538395" y="3754193"/>
                  <a:pt x="506633" y="3807892"/>
                  <a:pt x="540327" y="3757353"/>
                </a:cubicBezTo>
                <a:cubicBezTo>
                  <a:pt x="543098" y="3746269"/>
                  <a:pt x="544140" y="3734603"/>
                  <a:pt x="548640" y="3724102"/>
                </a:cubicBezTo>
                <a:cubicBezTo>
                  <a:pt x="560843" y="3695627"/>
                  <a:pt x="582689" y="3671030"/>
                  <a:pt x="590203" y="3640975"/>
                </a:cubicBezTo>
                <a:cubicBezTo>
                  <a:pt x="600939" y="3598032"/>
                  <a:pt x="592179" y="3617230"/>
                  <a:pt x="615141" y="3582786"/>
                </a:cubicBezTo>
                <a:cubicBezTo>
                  <a:pt x="617912" y="3571702"/>
                  <a:pt x="618953" y="3560036"/>
                  <a:pt x="623454" y="3549535"/>
                </a:cubicBezTo>
                <a:cubicBezTo>
                  <a:pt x="627390" y="3540352"/>
                  <a:pt x="636572" y="3533951"/>
                  <a:pt x="640080" y="3524596"/>
                </a:cubicBezTo>
                <a:cubicBezTo>
                  <a:pt x="645041" y="3511367"/>
                  <a:pt x="644332" y="3496566"/>
                  <a:pt x="648392" y="3483033"/>
                </a:cubicBezTo>
                <a:cubicBezTo>
                  <a:pt x="652680" y="3468740"/>
                  <a:pt x="660919" y="3455817"/>
                  <a:pt x="665018" y="3441469"/>
                </a:cubicBezTo>
                <a:cubicBezTo>
                  <a:pt x="672036" y="3416906"/>
                  <a:pt x="675447" y="3391439"/>
                  <a:pt x="681643" y="3366655"/>
                </a:cubicBezTo>
                <a:cubicBezTo>
                  <a:pt x="683768" y="3358154"/>
                  <a:pt x="687185" y="3350029"/>
                  <a:pt x="689956" y="3341716"/>
                </a:cubicBezTo>
                <a:cubicBezTo>
                  <a:pt x="695498" y="3308465"/>
                  <a:pt x="700723" y="3275160"/>
                  <a:pt x="706581" y="3241964"/>
                </a:cubicBezTo>
                <a:cubicBezTo>
                  <a:pt x="709036" y="3228050"/>
                  <a:pt x="711176" y="3214031"/>
                  <a:pt x="714894" y="3200400"/>
                </a:cubicBezTo>
                <a:cubicBezTo>
                  <a:pt x="719505" y="3183493"/>
                  <a:pt x="725978" y="3167149"/>
                  <a:pt x="731520" y="3150524"/>
                </a:cubicBezTo>
                <a:lnTo>
                  <a:pt x="739832" y="3125586"/>
                </a:lnTo>
                <a:cubicBezTo>
                  <a:pt x="742603" y="3092335"/>
                  <a:pt x="744246" y="3058971"/>
                  <a:pt x="748145" y="3025833"/>
                </a:cubicBezTo>
                <a:cubicBezTo>
                  <a:pt x="754953" y="2967966"/>
                  <a:pt x="753989" y="3002455"/>
                  <a:pt x="764770" y="2959331"/>
                </a:cubicBezTo>
                <a:cubicBezTo>
                  <a:pt x="768197" y="2945624"/>
                  <a:pt x="770312" y="2931622"/>
                  <a:pt x="773083" y="2917767"/>
                </a:cubicBezTo>
                <a:cubicBezTo>
                  <a:pt x="759229" y="2845723"/>
                  <a:pt x="748883" y="2772915"/>
                  <a:pt x="731520" y="2701636"/>
                </a:cubicBezTo>
                <a:cubicBezTo>
                  <a:pt x="696205" y="2556657"/>
                  <a:pt x="647510" y="2415040"/>
                  <a:pt x="615141" y="2269375"/>
                </a:cubicBezTo>
                <a:cubicBezTo>
                  <a:pt x="595828" y="2182463"/>
                  <a:pt x="609941" y="2217409"/>
                  <a:pt x="581890" y="2161309"/>
                </a:cubicBezTo>
                <a:cubicBezTo>
                  <a:pt x="572195" y="2112830"/>
                  <a:pt x="571995" y="2108402"/>
                  <a:pt x="556952" y="2053244"/>
                </a:cubicBezTo>
                <a:cubicBezTo>
                  <a:pt x="554647" y="2044790"/>
                  <a:pt x="550610" y="2036844"/>
                  <a:pt x="548640" y="2028306"/>
                </a:cubicBezTo>
                <a:cubicBezTo>
                  <a:pt x="542286" y="2000772"/>
                  <a:pt x="538867" y="1972592"/>
                  <a:pt x="532014" y="1945178"/>
                </a:cubicBezTo>
                <a:cubicBezTo>
                  <a:pt x="526472" y="1923011"/>
                  <a:pt x="519146" y="1901215"/>
                  <a:pt x="515389" y="1878676"/>
                </a:cubicBezTo>
                <a:cubicBezTo>
                  <a:pt x="512196" y="1859517"/>
                  <a:pt x="508996" y="1824327"/>
                  <a:pt x="498763" y="1803862"/>
                </a:cubicBezTo>
                <a:cubicBezTo>
                  <a:pt x="494295" y="1794926"/>
                  <a:pt x="487680" y="1787237"/>
                  <a:pt x="482138" y="1778924"/>
                </a:cubicBezTo>
                <a:cubicBezTo>
                  <a:pt x="479367" y="1759528"/>
                  <a:pt x="478577" y="1739743"/>
                  <a:pt x="473825" y="1720735"/>
                </a:cubicBezTo>
                <a:cubicBezTo>
                  <a:pt x="470206" y="1706259"/>
                  <a:pt x="462166" y="1693242"/>
                  <a:pt x="457200" y="1679171"/>
                </a:cubicBezTo>
                <a:cubicBezTo>
                  <a:pt x="445535" y="1646119"/>
                  <a:pt x="432450" y="1613421"/>
                  <a:pt x="423949" y="1579418"/>
                </a:cubicBezTo>
                <a:cubicBezTo>
                  <a:pt x="412630" y="1534145"/>
                  <a:pt x="420745" y="1556386"/>
                  <a:pt x="399010" y="1512916"/>
                </a:cubicBezTo>
                <a:cubicBezTo>
                  <a:pt x="396239" y="1501833"/>
                  <a:pt x="394311" y="1490504"/>
                  <a:pt x="390698" y="1479666"/>
                </a:cubicBezTo>
                <a:cubicBezTo>
                  <a:pt x="385979" y="1465510"/>
                  <a:pt x="378460" y="1452364"/>
                  <a:pt x="374072" y="1438102"/>
                </a:cubicBezTo>
                <a:cubicBezTo>
                  <a:pt x="367352" y="1416263"/>
                  <a:pt x="357447" y="1371600"/>
                  <a:pt x="357447" y="1371600"/>
                </a:cubicBezTo>
                <a:cubicBezTo>
                  <a:pt x="360218" y="1316182"/>
                  <a:pt x="360050" y="1260539"/>
                  <a:pt x="365760" y="1205346"/>
                </a:cubicBezTo>
                <a:cubicBezTo>
                  <a:pt x="369929" y="1165046"/>
                  <a:pt x="379230" y="1139994"/>
                  <a:pt x="390698" y="1105593"/>
                </a:cubicBezTo>
                <a:cubicBezTo>
                  <a:pt x="413566" y="968370"/>
                  <a:pt x="386861" y="1112621"/>
                  <a:pt x="407323" y="1030778"/>
                </a:cubicBezTo>
                <a:cubicBezTo>
                  <a:pt x="425142" y="959507"/>
                  <a:pt x="408741" y="964894"/>
                  <a:pt x="448887" y="864524"/>
                </a:cubicBezTo>
                <a:cubicBezTo>
                  <a:pt x="454429" y="850669"/>
                  <a:pt x="460273" y="836932"/>
                  <a:pt x="465512" y="822960"/>
                </a:cubicBezTo>
                <a:cubicBezTo>
                  <a:pt x="468589" y="814756"/>
                  <a:pt x="471924" y="806576"/>
                  <a:pt x="473825" y="798022"/>
                </a:cubicBezTo>
                <a:cubicBezTo>
                  <a:pt x="477481" y="781569"/>
                  <a:pt x="475293" y="763548"/>
                  <a:pt x="482138" y="748146"/>
                </a:cubicBezTo>
                <a:cubicBezTo>
                  <a:pt x="486913" y="737403"/>
                  <a:pt x="500243" y="732773"/>
                  <a:pt x="507076" y="723207"/>
                </a:cubicBezTo>
                <a:cubicBezTo>
                  <a:pt x="514278" y="713123"/>
                  <a:pt x="518820" y="701346"/>
                  <a:pt x="523701" y="689956"/>
                </a:cubicBezTo>
                <a:cubicBezTo>
                  <a:pt x="527153" y="681902"/>
                  <a:pt x="526540" y="671860"/>
                  <a:pt x="532014" y="665018"/>
                </a:cubicBezTo>
                <a:cubicBezTo>
                  <a:pt x="538255" y="657217"/>
                  <a:pt x="548639" y="653935"/>
                  <a:pt x="556952" y="648393"/>
                </a:cubicBezTo>
                <a:cubicBezTo>
                  <a:pt x="578797" y="561014"/>
                  <a:pt x="546044" y="660338"/>
                  <a:pt x="590203" y="598516"/>
                </a:cubicBezTo>
                <a:cubicBezTo>
                  <a:pt x="598876" y="586374"/>
                  <a:pt x="598920" y="569606"/>
                  <a:pt x="606829" y="556953"/>
                </a:cubicBezTo>
                <a:cubicBezTo>
                  <a:pt x="613060" y="546984"/>
                  <a:pt x="624714" y="541420"/>
                  <a:pt x="631767" y="532015"/>
                </a:cubicBezTo>
                <a:cubicBezTo>
                  <a:pt x="701039" y="439651"/>
                  <a:pt x="652087" y="476904"/>
                  <a:pt x="706581" y="440575"/>
                </a:cubicBezTo>
                <a:cubicBezTo>
                  <a:pt x="744753" y="383316"/>
                  <a:pt x="695979" y="452945"/>
                  <a:pt x="756458" y="382386"/>
                </a:cubicBezTo>
                <a:cubicBezTo>
                  <a:pt x="793405" y="339281"/>
                  <a:pt x="749990" y="372842"/>
                  <a:pt x="798021" y="340822"/>
                </a:cubicBezTo>
                <a:cubicBezTo>
                  <a:pt x="816120" y="268427"/>
                  <a:pt x="789622" y="350183"/>
                  <a:pt x="847898" y="266007"/>
                </a:cubicBezTo>
                <a:cubicBezTo>
                  <a:pt x="862005" y="245630"/>
                  <a:pt x="867685" y="220313"/>
                  <a:pt x="881149" y="199506"/>
                </a:cubicBezTo>
                <a:cubicBezTo>
                  <a:pt x="898312" y="172981"/>
                  <a:pt x="939338" y="124691"/>
                  <a:pt x="939338" y="124691"/>
                </a:cubicBezTo>
                <a:cubicBezTo>
                  <a:pt x="942109" y="116378"/>
                  <a:pt x="943142" y="107267"/>
                  <a:pt x="947650" y="99753"/>
                </a:cubicBezTo>
                <a:cubicBezTo>
                  <a:pt x="951682" y="93032"/>
                  <a:pt x="960771" y="90137"/>
                  <a:pt x="964276" y="83127"/>
                </a:cubicBezTo>
                <a:cubicBezTo>
                  <a:pt x="969385" y="72908"/>
                  <a:pt x="966921" y="59795"/>
                  <a:pt x="972589" y="49876"/>
                </a:cubicBezTo>
                <a:cubicBezTo>
                  <a:pt x="978422" y="39669"/>
                  <a:pt x="987961" y="31771"/>
                  <a:pt x="997527" y="24938"/>
                </a:cubicBezTo>
                <a:cubicBezTo>
                  <a:pt x="1015501" y="12099"/>
                  <a:pt x="1035366" y="6784"/>
                  <a:pt x="1055716" y="0"/>
                </a:cubicBezTo>
                <a:cubicBezTo>
                  <a:pt x="1072341" y="2771"/>
                  <a:pt x="1089331" y="3878"/>
                  <a:pt x="1105592" y="8313"/>
                </a:cubicBezTo>
                <a:cubicBezTo>
                  <a:pt x="1119988" y="12239"/>
                  <a:pt x="1133133" y="19839"/>
                  <a:pt x="1147156" y="24938"/>
                </a:cubicBezTo>
                <a:cubicBezTo>
                  <a:pt x="1163626" y="30927"/>
                  <a:pt x="1180246" y="36528"/>
                  <a:pt x="1197032" y="41564"/>
                </a:cubicBezTo>
                <a:cubicBezTo>
                  <a:pt x="1207975" y="44847"/>
                  <a:pt x="1219340" y="46593"/>
                  <a:pt x="1230283" y="49876"/>
                </a:cubicBezTo>
                <a:cubicBezTo>
                  <a:pt x="1247069" y="54912"/>
                  <a:pt x="1263534" y="60960"/>
                  <a:pt x="1280160" y="66502"/>
                </a:cubicBezTo>
                <a:cubicBezTo>
                  <a:pt x="1288473" y="69273"/>
                  <a:pt x="1297261" y="70896"/>
                  <a:pt x="1305098" y="74815"/>
                </a:cubicBezTo>
                <a:cubicBezTo>
                  <a:pt x="1316182" y="80357"/>
                  <a:pt x="1326959" y="86559"/>
                  <a:pt x="1338349" y="91440"/>
                </a:cubicBezTo>
                <a:cubicBezTo>
                  <a:pt x="1346403" y="94892"/>
                  <a:pt x="1355450" y="95834"/>
                  <a:pt x="1363287" y="99753"/>
                </a:cubicBezTo>
                <a:cubicBezTo>
                  <a:pt x="1374406" y="105313"/>
                  <a:pt x="1397117" y="121404"/>
                  <a:pt x="1404850" y="133004"/>
                </a:cubicBezTo>
                <a:cubicBezTo>
                  <a:pt x="1411724" y="143315"/>
                  <a:pt x="1415934" y="155171"/>
                  <a:pt x="1421476" y="166255"/>
                </a:cubicBezTo>
                <a:cubicBezTo>
                  <a:pt x="1432069" y="303965"/>
                  <a:pt x="1438974" y="340848"/>
                  <a:pt x="1421476" y="507076"/>
                </a:cubicBezTo>
                <a:cubicBezTo>
                  <a:pt x="1418358" y="536694"/>
                  <a:pt x="1398315" y="581509"/>
                  <a:pt x="1388225" y="615142"/>
                </a:cubicBezTo>
                <a:cubicBezTo>
                  <a:pt x="1333963" y="796017"/>
                  <a:pt x="1426499" y="493982"/>
                  <a:pt x="1346661" y="781396"/>
                </a:cubicBezTo>
                <a:cubicBezTo>
                  <a:pt x="1342667" y="795773"/>
                  <a:pt x="1334196" y="808630"/>
                  <a:pt x="1330036" y="822960"/>
                </a:cubicBezTo>
                <a:cubicBezTo>
                  <a:pt x="1309234" y="894611"/>
                  <a:pt x="1289942" y="966710"/>
                  <a:pt x="1271847" y="1039091"/>
                </a:cubicBezTo>
                <a:cubicBezTo>
                  <a:pt x="1241335" y="1161137"/>
                  <a:pt x="1295166" y="1004615"/>
                  <a:pt x="1238596" y="1155469"/>
                </a:cubicBezTo>
                <a:cubicBezTo>
                  <a:pt x="1228401" y="1226831"/>
                  <a:pt x="1228540" y="1229080"/>
                  <a:pt x="1213658" y="1313411"/>
                </a:cubicBezTo>
                <a:cubicBezTo>
                  <a:pt x="1211203" y="1327325"/>
                  <a:pt x="1207494" y="1341010"/>
                  <a:pt x="1205345" y="1354975"/>
                </a:cubicBezTo>
                <a:cubicBezTo>
                  <a:pt x="1201948" y="1377055"/>
                  <a:pt x="1201149" y="1399519"/>
                  <a:pt x="1197032" y="1421476"/>
                </a:cubicBezTo>
                <a:cubicBezTo>
                  <a:pt x="1163967" y="1597822"/>
                  <a:pt x="1194017" y="1379101"/>
                  <a:pt x="1172094" y="1554480"/>
                </a:cubicBezTo>
                <a:cubicBezTo>
                  <a:pt x="1180407" y="1640378"/>
                  <a:pt x="1185160" y="1726696"/>
                  <a:pt x="1197032" y="1812175"/>
                </a:cubicBezTo>
                <a:cubicBezTo>
                  <a:pt x="1199085" y="1826955"/>
                  <a:pt x="1209779" y="1839329"/>
                  <a:pt x="1213658" y="1853738"/>
                </a:cubicBezTo>
                <a:cubicBezTo>
                  <a:pt x="1229209" y="1911497"/>
                  <a:pt x="1236305" y="1971560"/>
                  <a:pt x="1255221" y="2028306"/>
                </a:cubicBezTo>
                <a:cubicBezTo>
                  <a:pt x="1260763" y="2044931"/>
                  <a:pt x="1264595" y="2062228"/>
                  <a:pt x="1271847" y="2078182"/>
                </a:cubicBezTo>
                <a:cubicBezTo>
                  <a:pt x="1278533" y="2092891"/>
                  <a:pt x="1290135" y="2105021"/>
                  <a:pt x="1296785" y="2119746"/>
                </a:cubicBezTo>
                <a:cubicBezTo>
                  <a:pt x="1328982" y="2191039"/>
                  <a:pt x="1359553" y="2263094"/>
                  <a:pt x="1388225" y="2335876"/>
                </a:cubicBezTo>
                <a:cubicBezTo>
                  <a:pt x="1395619" y="2354645"/>
                  <a:pt x="1397358" y="2375336"/>
                  <a:pt x="1404850" y="2394066"/>
                </a:cubicBezTo>
                <a:cubicBezTo>
                  <a:pt x="1408560" y="2403342"/>
                  <a:pt x="1416624" y="2410271"/>
                  <a:pt x="1421476" y="2419004"/>
                </a:cubicBezTo>
                <a:cubicBezTo>
                  <a:pt x="1430503" y="2435253"/>
                  <a:pt x="1439887" y="2451476"/>
                  <a:pt x="1446414" y="2468880"/>
                </a:cubicBezTo>
                <a:cubicBezTo>
                  <a:pt x="1467515" y="2525148"/>
                  <a:pt x="1479510" y="2584168"/>
                  <a:pt x="1487978" y="2643447"/>
                </a:cubicBezTo>
                <a:cubicBezTo>
                  <a:pt x="1491137" y="2665562"/>
                  <a:pt x="1493519" y="2687782"/>
                  <a:pt x="1496290" y="2709949"/>
                </a:cubicBezTo>
                <a:cubicBezTo>
                  <a:pt x="1493519" y="2790305"/>
                  <a:pt x="1492565" y="2870745"/>
                  <a:pt x="1487978" y="2951018"/>
                </a:cubicBezTo>
                <a:cubicBezTo>
                  <a:pt x="1487016" y="2967846"/>
                  <a:pt x="1482165" y="2984226"/>
                  <a:pt x="1479665" y="3000895"/>
                </a:cubicBezTo>
                <a:cubicBezTo>
                  <a:pt x="1473852" y="3039648"/>
                  <a:pt x="1470725" y="3078847"/>
                  <a:pt x="1463040" y="3117273"/>
                </a:cubicBezTo>
                <a:cubicBezTo>
                  <a:pt x="1451309" y="3175927"/>
                  <a:pt x="1429935" y="3232626"/>
                  <a:pt x="1421476" y="3291840"/>
                </a:cubicBezTo>
                <a:cubicBezTo>
                  <a:pt x="1415934" y="3330633"/>
                  <a:pt x="1411292" y="3369565"/>
                  <a:pt x="1404850" y="3408218"/>
                </a:cubicBezTo>
                <a:cubicBezTo>
                  <a:pt x="1400661" y="3433352"/>
                  <a:pt x="1387307" y="3469162"/>
                  <a:pt x="1379912" y="3491346"/>
                </a:cubicBezTo>
                <a:cubicBezTo>
                  <a:pt x="1341707" y="3739683"/>
                  <a:pt x="1383546" y="3497763"/>
                  <a:pt x="1346661" y="3657600"/>
                </a:cubicBezTo>
                <a:cubicBezTo>
                  <a:pt x="1342871" y="3674023"/>
                  <a:pt x="1342005" y="3691023"/>
                  <a:pt x="1338349" y="3707476"/>
                </a:cubicBezTo>
                <a:cubicBezTo>
                  <a:pt x="1336448" y="3716030"/>
                  <a:pt x="1332613" y="3724040"/>
                  <a:pt x="1330036" y="3732415"/>
                </a:cubicBezTo>
                <a:cubicBezTo>
                  <a:pt x="1321528" y="3760065"/>
                  <a:pt x="1312841" y="3787668"/>
                  <a:pt x="1305098" y="3815542"/>
                </a:cubicBezTo>
                <a:cubicBezTo>
                  <a:pt x="1283679" y="3892649"/>
                  <a:pt x="1294661" y="3867988"/>
                  <a:pt x="1271847" y="3940233"/>
                </a:cubicBezTo>
                <a:cubicBezTo>
                  <a:pt x="1261293" y="3973656"/>
                  <a:pt x="1254271" y="4008637"/>
                  <a:pt x="1238596" y="4039986"/>
                </a:cubicBezTo>
                <a:cubicBezTo>
                  <a:pt x="1224741" y="4067695"/>
                  <a:pt x="1206828" y="4093723"/>
                  <a:pt x="1197032" y="4123113"/>
                </a:cubicBezTo>
                <a:cubicBezTo>
                  <a:pt x="1191490" y="4139738"/>
                  <a:pt x="1187310" y="4156881"/>
                  <a:pt x="1180407" y="4172989"/>
                </a:cubicBezTo>
                <a:cubicBezTo>
                  <a:pt x="1172094" y="4192385"/>
                  <a:pt x="1162142" y="4211158"/>
                  <a:pt x="1155469" y="4231178"/>
                </a:cubicBezTo>
                <a:cubicBezTo>
                  <a:pt x="1142711" y="4269453"/>
                  <a:pt x="1130130" y="4307995"/>
                  <a:pt x="1122218" y="4347556"/>
                </a:cubicBezTo>
                <a:lnTo>
                  <a:pt x="1105592" y="4430684"/>
                </a:lnTo>
                <a:cubicBezTo>
                  <a:pt x="1107458" y="4462400"/>
                  <a:pt x="1110386" y="4578918"/>
                  <a:pt x="1122218" y="4630189"/>
                </a:cubicBezTo>
                <a:cubicBezTo>
                  <a:pt x="1126159" y="4647265"/>
                  <a:pt x="1134029" y="4663215"/>
                  <a:pt x="1138843" y="4680066"/>
                </a:cubicBezTo>
                <a:cubicBezTo>
                  <a:pt x="1145120" y="4702036"/>
                  <a:pt x="1149457" y="4724523"/>
                  <a:pt x="1155469" y="4746567"/>
                </a:cubicBezTo>
                <a:cubicBezTo>
                  <a:pt x="1157775" y="4755021"/>
                  <a:pt x="1161656" y="4763005"/>
                  <a:pt x="1163781" y="4771506"/>
                </a:cubicBezTo>
                <a:cubicBezTo>
                  <a:pt x="1167208" y="4785213"/>
                  <a:pt x="1168376" y="4799438"/>
                  <a:pt x="1172094" y="4813069"/>
                </a:cubicBezTo>
                <a:cubicBezTo>
                  <a:pt x="1176705" y="4829976"/>
                  <a:pt x="1183566" y="4846196"/>
                  <a:pt x="1188720" y="4862946"/>
                </a:cubicBezTo>
                <a:cubicBezTo>
                  <a:pt x="1194652" y="4882226"/>
                  <a:pt x="1199803" y="4901739"/>
                  <a:pt x="1205345" y="4921135"/>
                </a:cubicBezTo>
                <a:cubicBezTo>
                  <a:pt x="1206327" y="4939785"/>
                  <a:pt x="1217674" y="5169400"/>
                  <a:pt x="1221970" y="5203767"/>
                </a:cubicBezTo>
                <a:cubicBezTo>
                  <a:pt x="1225139" y="5229116"/>
                  <a:pt x="1233054" y="5253644"/>
                  <a:pt x="1238596" y="5278582"/>
                </a:cubicBezTo>
                <a:cubicBezTo>
                  <a:pt x="1241367" y="5381106"/>
                  <a:pt x="1246909" y="5483592"/>
                  <a:pt x="1246909" y="5586153"/>
                </a:cubicBezTo>
                <a:cubicBezTo>
                  <a:pt x="1246909" y="5614000"/>
                  <a:pt x="1244974" y="5642173"/>
                  <a:pt x="1238596" y="5669280"/>
                </a:cubicBezTo>
                <a:cubicBezTo>
                  <a:pt x="1217497" y="5758952"/>
                  <a:pt x="1226007" y="5703530"/>
                  <a:pt x="1197032" y="5744095"/>
                </a:cubicBezTo>
                <a:cubicBezTo>
                  <a:pt x="1187641" y="5757242"/>
                  <a:pt x="1181649" y="5772629"/>
                  <a:pt x="1172094" y="5785658"/>
                </a:cubicBezTo>
                <a:cubicBezTo>
                  <a:pt x="1151109" y="5814273"/>
                  <a:pt x="1138208" y="5854808"/>
                  <a:pt x="1105592" y="5868786"/>
                </a:cubicBezTo>
                <a:cubicBezTo>
                  <a:pt x="1086196" y="5877099"/>
                  <a:pt x="1067648" y="5887770"/>
                  <a:pt x="1047403" y="5893724"/>
                </a:cubicBezTo>
                <a:cubicBezTo>
                  <a:pt x="1008746" y="5905094"/>
                  <a:pt x="948094" y="5912661"/>
                  <a:pt x="906087" y="5918662"/>
                </a:cubicBezTo>
                <a:cubicBezTo>
                  <a:pt x="884715" y="5925786"/>
                  <a:pt x="870869" y="5931111"/>
                  <a:pt x="847898" y="5935287"/>
                </a:cubicBezTo>
                <a:cubicBezTo>
                  <a:pt x="828621" y="5938792"/>
                  <a:pt x="809105" y="5940829"/>
                  <a:pt x="789709" y="5943600"/>
                </a:cubicBezTo>
                <a:lnTo>
                  <a:pt x="648392" y="5935287"/>
                </a:lnTo>
                <a:cubicBezTo>
                  <a:pt x="597965" y="5931408"/>
                  <a:pt x="581646" y="5930468"/>
                  <a:pt x="540327" y="5918662"/>
                </a:cubicBezTo>
                <a:cubicBezTo>
                  <a:pt x="531902" y="5916255"/>
                  <a:pt x="523226" y="5914268"/>
                  <a:pt x="515389" y="5910349"/>
                </a:cubicBezTo>
                <a:cubicBezTo>
                  <a:pt x="481267" y="5893288"/>
                  <a:pt x="499603" y="5897720"/>
                  <a:pt x="473825" y="5877098"/>
                </a:cubicBezTo>
                <a:cubicBezTo>
                  <a:pt x="466024" y="5870857"/>
                  <a:pt x="457200" y="5866015"/>
                  <a:pt x="448887" y="5860473"/>
                </a:cubicBezTo>
                <a:cubicBezTo>
                  <a:pt x="399314" y="5736544"/>
                  <a:pt x="461414" y="5899107"/>
                  <a:pt x="423949" y="5777346"/>
                </a:cubicBezTo>
                <a:cubicBezTo>
                  <a:pt x="416987" y="5754718"/>
                  <a:pt x="407323" y="5733011"/>
                  <a:pt x="399010" y="5710844"/>
                </a:cubicBezTo>
                <a:cubicBezTo>
                  <a:pt x="396239" y="5685906"/>
                  <a:pt x="394823" y="5660779"/>
                  <a:pt x="390698" y="5636029"/>
                </a:cubicBezTo>
                <a:cubicBezTo>
                  <a:pt x="386287" y="5609562"/>
                  <a:pt x="358773" y="5568565"/>
                  <a:pt x="349134" y="5552902"/>
                </a:cubicBezTo>
                <a:cubicBezTo>
                  <a:pt x="338662" y="5535885"/>
                  <a:pt x="315883" y="5503026"/>
                  <a:pt x="315883" y="5503026"/>
                </a:cubicBezTo>
                <a:lnTo>
                  <a:pt x="124690" y="5619404"/>
                </a:lnTo>
              </a:path>
            </a:pathLst>
          </a:custGeom>
          <a:solidFill>
            <a:schemeClr val="tx1">
              <a:lumMod val="75000"/>
              <a:lumOff val="2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619841">
            <a:off x="7552925" y="5860152"/>
            <a:ext cx="372103" cy="312739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863610">
            <a:off x="7304254" y="5761368"/>
            <a:ext cx="372103" cy="312739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53185">
            <a:off x="8581156" y="5831588"/>
            <a:ext cx="248478" cy="294063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17508460">
            <a:off x="8802387" y="5717127"/>
            <a:ext cx="105323" cy="199788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997922">
            <a:off x="8882707" y="5871636"/>
            <a:ext cx="261293" cy="231206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863610">
            <a:off x="6908120" y="5743214"/>
            <a:ext cx="372103" cy="312739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771659">
            <a:off x="7110684" y="5517146"/>
            <a:ext cx="348584" cy="254063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666366" y="6096000"/>
            <a:ext cx="10724766" cy="102563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90600" y="5244162"/>
            <a:ext cx="685800" cy="85183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 rot="19863520">
            <a:off x="6442742" y="5861948"/>
            <a:ext cx="304800" cy="2422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 rot="778122">
            <a:off x="6805094" y="5822312"/>
            <a:ext cx="304800" cy="2422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 rot="778122">
            <a:off x="7567094" y="5898512"/>
            <a:ext cx="304800" cy="2422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 rot="858278">
            <a:off x="9199459" y="5720444"/>
            <a:ext cx="432032" cy="3433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 rot="20584716">
            <a:off x="8265320" y="5763050"/>
            <a:ext cx="432032" cy="3433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2362200" y="4953000"/>
            <a:ext cx="4038600" cy="106680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Callout 28"/>
          <p:cNvSpPr/>
          <p:nvPr/>
        </p:nvSpPr>
        <p:spPr>
          <a:xfrm>
            <a:off x="-457200" y="685800"/>
            <a:ext cx="13030200" cy="5334000"/>
          </a:xfrm>
          <a:prstGeom prst="downArrowCallou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9600" y="9144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Problem:</a:t>
            </a:r>
            <a:endParaRPr lang="en-US" sz="5400" b="1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76400" y="1981200"/>
            <a:ext cx="716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Belief =</a:t>
            </a:r>
            <a:endParaRPr lang="en-US" sz="54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676400" y="2819400"/>
            <a:ext cx="716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Teaching =</a:t>
            </a:r>
            <a:endParaRPr lang="en-US" sz="54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343400" y="1981200"/>
            <a:ext cx="716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Lie</a:t>
            </a:r>
            <a:endParaRPr lang="en-US" sz="5400" dirty="0">
              <a:solidFill>
                <a:srgbClr val="FF000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2886670"/>
            <a:ext cx="716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Lie</a:t>
            </a:r>
            <a:endParaRPr lang="en-US" sz="5400" dirty="0">
              <a:solidFill>
                <a:srgbClr val="FF000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4" grpId="0"/>
      <p:bldP spid="35" grpId="0"/>
      <p:bldP spid="36" grpId="0"/>
      <p:bldP spid="37" grpId="0"/>
      <p:bldP spid="3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95</Words>
  <Application>Microsoft Office PowerPoint</Application>
  <PresentationFormat>On-screen Show (4:3)</PresentationFormat>
  <Paragraphs>27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Rebekah Williams</dc:creator>
  <cp:lastModifiedBy>Martinez church</cp:lastModifiedBy>
  <cp:revision>27</cp:revision>
  <dcterms:created xsi:type="dcterms:W3CDTF">2017-09-03T03:18:10Z</dcterms:created>
  <dcterms:modified xsi:type="dcterms:W3CDTF">2017-09-03T15:23:42Z</dcterms:modified>
</cp:coreProperties>
</file>