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66" r:id="rId4"/>
    <p:sldId id="258" r:id="rId5"/>
    <p:sldId id="259" r:id="rId6"/>
    <p:sldId id="267" r:id="rId7"/>
    <p:sldId id="260" r:id="rId8"/>
    <p:sldId id="261" r:id="rId9"/>
    <p:sldId id="262" r:id="rId10"/>
    <p:sldId id="268" r:id="rId11"/>
    <p:sldId id="263" r:id="rId12"/>
    <p:sldId id="269" r:id="rId13"/>
    <p:sldId id="265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A622-CEDB-4614-AA7D-8942FF4CCC4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C61-3FF6-46CE-B0C7-286FEE1AD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A622-CEDB-4614-AA7D-8942FF4CCC4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C61-3FF6-46CE-B0C7-286FEE1AD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A622-CEDB-4614-AA7D-8942FF4CCC4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C61-3FF6-46CE-B0C7-286FEE1AD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A622-CEDB-4614-AA7D-8942FF4CCC4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C61-3FF6-46CE-B0C7-286FEE1AD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A622-CEDB-4614-AA7D-8942FF4CCC4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C61-3FF6-46CE-B0C7-286FEE1AD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A622-CEDB-4614-AA7D-8942FF4CCC4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C61-3FF6-46CE-B0C7-286FEE1AD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A622-CEDB-4614-AA7D-8942FF4CCC4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C61-3FF6-46CE-B0C7-286FEE1AD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A622-CEDB-4614-AA7D-8942FF4CCC4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C61-3FF6-46CE-B0C7-286FEE1AD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A622-CEDB-4614-AA7D-8942FF4CCC4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C61-3FF6-46CE-B0C7-286FEE1AD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A622-CEDB-4614-AA7D-8942FF4CCC4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C61-3FF6-46CE-B0C7-286FEE1AD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A622-CEDB-4614-AA7D-8942FF4CCC4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C61-3FF6-46CE-B0C7-286FEE1AD5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0A622-CEDB-4614-AA7D-8942FF4CCC4E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8BC61-3FF6-46CE-B0C7-286FEE1AD5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texture-1668079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11323" cy="6858000"/>
          </a:xfrm>
          <a:prstGeom prst="rect">
            <a:avLst/>
          </a:prstGeom>
          <a:noFill/>
        </p:spPr>
      </p:pic>
      <p:sp>
        <p:nvSpPr>
          <p:cNvPr id="14" name="Freeform 13"/>
          <p:cNvSpPr/>
          <p:nvPr/>
        </p:nvSpPr>
        <p:spPr>
          <a:xfrm>
            <a:off x="3962400" y="-609600"/>
            <a:ext cx="7774190" cy="7842737"/>
          </a:xfrm>
          <a:custGeom>
            <a:avLst/>
            <a:gdLst>
              <a:gd name="connsiteX0" fmla="*/ 627162 w 6859790"/>
              <a:gd name="connsiteY0" fmla="*/ 0 h 7233137"/>
              <a:gd name="connsiteX1" fmla="*/ 627162 w 6859790"/>
              <a:gd name="connsiteY1" fmla="*/ 0 h 7233137"/>
              <a:gd name="connsiteX2" fmla="*/ 569289 w 6859790"/>
              <a:gd name="connsiteY2" fmla="*/ 115747 h 7233137"/>
              <a:gd name="connsiteX3" fmla="*/ 546139 w 6859790"/>
              <a:gd name="connsiteY3" fmla="*/ 150471 h 7233137"/>
              <a:gd name="connsiteX4" fmla="*/ 534565 w 6859790"/>
              <a:gd name="connsiteY4" fmla="*/ 185195 h 7233137"/>
              <a:gd name="connsiteX5" fmla="*/ 488266 w 6859790"/>
              <a:gd name="connsiteY5" fmla="*/ 254643 h 7233137"/>
              <a:gd name="connsiteX6" fmla="*/ 441967 w 6859790"/>
              <a:gd name="connsiteY6" fmla="*/ 347241 h 7233137"/>
              <a:gd name="connsiteX7" fmla="*/ 395668 w 6859790"/>
              <a:gd name="connsiteY7" fmla="*/ 416689 h 7233137"/>
              <a:gd name="connsiteX8" fmla="*/ 326220 w 6859790"/>
              <a:gd name="connsiteY8" fmla="*/ 544010 h 7233137"/>
              <a:gd name="connsiteX9" fmla="*/ 268347 w 6859790"/>
              <a:gd name="connsiteY9" fmla="*/ 648182 h 7233137"/>
              <a:gd name="connsiteX10" fmla="*/ 222048 w 6859790"/>
              <a:gd name="connsiteY10" fmla="*/ 706056 h 7233137"/>
              <a:gd name="connsiteX11" fmla="*/ 152600 w 6859790"/>
              <a:gd name="connsiteY11" fmla="*/ 810228 h 7233137"/>
              <a:gd name="connsiteX12" fmla="*/ 106301 w 6859790"/>
              <a:gd name="connsiteY12" fmla="*/ 868101 h 7233137"/>
              <a:gd name="connsiteX13" fmla="*/ 36853 w 6859790"/>
              <a:gd name="connsiteY13" fmla="*/ 960699 h 7233137"/>
              <a:gd name="connsiteX14" fmla="*/ 2129 w 6859790"/>
              <a:gd name="connsiteY14" fmla="*/ 1041722 h 7233137"/>
              <a:gd name="connsiteX15" fmla="*/ 25279 w 6859790"/>
              <a:gd name="connsiteY15" fmla="*/ 1076446 h 7233137"/>
              <a:gd name="connsiteX16" fmla="*/ 164175 w 6859790"/>
              <a:gd name="connsiteY16" fmla="*/ 1134319 h 7233137"/>
              <a:gd name="connsiteX17" fmla="*/ 222048 w 6859790"/>
              <a:gd name="connsiteY17" fmla="*/ 1169043 h 7233137"/>
              <a:gd name="connsiteX18" fmla="*/ 291496 w 6859790"/>
              <a:gd name="connsiteY18" fmla="*/ 1192193 h 7233137"/>
              <a:gd name="connsiteX19" fmla="*/ 407243 w 6859790"/>
              <a:gd name="connsiteY19" fmla="*/ 1273215 h 7233137"/>
              <a:gd name="connsiteX20" fmla="*/ 430393 w 6859790"/>
              <a:gd name="connsiteY20" fmla="*/ 1296365 h 7233137"/>
              <a:gd name="connsiteX21" fmla="*/ 465117 w 6859790"/>
              <a:gd name="connsiteY21" fmla="*/ 1319514 h 7233137"/>
              <a:gd name="connsiteX22" fmla="*/ 476691 w 6859790"/>
              <a:gd name="connsiteY22" fmla="*/ 1493134 h 7233137"/>
              <a:gd name="connsiteX23" fmla="*/ 453542 w 6859790"/>
              <a:gd name="connsiteY23" fmla="*/ 1527858 h 7233137"/>
              <a:gd name="connsiteX24" fmla="*/ 372519 w 6859790"/>
              <a:gd name="connsiteY24" fmla="*/ 1608881 h 7233137"/>
              <a:gd name="connsiteX25" fmla="*/ 349370 w 6859790"/>
              <a:gd name="connsiteY25" fmla="*/ 1655180 h 7233137"/>
              <a:gd name="connsiteX26" fmla="*/ 291496 w 6859790"/>
              <a:gd name="connsiteY26" fmla="*/ 1724628 h 7233137"/>
              <a:gd name="connsiteX27" fmla="*/ 222048 w 6859790"/>
              <a:gd name="connsiteY27" fmla="*/ 1851949 h 7233137"/>
              <a:gd name="connsiteX28" fmla="*/ 152600 w 6859790"/>
              <a:gd name="connsiteY28" fmla="*/ 1944547 h 7233137"/>
              <a:gd name="connsiteX29" fmla="*/ 141025 w 6859790"/>
              <a:gd name="connsiteY29" fmla="*/ 1979271 h 7233137"/>
              <a:gd name="connsiteX30" fmla="*/ 117876 w 6859790"/>
              <a:gd name="connsiteY30" fmla="*/ 2025570 h 7233137"/>
              <a:gd name="connsiteX31" fmla="*/ 71577 w 6859790"/>
              <a:gd name="connsiteY31" fmla="*/ 2129742 h 7233137"/>
              <a:gd name="connsiteX32" fmla="*/ 71577 w 6859790"/>
              <a:gd name="connsiteY32" fmla="*/ 2314937 h 7233137"/>
              <a:gd name="connsiteX33" fmla="*/ 106301 w 6859790"/>
              <a:gd name="connsiteY33" fmla="*/ 2326512 h 7233137"/>
              <a:gd name="connsiteX34" fmla="*/ 152600 w 6859790"/>
              <a:gd name="connsiteY34" fmla="*/ 2349661 h 7233137"/>
              <a:gd name="connsiteX35" fmla="*/ 476691 w 6859790"/>
              <a:gd name="connsiteY35" fmla="*/ 2372810 h 7233137"/>
              <a:gd name="connsiteX36" fmla="*/ 615587 w 6859790"/>
              <a:gd name="connsiteY36" fmla="*/ 2395960 h 7233137"/>
              <a:gd name="connsiteX37" fmla="*/ 650312 w 6859790"/>
              <a:gd name="connsiteY37" fmla="*/ 2407534 h 7233137"/>
              <a:gd name="connsiteX38" fmla="*/ 661886 w 6859790"/>
              <a:gd name="connsiteY38" fmla="*/ 2465408 h 7233137"/>
              <a:gd name="connsiteX39" fmla="*/ 650312 w 6859790"/>
              <a:gd name="connsiteY39" fmla="*/ 2685327 h 7233137"/>
              <a:gd name="connsiteX40" fmla="*/ 615587 w 6859790"/>
              <a:gd name="connsiteY40" fmla="*/ 2754775 h 7233137"/>
              <a:gd name="connsiteX41" fmla="*/ 499841 w 6859790"/>
              <a:gd name="connsiteY41" fmla="*/ 2939970 h 7233137"/>
              <a:gd name="connsiteX42" fmla="*/ 476691 w 6859790"/>
              <a:gd name="connsiteY42" fmla="*/ 2986268 h 7233137"/>
              <a:gd name="connsiteX43" fmla="*/ 453542 w 6859790"/>
              <a:gd name="connsiteY43" fmla="*/ 3044142 h 7233137"/>
              <a:gd name="connsiteX44" fmla="*/ 418818 w 6859790"/>
              <a:gd name="connsiteY44" fmla="*/ 3102015 h 7233137"/>
              <a:gd name="connsiteX45" fmla="*/ 326220 w 6859790"/>
              <a:gd name="connsiteY45" fmla="*/ 3240912 h 7233137"/>
              <a:gd name="connsiteX46" fmla="*/ 268347 w 6859790"/>
              <a:gd name="connsiteY46" fmla="*/ 3345084 h 7233137"/>
              <a:gd name="connsiteX47" fmla="*/ 222048 w 6859790"/>
              <a:gd name="connsiteY47" fmla="*/ 3437681 h 7233137"/>
              <a:gd name="connsiteX48" fmla="*/ 198899 w 6859790"/>
              <a:gd name="connsiteY48" fmla="*/ 3507129 h 7233137"/>
              <a:gd name="connsiteX49" fmla="*/ 164175 w 6859790"/>
              <a:gd name="connsiteY49" fmla="*/ 3576577 h 7233137"/>
              <a:gd name="connsiteX50" fmla="*/ 152600 w 6859790"/>
              <a:gd name="connsiteY50" fmla="*/ 3646025 h 7233137"/>
              <a:gd name="connsiteX51" fmla="*/ 164175 w 6859790"/>
              <a:gd name="connsiteY51" fmla="*/ 3738623 h 7233137"/>
              <a:gd name="connsiteX52" fmla="*/ 256772 w 6859790"/>
              <a:gd name="connsiteY52" fmla="*/ 3819646 h 7233137"/>
              <a:gd name="connsiteX53" fmla="*/ 291496 w 6859790"/>
              <a:gd name="connsiteY53" fmla="*/ 3831220 h 7233137"/>
              <a:gd name="connsiteX54" fmla="*/ 337795 w 6859790"/>
              <a:gd name="connsiteY54" fmla="*/ 3854370 h 7233137"/>
              <a:gd name="connsiteX55" fmla="*/ 384094 w 6859790"/>
              <a:gd name="connsiteY55" fmla="*/ 3865944 h 7233137"/>
              <a:gd name="connsiteX56" fmla="*/ 418818 w 6859790"/>
              <a:gd name="connsiteY56" fmla="*/ 3877519 h 7233137"/>
              <a:gd name="connsiteX57" fmla="*/ 499841 w 6859790"/>
              <a:gd name="connsiteY57" fmla="*/ 3970117 h 7233137"/>
              <a:gd name="connsiteX58" fmla="*/ 476691 w 6859790"/>
              <a:gd name="connsiteY58" fmla="*/ 4375230 h 7233137"/>
              <a:gd name="connsiteX59" fmla="*/ 453542 w 6859790"/>
              <a:gd name="connsiteY59" fmla="*/ 4421529 h 7233137"/>
              <a:gd name="connsiteX60" fmla="*/ 430393 w 6859790"/>
              <a:gd name="connsiteY60" fmla="*/ 4502552 h 7233137"/>
              <a:gd name="connsiteX61" fmla="*/ 407243 w 6859790"/>
              <a:gd name="connsiteY61" fmla="*/ 4537276 h 7233137"/>
              <a:gd name="connsiteX62" fmla="*/ 384094 w 6859790"/>
              <a:gd name="connsiteY62" fmla="*/ 4606724 h 7233137"/>
              <a:gd name="connsiteX63" fmla="*/ 372519 w 6859790"/>
              <a:gd name="connsiteY63" fmla="*/ 4641448 h 7233137"/>
              <a:gd name="connsiteX64" fmla="*/ 349370 w 6859790"/>
              <a:gd name="connsiteY64" fmla="*/ 4687747 h 7233137"/>
              <a:gd name="connsiteX65" fmla="*/ 407243 w 6859790"/>
              <a:gd name="connsiteY65" fmla="*/ 4884517 h 7233137"/>
              <a:gd name="connsiteX66" fmla="*/ 453542 w 6859790"/>
              <a:gd name="connsiteY66" fmla="*/ 4896091 h 7233137"/>
              <a:gd name="connsiteX67" fmla="*/ 522990 w 6859790"/>
              <a:gd name="connsiteY67" fmla="*/ 4930815 h 7233137"/>
              <a:gd name="connsiteX68" fmla="*/ 592438 w 6859790"/>
              <a:gd name="connsiteY68" fmla="*/ 4965539 h 7233137"/>
              <a:gd name="connsiteX69" fmla="*/ 615587 w 6859790"/>
              <a:gd name="connsiteY69" fmla="*/ 4988689 h 7233137"/>
              <a:gd name="connsiteX70" fmla="*/ 650312 w 6859790"/>
              <a:gd name="connsiteY70" fmla="*/ 5000263 h 7233137"/>
              <a:gd name="connsiteX71" fmla="*/ 685036 w 6859790"/>
              <a:gd name="connsiteY71" fmla="*/ 5046562 h 7233137"/>
              <a:gd name="connsiteX72" fmla="*/ 673461 w 6859790"/>
              <a:gd name="connsiteY72" fmla="*/ 5254906 h 7233137"/>
              <a:gd name="connsiteX73" fmla="*/ 650312 w 6859790"/>
              <a:gd name="connsiteY73" fmla="*/ 5301205 h 7233137"/>
              <a:gd name="connsiteX74" fmla="*/ 592438 w 6859790"/>
              <a:gd name="connsiteY74" fmla="*/ 5428527 h 7233137"/>
              <a:gd name="connsiteX75" fmla="*/ 546139 w 6859790"/>
              <a:gd name="connsiteY75" fmla="*/ 5521124 h 7233137"/>
              <a:gd name="connsiteX76" fmla="*/ 534565 w 6859790"/>
              <a:gd name="connsiteY76" fmla="*/ 5567423 h 7233137"/>
              <a:gd name="connsiteX77" fmla="*/ 499841 w 6859790"/>
              <a:gd name="connsiteY77" fmla="*/ 5636871 h 7233137"/>
              <a:gd name="connsiteX78" fmla="*/ 522990 w 6859790"/>
              <a:gd name="connsiteY78" fmla="*/ 5822066 h 7233137"/>
              <a:gd name="connsiteX79" fmla="*/ 580863 w 6859790"/>
              <a:gd name="connsiteY79" fmla="*/ 5914663 h 7233137"/>
              <a:gd name="connsiteX80" fmla="*/ 604013 w 6859790"/>
              <a:gd name="connsiteY80" fmla="*/ 5960962 h 7233137"/>
              <a:gd name="connsiteX81" fmla="*/ 627162 w 6859790"/>
              <a:gd name="connsiteY81" fmla="*/ 5984112 h 7233137"/>
              <a:gd name="connsiteX82" fmla="*/ 650312 w 6859790"/>
              <a:gd name="connsiteY82" fmla="*/ 6088284 h 7233137"/>
              <a:gd name="connsiteX83" fmla="*/ 615587 w 6859790"/>
              <a:gd name="connsiteY83" fmla="*/ 6238755 h 7233137"/>
              <a:gd name="connsiteX84" fmla="*/ 604013 w 6859790"/>
              <a:gd name="connsiteY84" fmla="*/ 6273479 h 7233137"/>
              <a:gd name="connsiteX85" fmla="*/ 569289 w 6859790"/>
              <a:gd name="connsiteY85" fmla="*/ 6319777 h 7233137"/>
              <a:gd name="connsiteX86" fmla="*/ 522990 w 6859790"/>
              <a:gd name="connsiteY86" fmla="*/ 6377651 h 7233137"/>
              <a:gd name="connsiteX87" fmla="*/ 488266 w 6859790"/>
              <a:gd name="connsiteY87" fmla="*/ 6435524 h 7233137"/>
              <a:gd name="connsiteX88" fmla="*/ 395668 w 6859790"/>
              <a:gd name="connsiteY88" fmla="*/ 6597570 h 7233137"/>
              <a:gd name="connsiteX89" fmla="*/ 360944 w 6859790"/>
              <a:gd name="connsiteY89" fmla="*/ 6678593 h 7233137"/>
              <a:gd name="connsiteX90" fmla="*/ 337795 w 6859790"/>
              <a:gd name="connsiteY90" fmla="*/ 6759615 h 7233137"/>
              <a:gd name="connsiteX91" fmla="*/ 314646 w 6859790"/>
              <a:gd name="connsiteY91" fmla="*/ 6782765 h 7233137"/>
              <a:gd name="connsiteX92" fmla="*/ 291496 w 6859790"/>
              <a:gd name="connsiteY92" fmla="*/ 6829063 h 7233137"/>
              <a:gd name="connsiteX93" fmla="*/ 256772 w 6859790"/>
              <a:gd name="connsiteY93" fmla="*/ 6886937 h 7233137"/>
              <a:gd name="connsiteX94" fmla="*/ 222048 w 6859790"/>
              <a:gd name="connsiteY94" fmla="*/ 7014258 h 7233137"/>
              <a:gd name="connsiteX95" fmla="*/ 210474 w 6859790"/>
              <a:gd name="connsiteY95" fmla="*/ 7048982 h 7233137"/>
              <a:gd name="connsiteX96" fmla="*/ 222048 w 6859790"/>
              <a:gd name="connsiteY96" fmla="*/ 7199453 h 7233137"/>
              <a:gd name="connsiteX97" fmla="*/ 349370 w 6859790"/>
              <a:gd name="connsiteY97" fmla="*/ 7222603 h 7233137"/>
              <a:gd name="connsiteX98" fmla="*/ 1136448 w 6859790"/>
              <a:gd name="connsiteY98" fmla="*/ 7199453 h 7233137"/>
              <a:gd name="connsiteX99" fmla="*/ 1217471 w 6859790"/>
              <a:gd name="connsiteY99" fmla="*/ 7176304 h 7233137"/>
              <a:gd name="connsiteX100" fmla="*/ 1692033 w 6859790"/>
              <a:gd name="connsiteY100" fmla="*/ 7153155 h 7233137"/>
              <a:gd name="connsiteX101" fmla="*/ 1773056 w 6859790"/>
              <a:gd name="connsiteY101" fmla="*/ 7130005 h 7233137"/>
              <a:gd name="connsiteX102" fmla="*/ 1888803 w 6859790"/>
              <a:gd name="connsiteY102" fmla="*/ 7118430 h 7233137"/>
              <a:gd name="connsiteX103" fmla="*/ 2421238 w 6859790"/>
              <a:gd name="connsiteY103" fmla="*/ 7106856 h 7233137"/>
              <a:gd name="connsiteX104" fmla="*/ 5696874 w 6859790"/>
              <a:gd name="connsiteY104" fmla="*/ 7083706 h 7233137"/>
              <a:gd name="connsiteX105" fmla="*/ 5905218 w 6859790"/>
              <a:gd name="connsiteY105" fmla="*/ 7060557 h 7233137"/>
              <a:gd name="connsiteX106" fmla="*/ 5951517 w 6859790"/>
              <a:gd name="connsiteY106" fmla="*/ 7048982 h 7233137"/>
              <a:gd name="connsiteX107" fmla="*/ 6020965 w 6859790"/>
              <a:gd name="connsiteY107" fmla="*/ 7025833 h 7233137"/>
              <a:gd name="connsiteX108" fmla="*/ 6125137 w 6859790"/>
              <a:gd name="connsiteY108" fmla="*/ 7014258 h 7233137"/>
              <a:gd name="connsiteX109" fmla="*/ 6252458 w 6859790"/>
              <a:gd name="connsiteY109" fmla="*/ 6991109 h 7233137"/>
              <a:gd name="connsiteX110" fmla="*/ 6495527 w 6859790"/>
              <a:gd name="connsiteY110" fmla="*/ 6979534 h 7233137"/>
              <a:gd name="connsiteX111" fmla="*/ 6588124 w 6859790"/>
              <a:gd name="connsiteY111" fmla="*/ 6910086 h 7233137"/>
              <a:gd name="connsiteX112" fmla="*/ 6599699 w 6859790"/>
              <a:gd name="connsiteY112" fmla="*/ 6863787 h 7233137"/>
              <a:gd name="connsiteX113" fmla="*/ 6611274 w 6859790"/>
              <a:gd name="connsiteY113" fmla="*/ 6829063 h 7233137"/>
              <a:gd name="connsiteX114" fmla="*/ 6564975 w 6859790"/>
              <a:gd name="connsiteY114" fmla="*/ 5984112 h 7233137"/>
              <a:gd name="connsiteX115" fmla="*/ 6576550 w 6859790"/>
              <a:gd name="connsiteY115" fmla="*/ 5208608 h 7233137"/>
              <a:gd name="connsiteX116" fmla="*/ 6588124 w 6859790"/>
              <a:gd name="connsiteY116" fmla="*/ 5034987 h 7233137"/>
              <a:gd name="connsiteX117" fmla="*/ 6634423 w 6859790"/>
              <a:gd name="connsiteY117" fmla="*/ 4861367 h 7233137"/>
              <a:gd name="connsiteX118" fmla="*/ 6703871 w 6859790"/>
              <a:gd name="connsiteY118" fmla="*/ 4548851 h 7233137"/>
              <a:gd name="connsiteX119" fmla="*/ 6727020 w 6859790"/>
              <a:gd name="connsiteY119" fmla="*/ 4421529 h 7233137"/>
              <a:gd name="connsiteX120" fmla="*/ 6761744 w 6859790"/>
              <a:gd name="connsiteY120" fmla="*/ 4201610 h 7233137"/>
              <a:gd name="connsiteX121" fmla="*/ 6773319 w 6859790"/>
              <a:gd name="connsiteY121" fmla="*/ 1203767 h 7233137"/>
              <a:gd name="connsiteX122" fmla="*/ 6808043 w 6859790"/>
              <a:gd name="connsiteY122" fmla="*/ 960699 h 7233137"/>
              <a:gd name="connsiteX123" fmla="*/ 6819618 w 6859790"/>
              <a:gd name="connsiteY123" fmla="*/ 821803 h 7233137"/>
              <a:gd name="connsiteX124" fmla="*/ 6831193 w 6859790"/>
              <a:gd name="connsiteY124" fmla="*/ 347241 h 7233137"/>
              <a:gd name="connsiteX125" fmla="*/ 6819618 w 6859790"/>
              <a:gd name="connsiteY125" fmla="*/ 312517 h 7233137"/>
              <a:gd name="connsiteX126" fmla="*/ 6750170 w 6859790"/>
              <a:gd name="connsiteY126" fmla="*/ 219919 h 7233137"/>
              <a:gd name="connsiteX127" fmla="*/ 6669147 w 6859790"/>
              <a:gd name="connsiteY127" fmla="*/ 81023 h 7233137"/>
              <a:gd name="connsiteX128" fmla="*/ 6576550 w 6859790"/>
              <a:gd name="connsiteY128" fmla="*/ 34724 h 7233137"/>
              <a:gd name="connsiteX129" fmla="*/ 6507101 w 6859790"/>
              <a:gd name="connsiteY129" fmla="*/ 11575 h 7233137"/>
              <a:gd name="connsiteX130" fmla="*/ 1124874 w 6859790"/>
              <a:gd name="connsiteY130" fmla="*/ 23149 h 7233137"/>
              <a:gd name="connsiteX131" fmla="*/ 985977 w 6859790"/>
              <a:gd name="connsiteY131" fmla="*/ 46299 h 7233137"/>
              <a:gd name="connsiteX132" fmla="*/ 916529 w 6859790"/>
              <a:gd name="connsiteY132" fmla="*/ 57874 h 7233137"/>
              <a:gd name="connsiteX133" fmla="*/ 592438 w 6859790"/>
              <a:gd name="connsiteY133" fmla="*/ 57874 h 7233137"/>
              <a:gd name="connsiteX134" fmla="*/ 557714 w 6859790"/>
              <a:gd name="connsiteY134" fmla="*/ 127322 h 72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6859790" h="7233137">
                <a:moveTo>
                  <a:pt x="627162" y="0"/>
                </a:moveTo>
                <a:lnTo>
                  <a:pt x="627162" y="0"/>
                </a:lnTo>
                <a:cubicBezTo>
                  <a:pt x="607871" y="38582"/>
                  <a:pt x="589740" y="77767"/>
                  <a:pt x="569289" y="115747"/>
                </a:cubicBezTo>
                <a:cubicBezTo>
                  <a:pt x="562694" y="127995"/>
                  <a:pt x="552360" y="138028"/>
                  <a:pt x="546139" y="150471"/>
                </a:cubicBezTo>
                <a:cubicBezTo>
                  <a:pt x="540683" y="161384"/>
                  <a:pt x="540490" y="174530"/>
                  <a:pt x="534565" y="185195"/>
                </a:cubicBezTo>
                <a:cubicBezTo>
                  <a:pt x="521053" y="209516"/>
                  <a:pt x="500708" y="229758"/>
                  <a:pt x="488266" y="254643"/>
                </a:cubicBezTo>
                <a:cubicBezTo>
                  <a:pt x="472833" y="285509"/>
                  <a:pt x="461109" y="318528"/>
                  <a:pt x="441967" y="347241"/>
                </a:cubicBezTo>
                <a:cubicBezTo>
                  <a:pt x="426534" y="370390"/>
                  <a:pt x="406001" y="390857"/>
                  <a:pt x="395668" y="416689"/>
                </a:cubicBezTo>
                <a:cubicBezTo>
                  <a:pt x="353549" y="521987"/>
                  <a:pt x="395610" y="428360"/>
                  <a:pt x="326220" y="544010"/>
                </a:cubicBezTo>
                <a:cubicBezTo>
                  <a:pt x="279951" y="621125"/>
                  <a:pt x="328975" y="561571"/>
                  <a:pt x="268347" y="648182"/>
                </a:cubicBezTo>
                <a:cubicBezTo>
                  <a:pt x="254180" y="668421"/>
                  <a:pt x="236407" y="685953"/>
                  <a:pt x="222048" y="706056"/>
                </a:cubicBezTo>
                <a:cubicBezTo>
                  <a:pt x="197791" y="740016"/>
                  <a:pt x="178671" y="777640"/>
                  <a:pt x="152600" y="810228"/>
                </a:cubicBezTo>
                <a:cubicBezTo>
                  <a:pt x="137167" y="829519"/>
                  <a:pt x="120005" y="847545"/>
                  <a:pt x="106301" y="868101"/>
                </a:cubicBezTo>
                <a:cubicBezTo>
                  <a:pt x="40479" y="966834"/>
                  <a:pt x="136984" y="860568"/>
                  <a:pt x="36853" y="960699"/>
                </a:cubicBezTo>
                <a:cubicBezTo>
                  <a:pt x="35344" y="963716"/>
                  <a:pt x="0" y="1028950"/>
                  <a:pt x="2129" y="1041722"/>
                </a:cubicBezTo>
                <a:cubicBezTo>
                  <a:pt x="4416" y="1055444"/>
                  <a:pt x="15442" y="1066609"/>
                  <a:pt x="25279" y="1076446"/>
                </a:cubicBezTo>
                <a:cubicBezTo>
                  <a:pt x="65880" y="1117047"/>
                  <a:pt x="111474" y="1102698"/>
                  <a:pt x="164175" y="1134319"/>
                </a:cubicBezTo>
                <a:cubicBezTo>
                  <a:pt x="183466" y="1145894"/>
                  <a:pt x="201568" y="1159734"/>
                  <a:pt x="222048" y="1169043"/>
                </a:cubicBezTo>
                <a:cubicBezTo>
                  <a:pt x="244262" y="1179141"/>
                  <a:pt x="269671" y="1181280"/>
                  <a:pt x="291496" y="1192193"/>
                </a:cubicBezTo>
                <a:cubicBezTo>
                  <a:pt x="309529" y="1201209"/>
                  <a:pt x="385467" y="1255068"/>
                  <a:pt x="407243" y="1273215"/>
                </a:cubicBezTo>
                <a:cubicBezTo>
                  <a:pt x="415627" y="1280201"/>
                  <a:pt x="421871" y="1289548"/>
                  <a:pt x="430393" y="1296365"/>
                </a:cubicBezTo>
                <a:cubicBezTo>
                  <a:pt x="441256" y="1305055"/>
                  <a:pt x="453542" y="1311798"/>
                  <a:pt x="465117" y="1319514"/>
                </a:cubicBezTo>
                <a:cubicBezTo>
                  <a:pt x="492196" y="1400751"/>
                  <a:pt x="501153" y="1395286"/>
                  <a:pt x="476691" y="1493134"/>
                </a:cubicBezTo>
                <a:cubicBezTo>
                  <a:pt x="473317" y="1506630"/>
                  <a:pt x="463379" y="1518021"/>
                  <a:pt x="453542" y="1527858"/>
                </a:cubicBezTo>
                <a:cubicBezTo>
                  <a:pt x="386666" y="1594734"/>
                  <a:pt x="423962" y="1526572"/>
                  <a:pt x="372519" y="1608881"/>
                </a:cubicBezTo>
                <a:cubicBezTo>
                  <a:pt x="363374" y="1623513"/>
                  <a:pt x="358515" y="1640548"/>
                  <a:pt x="349370" y="1655180"/>
                </a:cubicBezTo>
                <a:cubicBezTo>
                  <a:pt x="326440" y="1691868"/>
                  <a:pt x="317912" y="1698214"/>
                  <a:pt x="291496" y="1724628"/>
                </a:cubicBezTo>
                <a:cubicBezTo>
                  <a:pt x="274344" y="1758932"/>
                  <a:pt x="246069" y="1819921"/>
                  <a:pt x="222048" y="1851949"/>
                </a:cubicBezTo>
                <a:cubicBezTo>
                  <a:pt x="161798" y="1932283"/>
                  <a:pt x="208965" y="1831818"/>
                  <a:pt x="152600" y="1944547"/>
                </a:cubicBezTo>
                <a:cubicBezTo>
                  <a:pt x="147144" y="1955460"/>
                  <a:pt x="145831" y="1968057"/>
                  <a:pt x="141025" y="1979271"/>
                </a:cubicBezTo>
                <a:cubicBezTo>
                  <a:pt x="134228" y="1995130"/>
                  <a:pt x="124284" y="2009550"/>
                  <a:pt x="117876" y="2025570"/>
                </a:cubicBezTo>
                <a:cubicBezTo>
                  <a:pt x="76555" y="2128874"/>
                  <a:pt x="116115" y="2062938"/>
                  <a:pt x="71577" y="2129742"/>
                </a:cubicBezTo>
                <a:cubicBezTo>
                  <a:pt x="66604" y="2174503"/>
                  <a:pt x="47556" y="2266893"/>
                  <a:pt x="71577" y="2314937"/>
                </a:cubicBezTo>
                <a:cubicBezTo>
                  <a:pt x="77033" y="2325850"/>
                  <a:pt x="95087" y="2321706"/>
                  <a:pt x="106301" y="2326512"/>
                </a:cubicBezTo>
                <a:cubicBezTo>
                  <a:pt x="122160" y="2333309"/>
                  <a:pt x="135728" y="2346046"/>
                  <a:pt x="152600" y="2349661"/>
                </a:cubicBezTo>
                <a:cubicBezTo>
                  <a:pt x="204394" y="2360760"/>
                  <a:pt x="468503" y="2372355"/>
                  <a:pt x="476691" y="2372810"/>
                </a:cubicBezTo>
                <a:cubicBezTo>
                  <a:pt x="522990" y="2380527"/>
                  <a:pt x="569561" y="2386755"/>
                  <a:pt x="615587" y="2395960"/>
                </a:cubicBezTo>
                <a:cubicBezTo>
                  <a:pt x="627551" y="2398353"/>
                  <a:pt x="643544" y="2397382"/>
                  <a:pt x="650312" y="2407534"/>
                </a:cubicBezTo>
                <a:cubicBezTo>
                  <a:pt x="661225" y="2423903"/>
                  <a:pt x="658028" y="2446117"/>
                  <a:pt x="661886" y="2465408"/>
                </a:cubicBezTo>
                <a:cubicBezTo>
                  <a:pt x="658028" y="2538714"/>
                  <a:pt x="661910" y="2612841"/>
                  <a:pt x="650312" y="2685327"/>
                </a:cubicBezTo>
                <a:cubicBezTo>
                  <a:pt x="646223" y="2710884"/>
                  <a:pt x="628628" y="2732419"/>
                  <a:pt x="615587" y="2754775"/>
                </a:cubicBezTo>
                <a:cubicBezTo>
                  <a:pt x="551307" y="2864968"/>
                  <a:pt x="572321" y="2795017"/>
                  <a:pt x="499841" y="2939970"/>
                </a:cubicBezTo>
                <a:cubicBezTo>
                  <a:pt x="492124" y="2955403"/>
                  <a:pt x="483699" y="2970501"/>
                  <a:pt x="476691" y="2986268"/>
                </a:cubicBezTo>
                <a:cubicBezTo>
                  <a:pt x="468252" y="3005255"/>
                  <a:pt x="462834" y="3025558"/>
                  <a:pt x="453542" y="3044142"/>
                </a:cubicBezTo>
                <a:cubicBezTo>
                  <a:pt x="443481" y="3064264"/>
                  <a:pt x="431040" y="3083127"/>
                  <a:pt x="418818" y="3102015"/>
                </a:cubicBezTo>
                <a:cubicBezTo>
                  <a:pt x="388589" y="3148732"/>
                  <a:pt x="346886" y="3189247"/>
                  <a:pt x="326220" y="3240912"/>
                </a:cubicBezTo>
                <a:cubicBezTo>
                  <a:pt x="262024" y="3401404"/>
                  <a:pt x="346997" y="3203514"/>
                  <a:pt x="268347" y="3345084"/>
                </a:cubicBezTo>
                <a:cubicBezTo>
                  <a:pt x="173973" y="3514958"/>
                  <a:pt x="300952" y="3319328"/>
                  <a:pt x="222048" y="3437681"/>
                </a:cubicBezTo>
                <a:cubicBezTo>
                  <a:pt x="214332" y="3460830"/>
                  <a:pt x="208284" y="3484605"/>
                  <a:pt x="198899" y="3507129"/>
                </a:cubicBezTo>
                <a:cubicBezTo>
                  <a:pt x="188945" y="3531020"/>
                  <a:pt x="172360" y="3552023"/>
                  <a:pt x="164175" y="3576577"/>
                </a:cubicBezTo>
                <a:cubicBezTo>
                  <a:pt x="156754" y="3598841"/>
                  <a:pt x="156458" y="3622876"/>
                  <a:pt x="152600" y="3646025"/>
                </a:cubicBezTo>
                <a:cubicBezTo>
                  <a:pt x="156458" y="3676891"/>
                  <a:pt x="154338" y="3709113"/>
                  <a:pt x="164175" y="3738623"/>
                </a:cubicBezTo>
                <a:cubicBezTo>
                  <a:pt x="177697" y="3779188"/>
                  <a:pt x="222824" y="3802672"/>
                  <a:pt x="256772" y="3819646"/>
                </a:cubicBezTo>
                <a:cubicBezTo>
                  <a:pt x="267685" y="3825102"/>
                  <a:pt x="280282" y="3826414"/>
                  <a:pt x="291496" y="3831220"/>
                </a:cubicBezTo>
                <a:cubicBezTo>
                  <a:pt x="307356" y="3838017"/>
                  <a:pt x="321639" y="3848312"/>
                  <a:pt x="337795" y="3854370"/>
                </a:cubicBezTo>
                <a:cubicBezTo>
                  <a:pt x="352690" y="3859956"/>
                  <a:pt x="368798" y="3861574"/>
                  <a:pt x="384094" y="3865944"/>
                </a:cubicBezTo>
                <a:cubicBezTo>
                  <a:pt x="395825" y="3869296"/>
                  <a:pt x="407243" y="3873661"/>
                  <a:pt x="418818" y="3877519"/>
                </a:cubicBezTo>
                <a:cubicBezTo>
                  <a:pt x="486528" y="3945230"/>
                  <a:pt x="461557" y="3912693"/>
                  <a:pt x="499841" y="3970117"/>
                </a:cubicBezTo>
                <a:cubicBezTo>
                  <a:pt x="492124" y="4105155"/>
                  <a:pt x="490491" y="4240678"/>
                  <a:pt x="476691" y="4375230"/>
                </a:cubicBezTo>
                <a:cubicBezTo>
                  <a:pt x="474931" y="4392394"/>
                  <a:pt x="459439" y="4405313"/>
                  <a:pt x="453542" y="4421529"/>
                </a:cubicBezTo>
                <a:cubicBezTo>
                  <a:pt x="443943" y="4447926"/>
                  <a:pt x="440825" y="4476473"/>
                  <a:pt x="430393" y="4502552"/>
                </a:cubicBezTo>
                <a:cubicBezTo>
                  <a:pt x="425227" y="4515468"/>
                  <a:pt x="412893" y="4524564"/>
                  <a:pt x="407243" y="4537276"/>
                </a:cubicBezTo>
                <a:cubicBezTo>
                  <a:pt x="397333" y="4559574"/>
                  <a:pt x="391810" y="4583575"/>
                  <a:pt x="384094" y="4606724"/>
                </a:cubicBezTo>
                <a:cubicBezTo>
                  <a:pt x="380236" y="4618299"/>
                  <a:pt x="377975" y="4630535"/>
                  <a:pt x="372519" y="4641448"/>
                </a:cubicBezTo>
                <a:lnTo>
                  <a:pt x="349370" y="4687747"/>
                </a:lnTo>
                <a:cubicBezTo>
                  <a:pt x="357660" y="4803810"/>
                  <a:pt x="319281" y="4840537"/>
                  <a:pt x="407243" y="4884517"/>
                </a:cubicBezTo>
                <a:cubicBezTo>
                  <a:pt x="421472" y="4891631"/>
                  <a:pt x="438109" y="4892233"/>
                  <a:pt x="453542" y="4896091"/>
                </a:cubicBezTo>
                <a:cubicBezTo>
                  <a:pt x="476691" y="4907666"/>
                  <a:pt x="500365" y="4918246"/>
                  <a:pt x="522990" y="4930815"/>
                </a:cubicBezTo>
                <a:cubicBezTo>
                  <a:pt x="590303" y="4968212"/>
                  <a:pt x="524838" y="4943007"/>
                  <a:pt x="592438" y="4965539"/>
                </a:cubicBezTo>
                <a:cubicBezTo>
                  <a:pt x="600154" y="4973256"/>
                  <a:pt x="606229" y="4983074"/>
                  <a:pt x="615587" y="4988689"/>
                </a:cubicBezTo>
                <a:cubicBezTo>
                  <a:pt x="626049" y="4994966"/>
                  <a:pt x="640939" y="4992452"/>
                  <a:pt x="650312" y="5000263"/>
                </a:cubicBezTo>
                <a:cubicBezTo>
                  <a:pt x="665132" y="5012613"/>
                  <a:pt x="673461" y="5031129"/>
                  <a:pt x="685036" y="5046562"/>
                </a:cubicBezTo>
                <a:cubicBezTo>
                  <a:pt x="681178" y="5116010"/>
                  <a:pt x="682859" y="5185989"/>
                  <a:pt x="673461" y="5254906"/>
                </a:cubicBezTo>
                <a:cubicBezTo>
                  <a:pt x="671130" y="5272002"/>
                  <a:pt x="656720" y="5285185"/>
                  <a:pt x="650312" y="5301205"/>
                </a:cubicBezTo>
                <a:cubicBezTo>
                  <a:pt x="601891" y="5422257"/>
                  <a:pt x="656456" y="5321829"/>
                  <a:pt x="592438" y="5428527"/>
                </a:cubicBezTo>
                <a:cubicBezTo>
                  <a:pt x="564014" y="5542218"/>
                  <a:pt x="605166" y="5403067"/>
                  <a:pt x="546139" y="5521124"/>
                </a:cubicBezTo>
                <a:cubicBezTo>
                  <a:pt x="539025" y="5535353"/>
                  <a:pt x="538935" y="5552127"/>
                  <a:pt x="534565" y="5567423"/>
                </a:cubicBezTo>
                <a:cubicBezTo>
                  <a:pt x="522586" y="5609352"/>
                  <a:pt x="525203" y="5598827"/>
                  <a:pt x="499841" y="5636871"/>
                </a:cubicBezTo>
                <a:cubicBezTo>
                  <a:pt x="507557" y="5698603"/>
                  <a:pt x="505571" y="5762342"/>
                  <a:pt x="522990" y="5822066"/>
                </a:cubicBezTo>
                <a:cubicBezTo>
                  <a:pt x="533181" y="5857008"/>
                  <a:pt x="564585" y="5882108"/>
                  <a:pt x="580863" y="5914663"/>
                </a:cubicBezTo>
                <a:cubicBezTo>
                  <a:pt x="588580" y="5930096"/>
                  <a:pt x="594442" y="5946605"/>
                  <a:pt x="604013" y="5960962"/>
                </a:cubicBezTo>
                <a:cubicBezTo>
                  <a:pt x="610066" y="5970042"/>
                  <a:pt x="619446" y="5976395"/>
                  <a:pt x="627162" y="5984112"/>
                </a:cubicBezTo>
                <a:cubicBezTo>
                  <a:pt x="630713" y="5998314"/>
                  <a:pt x="651443" y="6078110"/>
                  <a:pt x="650312" y="6088284"/>
                </a:cubicBezTo>
                <a:cubicBezTo>
                  <a:pt x="644627" y="6139444"/>
                  <a:pt x="628072" y="6188817"/>
                  <a:pt x="615587" y="6238755"/>
                </a:cubicBezTo>
                <a:cubicBezTo>
                  <a:pt x="612628" y="6250591"/>
                  <a:pt x="610066" y="6262886"/>
                  <a:pt x="604013" y="6273479"/>
                </a:cubicBezTo>
                <a:cubicBezTo>
                  <a:pt x="594442" y="6290228"/>
                  <a:pt x="580864" y="6304344"/>
                  <a:pt x="569289" y="6319777"/>
                </a:cubicBezTo>
                <a:cubicBezTo>
                  <a:pt x="542581" y="6399900"/>
                  <a:pt x="580105" y="6311017"/>
                  <a:pt x="522990" y="6377651"/>
                </a:cubicBezTo>
                <a:cubicBezTo>
                  <a:pt x="508349" y="6394732"/>
                  <a:pt x="498853" y="6415674"/>
                  <a:pt x="488266" y="6435524"/>
                </a:cubicBezTo>
                <a:cubicBezTo>
                  <a:pt x="406419" y="6588987"/>
                  <a:pt x="463138" y="6507611"/>
                  <a:pt x="395668" y="6597570"/>
                </a:cubicBezTo>
                <a:cubicBezTo>
                  <a:pt x="362441" y="6730485"/>
                  <a:pt x="408904" y="6566687"/>
                  <a:pt x="360944" y="6678593"/>
                </a:cubicBezTo>
                <a:cubicBezTo>
                  <a:pt x="353373" y="6696259"/>
                  <a:pt x="349061" y="6740838"/>
                  <a:pt x="337795" y="6759615"/>
                </a:cubicBezTo>
                <a:cubicBezTo>
                  <a:pt x="332180" y="6768973"/>
                  <a:pt x="320699" y="6773685"/>
                  <a:pt x="314646" y="6782765"/>
                </a:cubicBezTo>
                <a:cubicBezTo>
                  <a:pt x="305075" y="6797121"/>
                  <a:pt x="299876" y="6813980"/>
                  <a:pt x="291496" y="6829063"/>
                </a:cubicBezTo>
                <a:cubicBezTo>
                  <a:pt x="280570" y="6848729"/>
                  <a:pt x="266081" y="6866456"/>
                  <a:pt x="256772" y="6886937"/>
                </a:cubicBezTo>
                <a:cubicBezTo>
                  <a:pt x="229184" y="6947631"/>
                  <a:pt x="236972" y="6954562"/>
                  <a:pt x="222048" y="7014258"/>
                </a:cubicBezTo>
                <a:cubicBezTo>
                  <a:pt x="219089" y="7026094"/>
                  <a:pt x="214332" y="7037407"/>
                  <a:pt x="210474" y="7048982"/>
                </a:cubicBezTo>
                <a:cubicBezTo>
                  <a:pt x="214332" y="7099139"/>
                  <a:pt x="190623" y="7160171"/>
                  <a:pt x="222048" y="7199453"/>
                </a:cubicBezTo>
                <a:cubicBezTo>
                  <a:pt x="248995" y="7233137"/>
                  <a:pt x="306234" y="7222603"/>
                  <a:pt x="349370" y="7222603"/>
                </a:cubicBezTo>
                <a:cubicBezTo>
                  <a:pt x="611843" y="7222603"/>
                  <a:pt x="874089" y="7207170"/>
                  <a:pt x="1136448" y="7199453"/>
                </a:cubicBezTo>
                <a:cubicBezTo>
                  <a:pt x="1163456" y="7191737"/>
                  <a:pt x="1189458" y="7178354"/>
                  <a:pt x="1217471" y="7176304"/>
                </a:cubicBezTo>
                <a:cubicBezTo>
                  <a:pt x="1902551" y="7126176"/>
                  <a:pt x="1426155" y="7191135"/>
                  <a:pt x="1692033" y="7153155"/>
                </a:cubicBezTo>
                <a:cubicBezTo>
                  <a:pt x="1719041" y="7145438"/>
                  <a:pt x="1745395" y="7134886"/>
                  <a:pt x="1773056" y="7130005"/>
                </a:cubicBezTo>
                <a:cubicBezTo>
                  <a:pt x="1811241" y="7123266"/>
                  <a:pt x="1850053" y="7119814"/>
                  <a:pt x="1888803" y="7118430"/>
                </a:cubicBezTo>
                <a:cubicBezTo>
                  <a:pt x="2066210" y="7112094"/>
                  <a:pt x="2243725" y="7108475"/>
                  <a:pt x="2421238" y="7106856"/>
                </a:cubicBezTo>
                <a:lnTo>
                  <a:pt x="5696874" y="7083706"/>
                </a:lnTo>
                <a:cubicBezTo>
                  <a:pt x="5810642" y="7055265"/>
                  <a:pt x="5676466" y="7085974"/>
                  <a:pt x="5905218" y="7060557"/>
                </a:cubicBezTo>
                <a:cubicBezTo>
                  <a:pt x="5921029" y="7058800"/>
                  <a:pt x="5936280" y="7053553"/>
                  <a:pt x="5951517" y="7048982"/>
                </a:cubicBezTo>
                <a:cubicBezTo>
                  <a:pt x="5974889" y="7041970"/>
                  <a:pt x="5996713" y="7028528"/>
                  <a:pt x="6020965" y="7025833"/>
                </a:cubicBezTo>
                <a:cubicBezTo>
                  <a:pt x="6055689" y="7021975"/>
                  <a:pt x="6090586" y="7019441"/>
                  <a:pt x="6125137" y="7014258"/>
                </a:cubicBezTo>
                <a:cubicBezTo>
                  <a:pt x="6167796" y="7007859"/>
                  <a:pt x="6209510" y="6995135"/>
                  <a:pt x="6252458" y="6991109"/>
                </a:cubicBezTo>
                <a:cubicBezTo>
                  <a:pt x="6333219" y="6983538"/>
                  <a:pt x="6414504" y="6983392"/>
                  <a:pt x="6495527" y="6979534"/>
                </a:cubicBezTo>
                <a:cubicBezTo>
                  <a:pt x="6574055" y="6927183"/>
                  <a:pt x="6545302" y="6952909"/>
                  <a:pt x="6588124" y="6910086"/>
                </a:cubicBezTo>
                <a:cubicBezTo>
                  <a:pt x="6591982" y="6894653"/>
                  <a:pt x="6595329" y="6879083"/>
                  <a:pt x="6599699" y="6863787"/>
                </a:cubicBezTo>
                <a:cubicBezTo>
                  <a:pt x="6603051" y="6852056"/>
                  <a:pt x="6611274" y="6841264"/>
                  <a:pt x="6611274" y="6829063"/>
                </a:cubicBezTo>
                <a:cubicBezTo>
                  <a:pt x="6611274" y="6124720"/>
                  <a:pt x="6654282" y="6341342"/>
                  <a:pt x="6564975" y="5984112"/>
                </a:cubicBezTo>
                <a:cubicBezTo>
                  <a:pt x="6568833" y="5725611"/>
                  <a:pt x="6570246" y="5467061"/>
                  <a:pt x="6576550" y="5208608"/>
                </a:cubicBezTo>
                <a:cubicBezTo>
                  <a:pt x="6577964" y="5150623"/>
                  <a:pt x="6578589" y="5092200"/>
                  <a:pt x="6588124" y="5034987"/>
                </a:cubicBezTo>
                <a:cubicBezTo>
                  <a:pt x="6597971" y="4975906"/>
                  <a:pt x="6618990" y="4919240"/>
                  <a:pt x="6634423" y="4861367"/>
                </a:cubicBezTo>
                <a:cubicBezTo>
                  <a:pt x="6656346" y="4532537"/>
                  <a:pt x="6617627" y="4832228"/>
                  <a:pt x="6703871" y="4548851"/>
                </a:cubicBezTo>
                <a:cubicBezTo>
                  <a:pt x="6716431" y="4507583"/>
                  <a:pt x="6719928" y="4464079"/>
                  <a:pt x="6727020" y="4421529"/>
                </a:cubicBezTo>
                <a:cubicBezTo>
                  <a:pt x="6739221" y="4348324"/>
                  <a:pt x="6750169" y="4274916"/>
                  <a:pt x="6761744" y="4201610"/>
                </a:cubicBezTo>
                <a:cubicBezTo>
                  <a:pt x="6765602" y="3202329"/>
                  <a:pt x="6765944" y="2203028"/>
                  <a:pt x="6773319" y="1203767"/>
                </a:cubicBezTo>
                <a:cubicBezTo>
                  <a:pt x="6774151" y="1091062"/>
                  <a:pt x="6785303" y="1063031"/>
                  <a:pt x="6808043" y="960699"/>
                </a:cubicBezTo>
                <a:cubicBezTo>
                  <a:pt x="6811901" y="914400"/>
                  <a:pt x="6813855" y="867903"/>
                  <a:pt x="6819618" y="821803"/>
                </a:cubicBezTo>
                <a:cubicBezTo>
                  <a:pt x="6854713" y="541040"/>
                  <a:pt x="6859790" y="804792"/>
                  <a:pt x="6831193" y="347241"/>
                </a:cubicBezTo>
                <a:cubicBezTo>
                  <a:pt x="6830432" y="335064"/>
                  <a:pt x="6826084" y="322863"/>
                  <a:pt x="6819618" y="312517"/>
                </a:cubicBezTo>
                <a:cubicBezTo>
                  <a:pt x="6766569" y="227640"/>
                  <a:pt x="6785930" y="284287"/>
                  <a:pt x="6750170" y="219919"/>
                </a:cubicBezTo>
                <a:cubicBezTo>
                  <a:pt x="6734323" y="191394"/>
                  <a:pt x="6696135" y="101264"/>
                  <a:pt x="6669147" y="81023"/>
                </a:cubicBezTo>
                <a:cubicBezTo>
                  <a:pt x="6601364" y="30186"/>
                  <a:pt x="6648785" y="56395"/>
                  <a:pt x="6576550" y="34724"/>
                </a:cubicBezTo>
                <a:cubicBezTo>
                  <a:pt x="6553177" y="27712"/>
                  <a:pt x="6507101" y="11575"/>
                  <a:pt x="6507101" y="11575"/>
                </a:cubicBezTo>
                <a:lnTo>
                  <a:pt x="1124874" y="23149"/>
                </a:lnTo>
                <a:cubicBezTo>
                  <a:pt x="1090810" y="23293"/>
                  <a:pt x="1022696" y="39623"/>
                  <a:pt x="985977" y="46299"/>
                </a:cubicBezTo>
                <a:cubicBezTo>
                  <a:pt x="962887" y="50497"/>
                  <a:pt x="939988" y="57184"/>
                  <a:pt x="916529" y="57874"/>
                </a:cubicBezTo>
                <a:cubicBezTo>
                  <a:pt x="808545" y="61050"/>
                  <a:pt x="700468" y="57874"/>
                  <a:pt x="592438" y="57874"/>
                </a:cubicBezTo>
                <a:lnTo>
                  <a:pt x="557714" y="127322"/>
                </a:lnTo>
              </a:path>
            </a:pathLst>
          </a:custGeom>
          <a:solidFill>
            <a:schemeClr val="tx1">
              <a:lumMod val="75000"/>
              <a:lumOff val="25000"/>
              <a:alpha val="79000"/>
            </a:schemeClr>
          </a:solidFill>
          <a:ln>
            <a:noFill/>
          </a:ln>
          <a:effectLst>
            <a:softEdge rad="1270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711637"/>
            <a:ext cx="3886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500" dirty="0" smtClean="0">
                <a:solidFill>
                  <a:schemeClr val="tx2">
                    <a:lumMod val="50000"/>
                  </a:schemeClr>
                </a:solidFill>
              </a:rPr>
              <a:t>When God</a:t>
            </a:r>
            <a:endParaRPr lang="en-US" sz="115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9200" y="2692837"/>
            <a:ext cx="3886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Steps Back</a:t>
            </a:r>
            <a:endParaRPr lang="en-US" sz="11500" dirty="0"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texture-1668079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0011323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090952"/>
            <a:ext cx="853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Sickness</a:t>
            </a:r>
            <a:endParaRPr lang="en-US" sz="7200" dirty="0">
              <a:effectLst>
                <a:glow rad="101600">
                  <a:schemeClr val="bg2">
                    <a:alpha val="6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2100352"/>
            <a:ext cx="65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Difficult Times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texture-1668079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11323" cy="6858000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-1066800" y="2743200"/>
            <a:ext cx="6477000" cy="2667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5052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Hezekiah</a:t>
            </a:r>
            <a:endParaRPr lang="en-US" sz="7200" dirty="0"/>
          </a:p>
        </p:txBody>
      </p:sp>
      <p:sp>
        <p:nvSpPr>
          <p:cNvPr id="12" name="Rounded Rectangle 11"/>
          <p:cNvSpPr/>
          <p:nvPr/>
        </p:nvSpPr>
        <p:spPr>
          <a:xfrm>
            <a:off x="4114800" y="1219200"/>
            <a:ext cx="5181600" cy="2667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8897871">
            <a:off x="3517795" y="2565595"/>
            <a:ext cx="1600200" cy="914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81600" y="1524000"/>
            <a:ext cx="3352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/>
              <a:t>God</a:t>
            </a:r>
            <a:endParaRPr lang="en-US" sz="7200" dirty="0"/>
          </a:p>
        </p:txBody>
      </p:sp>
      <p:sp>
        <p:nvSpPr>
          <p:cNvPr id="9" name="Right Arrow 8"/>
          <p:cNvSpPr/>
          <p:nvPr/>
        </p:nvSpPr>
        <p:spPr>
          <a:xfrm rot="8097871">
            <a:off x="4127396" y="3251396"/>
            <a:ext cx="1600200" cy="914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29200" y="3928408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God rescues.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15240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He prays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texture-1668079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0011323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2286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Envoys</a:t>
            </a:r>
          </a:p>
          <a:p>
            <a:pPr algn="ctr"/>
            <a:r>
              <a:rPr lang="en-US" sz="115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Arrive</a:t>
            </a:r>
            <a:endParaRPr lang="en-US" sz="7200" dirty="0">
              <a:effectLst>
                <a:glow rad="101600">
                  <a:schemeClr val="bg2">
                    <a:alpha val="6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1295400"/>
            <a:ext cx="65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Difficult Times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texture-1668079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11323" cy="6858000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-1066800" y="2743200"/>
            <a:ext cx="6477000" cy="2667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5052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Hezekiah</a:t>
            </a:r>
            <a:endParaRPr lang="en-US" sz="7200" dirty="0"/>
          </a:p>
        </p:txBody>
      </p:sp>
      <p:sp>
        <p:nvSpPr>
          <p:cNvPr id="8" name="Right Arrow 7"/>
          <p:cNvSpPr/>
          <p:nvPr/>
        </p:nvSpPr>
        <p:spPr>
          <a:xfrm rot="2162604">
            <a:off x="4154455" y="4802856"/>
            <a:ext cx="1600200" cy="9144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5029200"/>
            <a:ext cx="388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</a:rPr>
              <a:t>Fails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86200" y="1066800"/>
            <a:ext cx="4343400" cy="3200400"/>
          </a:xfrm>
          <a:prstGeom prst="ellipse">
            <a:avLst/>
          </a:prstGeom>
          <a:solidFill>
            <a:srgbClr val="FFC00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accent1">
                    <a:lumMod val="50000"/>
                  </a:schemeClr>
                </a:solidFill>
              </a:rPr>
              <a:t>Why?</a:t>
            </a:r>
            <a:endParaRPr lang="en-US" sz="9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texture-1668079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11323" cy="6858000"/>
          </a:xfrm>
          <a:prstGeom prst="rect">
            <a:avLst/>
          </a:prstGeom>
          <a:noFill/>
        </p:spPr>
      </p:pic>
      <p:sp>
        <p:nvSpPr>
          <p:cNvPr id="14" name="Freeform 13"/>
          <p:cNvSpPr/>
          <p:nvPr/>
        </p:nvSpPr>
        <p:spPr>
          <a:xfrm>
            <a:off x="2895600" y="-609600"/>
            <a:ext cx="7774190" cy="7842737"/>
          </a:xfrm>
          <a:custGeom>
            <a:avLst/>
            <a:gdLst>
              <a:gd name="connsiteX0" fmla="*/ 627162 w 6859790"/>
              <a:gd name="connsiteY0" fmla="*/ 0 h 7233137"/>
              <a:gd name="connsiteX1" fmla="*/ 627162 w 6859790"/>
              <a:gd name="connsiteY1" fmla="*/ 0 h 7233137"/>
              <a:gd name="connsiteX2" fmla="*/ 569289 w 6859790"/>
              <a:gd name="connsiteY2" fmla="*/ 115747 h 7233137"/>
              <a:gd name="connsiteX3" fmla="*/ 546139 w 6859790"/>
              <a:gd name="connsiteY3" fmla="*/ 150471 h 7233137"/>
              <a:gd name="connsiteX4" fmla="*/ 534565 w 6859790"/>
              <a:gd name="connsiteY4" fmla="*/ 185195 h 7233137"/>
              <a:gd name="connsiteX5" fmla="*/ 488266 w 6859790"/>
              <a:gd name="connsiteY5" fmla="*/ 254643 h 7233137"/>
              <a:gd name="connsiteX6" fmla="*/ 441967 w 6859790"/>
              <a:gd name="connsiteY6" fmla="*/ 347241 h 7233137"/>
              <a:gd name="connsiteX7" fmla="*/ 395668 w 6859790"/>
              <a:gd name="connsiteY7" fmla="*/ 416689 h 7233137"/>
              <a:gd name="connsiteX8" fmla="*/ 326220 w 6859790"/>
              <a:gd name="connsiteY8" fmla="*/ 544010 h 7233137"/>
              <a:gd name="connsiteX9" fmla="*/ 268347 w 6859790"/>
              <a:gd name="connsiteY9" fmla="*/ 648182 h 7233137"/>
              <a:gd name="connsiteX10" fmla="*/ 222048 w 6859790"/>
              <a:gd name="connsiteY10" fmla="*/ 706056 h 7233137"/>
              <a:gd name="connsiteX11" fmla="*/ 152600 w 6859790"/>
              <a:gd name="connsiteY11" fmla="*/ 810228 h 7233137"/>
              <a:gd name="connsiteX12" fmla="*/ 106301 w 6859790"/>
              <a:gd name="connsiteY12" fmla="*/ 868101 h 7233137"/>
              <a:gd name="connsiteX13" fmla="*/ 36853 w 6859790"/>
              <a:gd name="connsiteY13" fmla="*/ 960699 h 7233137"/>
              <a:gd name="connsiteX14" fmla="*/ 2129 w 6859790"/>
              <a:gd name="connsiteY14" fmla="*/ 1041722 h 7233137"/>
              <a:gd name="connsiteX15" fmla="*/ 25279 w 6859790"/>
              <a:gd name="connsiteY15" fmla="*/ 1076446 h 7233137"/>
              <a:gd name="connsiteX16" fmla="*/ 164175 w 6859790"/>
              <a:gd name="connsiteY16" fmla="*/ 1134319 h 7233137"/>
              <a:gd name="connsiteX17" fmla="*/ 222048 w 6859790"/>
              <a:gd name="connsiteY17" fmla="*/ 1169043 h 7233137"/>
              <a:gd name="connsiteX18" fmla="*/ 291496 w 6859790"/>
              <a:gd name="connsiteY18" fmla="*/ 1192193 h 7233137"/>
              <a:gd name="connsiteX19" fmla="*/ 407243 w 6859790"/>
              <a:gd name="connsiteY19" fmla="*/ 1273215 h 7233137"/>
              <a:gd name="connsiteX20" fmla="*/ 430393 w 6859790"/>
              <a:gd name="connsiteY20" fmla="*/ 1296365 h 7233137"/>
              <a:gd name="connsiteX21" fmla="*/ 465117 w 6859790"/>
              <a:gd name="connsiteY21" fmla="*/ 1319514 h 7233137"/>
              <a:gd name="connsiteX22" fmla="*/ 476691 w 6859790"/>
              <a:gd name="connsiteY22" fmla="*/ 1493134 h 7233137"/>
              <a:gd name="connsiteX23" fmla="*/ 453542 w 6859790"/>
              <a:gd name="connsiteY23" fmla="*/ 1527858 h 7233137"/>
              <a:gd name="connsiteX24" fmla="*/ 372519 w 6859790"/>
              <a:gd name="connsiteY24" fmla="*/ 1608881 h 7233137"/>
              <a:gd name="connsiteX25" fmla="*/ 349370 w 6859790"/>
              <a:gd name="connsiteY25" fmla="*/ 1655180 h 7233137"/>
              <a:gd name="connsiteX26" fmla="*/ 291496 w 6859790"/>
              <a:gd name="connsiteY26" fmla="*/ 1724628 h 7233137"/>
              <a:gd name="connsiteX27" fmla="*/ 222048 w 6859790"/>
              <a:gd name="connsiteY27" fmla="*/ 1851949 h 7233137"/>
              <a:gd name="connsiteX28" fmla="*/ 152600 w 6859790"/>
              <a:gd name="connsiteY28" fmla="*/ 1944547 h 7233137"/>
              <a:gd name="connsiteX29" fmla="*/ 141025 w 6859790"/>
              <a:gd name="connsiteY29" fmla="*/ 1979271 h 7233137"/>
              <a:gd name="connsiteX30" fmla="*/ 117876 w 6859790"/>
              <a:gd name="connsiteY30" fmla="*/ 2025570 h 7233137"/>
              <a:gd name="connsiteX31" fmla="*/ 71577 w 6859790"/>
              <a:gd name="connsiteY31" fmla="*/ 2129742 h 7233137"/>
              <a:gd name="connsiteX32" fmla="*/ 71577 w 6859790"/>
              <a:gd name="connsiteY32" fmla="*/ 2314937 h 7233137"/>
              <a:gd name="connsiteX33" fmla="*/ 106301 w 6859790"/>
              <a:gd name="connsiteY33" fmla="*/ 2326512 h 7233137"/>
              <a:gd name="connsiteX34" fmla="*/ 152600 w 6859790"/>
              <a:gd name="connsiteY34" fmla="*/ 2349661 h 7233137"/>
              <a:gd name="connsiteX35" fmla="*/ 476691 w 6859790"/>
              <a:gd name="connsiteY35" fmla="*/ 2372810 h 7233137"/>
              <a:gd name="connsiteX36" fmla="*/ 615587 w 6859790"/>
              <a:gd name="connsiteY36" fmla="*/ 2395960 h 7233137"/>
              <a:gd name="connsiteX37" fmla="*/ 650312 w 6859790"/>
              <a:gd name="connsiteY37" fmla="*/ 2407534 h 7233137"/>
              <a:gd name="connsiteX38" fmla="*/ 661886 w 6859790"/>
              <a:gd name="connsiteY38" fmla="*/ 2465408 h 7233137"/>
              <a:gd name="connsiteX39" fmla="*/ 650312 w 6859790"/>
              <a:gd name="connsiteY39" fmla="*/ 2685327 h 7233137"/>
              <a:gd name="connsiteX40" fmla="*/ 615587 w 6859790"/>
              <a:gd name="connsiteY40" fmla="*/ 2754775 h 7233137"/>
              <a:gd name="connsiteX41" fmla="*/ 499841 w 6859790"/>
              <a:gd name="connsiteY41" fmla="*/ 2939970 h 7233137"/>
              <a:gd name="connsiteX42" fmla="*/ 476691 w 6859790"/>
              <a:gd name="connsiteY42" fmla="*/ 2986268 h 7233137"/>
              <a:gd name="connsiteX43" fmla="*/ 453542 w 6859790"/>
              <a:gd name="connsiteY43" fmla="*/ 3044142 h 7233137"/>
              <a:gd name="connsiteX44" fmla="*/ 418818 w 6859790"/>
              <a:gd name="connsiteY44" fmla="*/ 3102015 h 7233137"/>
              <a:gd name="connsiteX45" fmla="*/ 326220 w 6859790"/>
              <a:gd name="connsiteY45" fmla="*/ 3240912 h 7233137"/>
              <a:gd name="connsiteX46" fmla="*/ 268347 w 6859790"/>
              <a:gd name="connsiteY46" fmla="*/ 3345084 h 7233137"/>
              <a:gd name="connsiteX47" fmla="*/ 222048 w 6859790"/>
              <a:gd name="connsiteY47" fmla="*/ 3437681 h 7233137"/>
              <a:gd name="connsiteX48" fmla="*/ 198899 w 6859790"/>
              <a:gd name="connsiteY48" fmla="*/ 3507129 h 7233137"/>
              <a:gd name="connsiteX49" fmla="*/ 164175 w 6859790"/>
              <a:gd name="connsiteY49" fmla="*/ 3576577 h 7233137"/>
              <a:gd name="connsiteX50" fmla="*/ 152600 w 6859790"/>
              <a:gd name="connsiteY50" fmla="*/ 3646025 h 7233137"/>
              <a:gd name="connsiteX51" fmla="*/ 164175 w 6859790"/>
              <a:gd name="connsiteY51" fmla="*/ 3738623 h 7233137"/>
              <a:gd name="connsiteX52" fmla="*/ 256772 w 6859790"/>
              <a:gd name="connsiteY52" fmla="*/ 3819646 h 7233137"/>
              <a:gd name="connsiteX53" fmla="*/ 291496 w 6859790"/>
              <a:gd name="connsiteY53" fmla="*/ 3831220 h 7233137"/>
              <a:gd name="connsiteX54" fmla="*/ 337795 w 6859790"/>
              <a:gd name="connsiteY54" fmla="*/ 3854370 h 7233137"/>
              <a:gd name="connsiteX55" fmla="*/ 384094 w 6859790"/>
              <a:gd name="connsiteY55" fmla="*/ 3865944 h 7233137"/>
              <a:gd name="connsiteX56" fmla="*/ 418818 w 6859790"/>
              <a:gd name="connsiteY56" fmla="*/ 3877519 h 7233137"/>
              <a:gd name="connsiteX57" fmla="*/ 499841 w 6859790"/>
              <a:gd name="connsiteY57" fmla="*/ 3970117 h 7233137"/>
              <a:gd name="connsiteX58" fmla="*/ 476691 w 6859790"/>
              <a:gd name="connsiteY58" fmla="*/ 4375230 h 7233137"/>
              <a:gd name="connsiteX59" fmla="*/ 453542 w 6859790"/>
              <a:gd name="connsiteY59" fmla="*/ 4421529 h 7233137"/>
              <a:gd name="connsiteX60" fmla="*/ 430393 w 6859790"/>
              <a:gd name="connsiteY60" fmla="*/ 4502552 h 7233137"/>
              <a:gd name="connsiteX61" fmla="*/ 407243 w 6859790"/>
              <a:gd name="connsiteY61" fmla="*/ 4537276 h 7233137"/>
              <a:gd name="connsiteX62" fmla="*/ 384094 w 6859790"/>
              <a:gd name="connsiteY62" fmla="*/ 4606724 h 7233137"/>
              <a:gd name="connsiteX63" fmla="*/ 372519 w 6859790"/>
              <a:gd name="connsiteY63" fmla="*/ 4641448 h 7233137"/>
              <a:gd name="connsiteX64" fmla="*/ 349370 w 6859790"/>
              <a:gd name="connsiteY64" fmla="*/ 4687747 h 7233137"/>
              <a:gd name="connsiteX65" fmla="*/ 407243 w 6859790"/>
              <a:gd name="connsiteY65" fmla="*/ 4884517 h 7233137"/>
              <a:gd name="connsiteX66" fmla="*/ 453542 w 6859790"/>
              <a:gd name="connsiteY66" fmla="*/ 4896091 h 7233137"/>
              <a:gd name="connsiteX67" fmla="*/ 522990 w 6859790"/>
              <a:gd name="connsiteY67" fmla="*/ 4930815 h 7233137"/>
              <a:gd name="connsiteX68" fmla="*/ 592438 w 6859790"/>
              <a:gd name="connsiteY68" fmla="*/ 4965539 h 7233137"/>
              <a:gd name="connsiteX69" fmla="*/ 615587 w 6859790"/>
              <a:gd name="connsiteY69" fmla="*/ 4988689 h 7233137"/>
              <a:gd name="connsiteX70" fmla="*/ 650312 w 6859790"/>
              <a:gd name="connsiteY70" fmla="*/ 5000263 h 7233137"/>
              <a:gd name="connsiteX71" fmla="*/ 685036 w 6859790"/>
              <a:gd name="connsiteY71" fmla="*/ 5046562 h 7233137"/>
              <a:gd name="connsiteX72" fmla="*/ 673461 w 6859790"/>
              <a:gd name="connsiteY72" fmla="*/ 5254906 h 7233137"/>
              <a:gd name="connsiteX73" fmla="*/ 650312 w 6859790"/>
              <a:gd name="connsiteY73" fmla="*/ 5301205 h 7233137"/>
              <a:gd name="connsiteX74" fmla="*/ 592438 w 6859790"/>
              <a:gd name="connsiteY74" fmla="*/ 5428527 h 7233137"/>
              <a:gd name="connsiteX75" fmla="*/ 546139 w 6859790"/>
              <a:gd name="connsiteY75" fmla="*/ 5521124 h 7233137"/>
              <a:gd name="connsiteX76" fmla="*/ 534565 w 6859790"/>
              <a:gd name="connsiteY76" fmla="*/ 5567423 h 7233137"/>
              <a:gd name="connsiteX77" fmla="*/ 499841 w 6859790"/>
              <a:gd name="connsiteY77" fmla="*/ 5636871 h 7233137"/>
              <a:gd name="connsiteX78" fmla="*/ 522990 w 6859790"/>
              <a:gd name="connsiteY78" fmla="*/ 5822066 h 7233137"/>
              <a:gd name="connsiteX79" fmla="*/ 580863 w 6859790"/>
              <a:gd name="connsiteY79" fmla="*/ 5914663 h 7233137"/>
              <a:gd name="connsiteX80" fmla="*/ 604013 w 6859790"/>
              <a:gd name="connsiteY80" fmla="*/ 5960962 h 7233137"/>
              <a:gd name="connsiteX81" fmla="*/ 627162 w 6859790"/>
              <a:gd name="connsiteY81" fmla="*/ 5984112 h 7233137"/>
              <a:gd name="connsiteX82" fmla="*/ 650312 w 6859790"/>
              <a:gd name="connsiteY82" fmla="*/ 6088284 h 7233137"/>
              <a:gd name="connsiteX83" fmla="*/ 615587 w 6859790"/>
              <a:gd name="connsiteY83" fmla="*/ 6238755 h 7233137"/>
              <a:gd name="connsiteX84" fmla="*/ 604013 w 6859790"/>
              <a:gd name="connsiteY84" fmla="*/ 6273479 h 7233137"/>
              <a:gd name="connsiteX85" fmla="*/ 569289 w 6859790"/>
              <a:gd name="connsiteY85" fmla="*/ 6319777 h 7233137"/>
              <a:gd name="connsiteX86" fmla="*/ 522990 w 6859790"/>
              <a:gd name="connsiteY86" fmla="*/ 6377651 h 7233137"/>
              <a:gd name="connsiteX87" fmla="*/ 488266 w 6859790"/>
              <a:gd name="connsiteY87" fmla="*/ 6435524 h 7233137"/>
              <a:gd name="connsiteX88" fmla="*/ 395668 w 6859790"/>
              <a:gd name="connsiteY88" fmla="*/ 6597570 h 7233137"/>
              <a:gd name="connsiteX89" fmla="*/ 360944 w 6859790"/>
              <a:gd name="connsiteY89" fmla="*/ 6678593 h 7233137"/>
              <a:gd name="connsiteX90" fmla="*/ 337795 w 6859790"/>
              <a:gd name="connsiteY90" fmla="*/ 6759615 h 7233137"/>
              <a:gd name="connsiteX91" fmla="*/ 314646 w 6859790"/>
              <a:gd name="connsiteY91" fmla="*/ 6782765 h 7233137"/>
              <a:gd name="connsiteX92" fmla="*/ 291496 w 6859790"/>
              <a:gd name="connsiteY92" fmla="*/ 6829063 h 7233137"/>
              <a:gd name="connsiteX93" fmla="*/ 256772 w 6859790"/>
              <a:gd name="connsiteY93" fmla="*/ 6886937 h 7233137"/>
              <a:gd name="connsiteX94" fmla="*/ 222048 w 6859790"/>
              <a:gd name="connsiteY94" fmla="*/ 7014258 h 7233137"/>
              <a:gd name="connsiteX95" fmla="*/ 210474 w 6859790"/>
              <a:gd name="connsiteY95" fmla="*/ 7048982 h 7233137"/>
              <a:gd name="connsiteX96" fmla="*/ 222048 w 6859790"/>
              <a:gd name="connsiteY96" fmla="*/ 7199453 h 7233137"/>
              <a:gd name="connsiteX97" fmla="*/ 349370 w 6859790"/>
              <a:gd name="connsiteY97" fmla="*/ 7222603 h 7233137"/>
              <a:gd name="connsiteX98" fmla="*/ 1136448 w 6859790"/>
              <a:gd name="connsiteY98" fmla="*/ 7199453 h 7233137"/>
              <a:gd name="connsiteX99" fmla="*/ 1217471 w 6859790"/>
              <a:gd name="connsiteY99" fmla="*/ 7176304 h 7233137"/>
              <a:gd name="connsiteX100" fmla="*/ 1692033 w 6859790"/>
              <a:gd name="connsiteY100" fmla="*/ 7153155 h 7233137"/>
              <a:gd name="connsiteX101" fmla="*/ 1773056 w 6859790"/>
              <a:gd name="connsiteY101" fmla="*/ 7130005 h 7233137"/>
              <a:gd name="connsiteX102" fmla="*/ 1888803 w 6859790"/>
              <a:gd name="connsiteY102" fmla="*/ 7118430 h 7233137"/>
              <a:gd name="connsiteX103" fmla="*/ 2421238 w 6859790"/>
              <a:gd name="connsiteY103" fmla="*/ 7106856 h 7233137"/>
              <a:gd name="connsiteX104" fmla="*/ 5696874 w 6859790"/>
              <a:gd name="connsiteY104" fmla="*/ 7083706 h 7233137"/>
              <a:gd name="connsiteX105" fmla="*/ 5905218 w 6859790"/>
              <a:gd name="connsiteY105" fmla="*/ 7060557 h 7233137"/>
              <a:gd name="connsiteX106" fmla="*/ 5951517 w 6859790"/>
              <a:gd name="connsiteY106" fmla="*/ 7048982 h 7233137"/>
              <a:gd name="connsiteX107" fmla="*/ 6020965 w 6859790"/>
              <a:gd name="connsiteY107" fmla="*/ 7025833 h 7233137"/>
              <a:gd name="connsiteX108" fmla="*/ 6125137 w 6859790"/>
              <a:gd name="connsiteY108" fmla="*/ 7014258 h 7233137"/>
              <a:gd name="connsiteX109" fmla="*/ 6252458 w 6859790"/>
              <a:gd name="connsiteY109" fmla="*/ 6991109 h 7233137"/>
              <a:gd name="connsiteX110" fmla="*/ 6495527 w 6859790"/>
              <a:gd name="connsiteY110" fmla="*/ 6979534 h 7233137"/>
              <a:gd name="connsiteX111" fmla="*/ 6588124 w 6859790"/>
              <a:gd name="connsiteY111" fmla="*/ 6910086 h 7233137"/>
              <a:gd name="connsiteX112" fmla="*/ 6599699 w 6859790"/>
              <a:gd name="connsiteY112" fmla="*/ 6863787 h 7233137"/>
              <a:gd name="connsiteX113" fmla="*/ 6611274 w 6859790"/>
              <a:gd name="connsiteY113" fmla="*/ 6829063 h 7233137"/>
              <a:gd name="connsiteX114" fmla="*/ 6564975 w 6859790"/>
              <a:gd name="connsiteY114" fmla="*/ 5984112 h 7233137"/>
              <a:gd name="connsiteX115" fmla="*/ 6576550 w 6859790"/>
              <a:gd name="connsiteY115" fmla="*/ 5208608 h 7233137"/>
              <a:gd name="connsiteX116" fmla="*/ 6588124 w 6859790"/>
              <a:gd name="connsiteY116" fmla="*/ 5034987 h 7233137"/>
              <a:gd name="connsiteX117" fmla="*/ 6634423 w 6859790"/>
              <a:gd name="connsiteY117" fmla="*/ 4861367 h 7233137"/>
              <a:gd name="connsiteX118" fmla="*/ 6703871 w 6859790"/>
              <a:gd name="connsiteY118" fmla="*/ 4548851 h 7233137"/>
              <a:gd name="connsiteX119" fmla="*/ 6727020 w 6859790"/>
              <a:gd name="connsiteY119" fmla="*/ 4421529 h 7233137"/>
              <a:gd name="connsiteX120" fmla="*/ 6761744 w 6859790"/>
              <a:gd name="connsiteY120" fmla="*/ 4201610 h 7233137"/>
              <a:gd name="connsiteX121" fmla="*/ 6773319 w 6859790"/>
              <a:gd name="connsiteY121" fmla="*/ 1203767 h 7233137"/>
              <a:gd name="connsiteX122" fmla="*/ 6808043 w 6859790"/>
              <a:gd name="connsiteY122" fmla="*/ 960699 h 7233137"/>
              <a:gd name="connsiteX123" fmla="*/ 6819618 w 6859790"/>
              <a:gd name="connsiteY123" fmla="*/ 821803 h 7233137"/>
              <a:gd name="connsiteX124" fmla="*/ 6831193 w 6859790"/>
              <a:gd name="connsiteY124" fmla="*/ 347241 h 7233137"/>
              <a:gd name="connsiteX125" fmla="*/ 6819618 w 6859790"/>
              <a:gd name="connsiteY125" fmla="*/ 312517 h 7233137"/>
              <a:gd name="connsiteX126" fmla="*/ 6750170 w 6859790"/>
              <a:gd name="connsiteY126" fmla="*/ 219919 h 7233137"/>
              <a:gd name="connsiteX127" fmla="*/ 6669147 w 6859790"/>
              <a:gd name="connsiteY127" fmla="*/ 81023 h 7233137"/>
              <a:gd name="connsiteX128" fmla="*/ 6576550 w 6859790"/>
              <a:gd name="connsiteY128" fmla="*/ 34724 h 7233137"/>
              <a:gd name="connsiteX129" fmla="*/ 6507101 w 6859790"/>
              <a:gd name="connsiteY129" fmla="*/ 11575 h 7233137"/>
              <a:gd name="connsiteX130" fmla="*/ 1124874 w 6859790"/>
              <a:gd name="connsiteY130" fmla="*/ 23149 h 7233137"/>
              <a:gd name="connsiteX131" fmla="*/ 985977 w 6859790"/>
              <a:gd name="connsiteY131" fmla="*/ 46299 h 7233137"/>
              <a:gd name="connsiteX132" fmla="*/ 916529 w 6859790"/>
              <a:gd name="connsiteY132" fmla="*/ 57874 h 7233137"/>
              <a:gd name="connsiteX133" fmla="*/ 592438 w 6859790"/>
              <a:gd name="connsiteY133" fmla="*/ 57874 h 7233137"/>
              <a:gd name="connsiteX134" fmla="*/ 557714 w 6859790"/>
              <a:gd name="connsiteY134" fmla="*/ 127322 h 72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6859790" h="7233137">
                <a:moveTo>
                  <a:pt x="627162" y="0"/>
                </a:moveTo>
                <a:lnTo>
                  <a:pt x="627162" y="0"/>
                </a:lnTo>
                <a:cubicBezTo>
                  <a:pt x="607871" y="38582"/>
                  <a:pt x="589740" y="77767"/>
                  <a:pt x="569289" y="115747"/>
                </a:cubicBezTo>
                <a:cubicBezTo>
                  <a:pt x="562694" y="127995"/>
                  <a:pt x="552360" y="138028"/>
                  <a:pt x="546139" y="150471"/>
                </a:cubicBezTo>
                <a:cubicBezTo>
                  <a:pt x="540683" y="161384"/>
                  <a:pt x="540490" y="174530"/>
                  <a:pt x="534565" y="185195"/>
                </a:cubicBezTo>
                <a:cubicBezTo>
                  <a:pt x="521053" y="209516"/>
                  <a:pt x="500708" y="229758"/>
                  <a:pt x="488266" y="254643"/>
                </a:cubicBezTo>
                <a:cubicBezTo>
                  <a:pt x="472833" y="285509"/>
                  <a:pt x="461109" y="318528"/>
                  <a:pt x="441967" y="347241"/>
                </a:cubicBezTo>
                <a:cubicBezTo>
                  <a:pt x="426534" y="370390"/>
                  <a:pt x="406001" y="390857"/>
                  <a:pt x="395668" y="416689"/>
                </a:cubicBezTo>
                <a:cubicBezTo>
                  <a:pt x="353549" y="521987"/>
                  <a:pt x="395610" y="428360"/>
                  <a:pt x="326220" y="544010"/>
                </a:cubicBezTo>
                <a:cubicBezTo>
                  <a:pt x="279951" y="621125"/>
                  <a:pt x="328975" y="561571"/>
                  <a:pt x="268347" y="648182"/>
                </a:cubicBezTo>
                <a:cubicBezTo>
                  <a:pt x="254180" y="668421"/>
                  <a:pt x="236407" y="685953"/>
                  <a:pt x="222048" y="706056"/>
                </a:cubicBezTo>
                <a:cubicBezTo>
                  <a:pt x="197791" y="740016"/>
                  <a:pt x="178671" y="777640"/>
                  <a:pt x="152600" y="810228"/>
                </a:cubicBezTo>
                <a:cubicBezTo>
                  <a:pt x="137167" y="829519"/>
                  <a:pt x="120005" y="847545"/>
                  <a:pt x="106301" y="868101"/>
                </a:cubicBezTo>
                <a:cubicBezTo>
                  <a:pt x="40479" y="966834"/>
                  <a:pt x="136984" y="860568"/>
                  <a:pt x="36853" y="960699"/>
                </a:cubicBezTo>
                <a:cubicBezTo>
                  <a:pt x="35344" y="963716"/>
                  <a:pt x="0" y="1028950"/>
                  <a:pt x="2129" y="1041722"/>
                </a:cubicBezTo>
                <a:cubicBezTo>
                  <a:pt x="4416" y="1055444"/>
                  <a:pt x="15442" y="1066609"/>
                  <a:pt x="25279" y="1076446"/>
                </a:cubicBezTo>
                <a:cubicBezTo>
                  <a:pt x="65880" y="1117047"/>
                  <a:pt x="111474" y="1102698"/>
                  <a:pt x="164175" y="1134319"/>
                </a:cubicBezTo>
                <a:cubicBezTo>
                  <a:pt x="183466" y="1145894"/>
                  <a:pt x="201568" y="1159734"/>
                  <a:pt x="222048" y="1169043"/>
                </a:cubicBezTo>
                <a:cubicBezTo>
                  <a:pt x="244262" y="1179141"/>
                  <a:pt x="269671" y="1181280"/>
                  <a:pt x="291496" y="1192193"/>
                </a:cubicBezTo>
                <a:cubicBezTo>
                  <a:pt x="309529" y="1201209"/>
                  <a:pt x="385467" y="1255068"/>
                  <a:pt x="407243" y="1273215"/>
                </a:cubicBezTo>
                <a:cubicBezTo>
                  <a:pt x="415627" y="1280201"/>
                  <a:pt x="421871" y="1289548"/>
                  <a:pt x="430393" y="1296365"/>
                </a:cubicBezTo>
                <a:cubicBezTo>
                  <a:pt x="441256" y="1305055"/>
                  <a:pt x="453542" y="1311798"/>
                  <a:pt x="465117" y="1319514"/>
                </a:cubicBezTo>
                <a:cubicBezTo>
                  <a:pt x="492196" y="1400751"/>
                  <a:pt x="501153" y="1395286"/>
                  <a:pt x="476691" y="1493134"/>
                </a:cubicBezTo>
                <a:cubicBezTo>
                  <a:pt x="473317" y="1506630"/>
                  <a:pt x="463379" y="1518021"/>
                  <a:pt x="453542" y="1527858"/>
                </a:cubicBezTo>
                <a:cubicBezTo>
                  <a:pt x="386666" y="1594734"/>
                  <a:pt x="423962" y="1526572"/>
                  <a:pt x="372519" y="1608881"/>
                </a:cubicBezTo>
                <a:cubicBezTo>
                  <a:pt x="363374" y="1623513"/>
                  <a:pt x="358515" y="1640548"/>
                  <a:pt x="349370" y="1655180"/>
                </a:cubicBezTo>
                <a:cubicBezTo>
                  <a:pt x="326440" y="1691868"/>
                  <a:pt x="317912" y="1698214"/>
                  <a:pt x="291496" y="1724628"/>
                </a:cubicBezTo>
                <a:cubicBezTo>
                  <a:pt x="274344" y="1758932"/>
                  <a:pt x="246069" y="1819921"/>
                  <a:pt x="222048" y="1851949"/>
                </a:cubicBezTo>
                <a:cubicBezTo>
                  <a:pt x="161798" y="1932283"/>
                  <a:pt x="208965" y="1831818"/>
                  <a:pt x="152600" y="1944547"/>
                </a:cubicBezTo>
                <a:cubicBezTo>
                  <a:pt x="147144" y="1955460"/>
                  <a:pt x="145831" y="1968057"/>
                  <a:pt x="141025" y="1979271"/>
                </a:cubicBezTo>
                <a:cubicBezTo>
                  <a:pt x="134228" y="1995130"/>
                  <a:pt x="124284" y="2009550"/>
                  <a:pt x="117876" y="2025570"/>
                </a:cubicBezTo>
                <a:cubicBezTo>
                  <a:pt x="76555" y="2128874"/>
                  <a:pt x="116115" y="2062938"/>
                  <a:pt x="71577" y="2129742"/>
                </a:cubicBezTo>
                <a:cubicBezTo>
                  <a:pt x="66604" y="2174503"/>
                  <a:pt x="47556" y="2266893"/>
                  <a:pt x="71577" y="2314937"/>
                </a:cubicBezTo>
                <a:cubicBezTo>
                  <a:pt x="77033" y="2325850"/>
                  <a:pt x="95087" y="2321706"/>
                  <a:pt x="106301" y="2326512"/>
                </a:cubicBezTo>
                <a:cubicBezTo>
                  <a:pt x="122160" y="2333309"/>
                  <a:pt x="135728" y="2346046"/>
                  <a:pt x="152600" y="2349661"/>
                </a:cubicBezTo>
                <a:cubicBezTo>
                  <a:pt x="204394" y="2360760"/>
                  <a:pt x="468503" y="2372355"/>
                  <a:pt x="476691" y="2372810"/>
                </a:cubicBezTo>
                <a:cubicBezTo>
                  <a:pt x="522990" y="2380527"/>
                  <a:pt x="569561" y="2386755"/>
                  <a:pt x="615587" y="2395960"/>
                </a:cubicBezTo>
                <a:cubicBezTo>
                  <a:pt x="627551" y="2398353"/>
                  <a:pt x="643544" y="2397382"/>
                  <a:pt x="650312" y="2407534"/>
                </a:cubicBezTo>
                <a:cubicBezTo>
                  <a:pt x="661225" y="2423903"/>
                  <a:pt x="658028" y="2446117"/>
                  <a:pt x="661886" y="2465408"/>
                </a:cubicBezTo>
                <a:cubicBezTo>
                  <a:pt x="658028" y="2538714"/>
                  <a:pt x="661910" y="2612841"/>
                  <a:pt x="650312" y="2685327"/>
                </a:cubicBezTo>
                <a:cubicBezTo>
                  <a:pt x="646223" y="2710884"/>
                  <a:pt x="628628" y="2732419"/>
                  <a:pt x="615587" y="2754775"/>
                </a:cubicBezTo>
                <a:cubicBezTo>
                  <a:pt x="551307" y="2864968"/>
                  <a:pt x="572321" y="2795017"/>
                  <a:pt x="499841" y="2939970"/>
                </a:cubicBezTo>
                <a:cubicBezTo>
                  <a:pt x="492124" y="2955403"/>
                  <a:pt x="483699" y="2970501"/>
                  <a:pt x="476691" y="2986268"/>
                </a:cubicBezTo>
                <a:cubicBezTo>
                  <a:pt x="468252" y="3005255"/>
                  <a:pt x="462834" y="3025558"/>
                  <a:pt x="453542" y="3044142"/>
                </a:cubicBezTo>
                <a:cubicBezTo>
                  <a:pt x="443481" y="3064264"/>
                  <a:pt x="431040" y="3083127"/>
                  <a:pt x="418818" y="3102015"/>
                </a:cubicBezTo>
                <a:cubicBezTo>
                  <a:pt x="388589" y="3148732"/>
                  <a:pt x="346886" y="3189247"/>
                  <a:pt x="326220" y="3240912"/>
                </a:cubicBezTo>
                <a:cubicBezTo>
                  <a:pt x="262024" y="3401404"/>
                  <a:pt x="346997" y="3203514"/>
                  <a:pt x="268347" y="3345084"/>
                </a:cubicBezTo>
                <a:cubicBezTo>
                  <a:pt x="173973" y="3514958"/>
                  <a:pt x="300952" y="3319328"/>
                  <a:pt x="222048" y="3437681"/>
                </a:cubicBezTo>
                <a:cubicBezTo>
                  <a:pt x="214332" y="3460830"/>
                  <a:pt x="208284" y="3484605"/>
                  <a:pt x="198899" y="3507129"/>
                </a:cubicBezTo>
                <a:cubicBezTo>
                  <a:pt x="188945" y="3531020"/>
                  <a:pt x="172360" y="3552023"/>
                  <a:pt x="164175" y="3576577"/>
                </a:cubicBezTo>
                <a:cubicBezTo>
                  <a:pt x="156754" y="3598841"/>
                  <a:pt x="156458" y="3622876"/>
                  <a:pt x="152600" y="3646025"/>
                </a:cubicBezTo>
                <a:cubicBezTo>
                  <a:pt x="156458" y="3676891"/>
                  <a:pt x="154338" y="3709113"/>
                  <a:pt x="164175" y="3738623"/>
                </a:cubicBezTo>
                <a:cubicBezTo>
                  <a:pt x="177697" y="3779188"/>
                  <a:pt x="222824" y="3802672"/>
                  <a:pt x="256772" y="3819646"/>
                </a:cubicBezTo>
                <a:cubicBezTo>
                  <a:pt x="267685" y="3825102"/>
                  <a:pt x="280282" y="3826414"/>
                  <a:pt x="291496" y="3831220"/>
                </a:cubicBezTo>
                <a:cubicBezTo>
                  <a:pt x="307356" y="3838017"/>
                  <a:pt x="321639" y="3848312"/>
                  <a:pt x="337795" y="3854370"/>
                </a:cubicBezTo>
                <a:cubicBezTo>
                  <a:pt x="352690" y="3859956"/>
                  <a:pt x="368798" y="3861574"/>
                  <a:pt x="384094" y="3865944"/>
                </a:cubicBezTo>
                <a:cubicBezTo>
                  <a:pt x="395825" y="3869296"/>
                  <a:pt x="407243" y="3873661"/>
                  <a:pt x="418818" y="3877519"/>
                </a:cubicBezTo>
                <a:cubicBezTo>
                  <a:pt x="486528" y="3945230"/>
                  <a:pt x="461557" y="3912693"/>
                  <a:pt x="499841" y="3970117"/>
                </a:cubicBezTo>
                <a:cubicBezTo>
                  <a:pt x="492124" y="4105155"/>
                  <a:pt x="490491" y="4240678"/>
                  <a:pt x="476691" y="4375230"/>
                </a:cubicBezTo>
                <a:cubicBezTo>
                  <a:pt x="474931" y="4392394"/>
                  <a:pt x="459439" y="4405313"/>
                  <a:pt x="453542" y="4421529"/>
                </a:cubicBezTo>
                <a:cubicBezTo>
                  <a:pt x="443943" y="4447926"/>
                  <a:pt x="440825" y="4476473"/>
                  <a:pt x="430393" y="4502552"/>
                </a:cubicBezTo>
                <a:cubicBezTo>
                  <a:pt x="425227" y="4515468"/>
                  <a:pt x="412893" y="4524564"/>
                  <a:pt x="407243" y="4537276"/>
                </a:cubicBezTo>
                <a:cubicBezTo>
                  <a:pt x="397333" y="4559574"/>
                  <a:pt x="391810" y="4583575"/>
                  <a:pt x="384094" y="4606724"/>
                </a:cubicBezTo>
                <a:cubicBezTo>
                  <a:pt x="380236" y="4618299"/>
                  <a:pt x="377975" y="4630535"/>
                  <a:pt x="372519" y="4641448"/>
                </a:cubicBezTo>
                <a:lnTo>
                  <a:pt x="349370" y="4687747"/>
                </a:lnTo>
                <a:cubicBezTo>
                  <a:pt x="357660" y="4803810"/>
                  <a:pt x="319281" y="4840537"/>
                  <a:pt x="407243" y="4884517"/>
                </a:cubicBezTo>
                <a:cubicBezTo>
                  <a:pt x="421472" y="4891631"/>
                  <a:pt x="438109" y="4892233"/>
                  <a:pt x="453542" y="4896091"/>
                </a:cubicBezTo>
                <a:cubicBezTo>
                  <a:pt x="476691" y="4907666"/>
                  <a:pt x="500365" y="4918246"/>
                  <a:pt x="522990" y="4930815"/>
                </a:cubicBezTo>
                <a:cubicBezTo>
                  <a:pt x="590303" y="4968212"/>
                  <a:pt x="524838" y="4943007"/>
                  <a:pt x="592438" y="4965539"/>
                </a:cubicBezTo>
                <a:cubicBezTo>
                  <a:pt x="600154" y="4973256"/>
                  <a:pt x="606229" y="4983074"/>
                  <a:pt x="615587" y="4988689"/>
                </a:cubicBezTo>
                <a:cubicBezTo>
                  <a:pt x="626049" y="4994966"/>
                  <a:pt x="640939" y="4992452"/>
                  <a:pt x="650312" y="5000263"/>
                </a:cubicBezTo>
                <a:cubicBezTo>
                  <a:pt x="665132" y="5012613"/>
                  <a:pt x="673461" y="5031129"/>
                  <a:pt x="685036" y="5046562"/>
                </a:cubicBezTo>
                <a:cubicBezTo>
                  <a:pt x="681178" y="5116010"/>
                  <a:pt x="682859" y="5185989"/>
                  <a:pt x="673461" y="5254906"/>
                </a:cubicBezTo>
                <a:cubicBezTo>
                  <a:pt x="671130" y="5272002"/>
                  <a:pt x="656720" y="5285185"/>
                  <a:pt x="650312" y="5301205"/>
                </a:cubicBezTo>
                <a:cubicBezTo>
                  <a:pt x="601891" y="5422257"/>
                  <a:pt x="656456" y="5321829"/>
                  <a:pt x="592438" y="5428527"/>
                </a:cubicBezTo>
                <a:cubicBezTo>
                  <a:pt x="564014" y="5542218"/>
                  <a:pt x="605166" y="5403067"/>
                  <a:pt x="546139" y="5521124"/>
                </a:cubicBezTo>
                <a:cubicBezTo>
                  <a:pt x="539025" y="5535353"/>
                  <a:pt x="538935" y="5552127"/>
                  <a:pt x="534565" y="5567423"/>
                </a:cubicBezTo>
                <a:cubicBezTo>
                  <a:pt x="522586" y="5609352"/>
                  <a:pt x="525203" y="5598827"/>
                  <a:pt x="499841" y="5636871"/>
                </a:cubicBezTo>
                <a:cubicBezTo>
                  <a:pt x="507557" y="5698603"/>
                  <a:pt x="505571" y="5762342"/>
                  <a:pt x="522990" y="5822066"/>
                </a:cubicBezTo>
                <a:cubicBezTo>
                  <a:pt x="533181" y="5857008"/>
                  <a:pt x="564585" y="5882108"/>
                  <a:pt x="580863" y="5914663"/>
                </a:cubicBezTo>
                <a:cubicBezTo>
                  <a:pt x="588580" y="5930096"/>
                  <a:pt x="594442" y="5946605"/>
                  <a:pt x="604013" y="5960962"/>
                </a:cubicBezTo>
                <a:cubicBezTo>
                  <a:pt x="610066" y="5970042"/>
                  <a:pt x="619446" y="5976395"/>
                  <a:pt x="627162" y="5984112"/>
                </a:cubicBezTo>
                <a:cubicBezTo>
                  <a:pt x="630713" y="5998314"/>
                  <a:pt x="651443" y="6078110"/>
                  <a:pt x="650312" y="6088284"/>
                </a:cubicBezTo>
                <a:cubicBezTo>
                  <a:pt x="644627" y="6139444"/>
                  <a:pt x="628072" y="6188817"/>
                  <a:pt x="615587" y="6238755"/>
                </a:cubicBezTo>
                <a:cubicBezTo>
                  <a:pt x="612628" y="6250591"/>
                  <a:pt x="610066" y="6262886"/>
                  <a:pt x="604013" y="6273479"/>
                </a:cubicBezTo>
                <a:cubicBezTo>
                  <a:pt x="594442" y="6290228"/>
                  <a:pt x="580864" y="6304344"/>
                  <a:pt x="569289" y="6319777"/>
                </a:cubicBezTo>
                <a:cubicBezTo>
                  <a:pt x="542581" y="6399900"/>
                  <a:pt x="580105" y="6311017"/>
                  <a:pt x="522990" y="6377651"/>
                </a:cubicBezTo>
                <a:cubicBezTo>
                  <a:pt x="508349" y="6394732"/>
                  <a:pt x="498853" y="6415674"/>
                  <a:pt x="488266" y="6435524"/>
                </a:cubicBezTo>
                <a:cubicBezTo>
                  <a:pt x="406419" y="6588987"/>
                  <a:pt x="463138" y="6507611"/>
                  <a:pt x="395668" y="6597570"/>
                </a:cubicBezTo>
                <a:cubicBezTo>
                  <a:pt x="362441" y="6730485"/>
                  <a:pt x="408904" y="6566687"/>
                  <a:pt x="360944" y="6678593"/>
                </a:cubicBezTo>
                <a:cubicBezTo>
                  <a:pt x="353373" y="6696259"/>
                  <a:pt x="349061" y="6740838"/>
                  <a:pt x="337795" y="6759615"/>
                </a:cubicBezTo>
                <a:cubicBezTo>
                  <a:pt x="332180" y="6768973"/>
                  <a:pt x="320699" y="6773685"/>
                  <a:pt x="314646" y="6782765"/>
                </a:cubicBezTo>
                <a:cubicBezTo>
                  <a:pt x="305075" y="6797121"/>
                  <a:pt x="299876" y="6813980"/>
                  <a:pt x="291496" y="6829063"/>
                </a:cubicBezTo>
                <a:cubicBezTo>
                  <a:pt x="280570" y="6848729"/>
                  <a:pt x="266081" y="6866456"/>
                  <a:pt x="256772" y="6886937"/>
                </a:cubicBezTo>
                <a:cubicBezTo>
                  <a:pt x="229184" y="6947631"/>
                  <a:pt x="236972" y="6954562"/>
                  <a:pt x="222048" y="7014258"/>
                </a:cubicBezTo>
                <a:cubicBezTo>
                  <a:pt x="219089" y="7026094"/>
                  <a:pt x="214332" y="7037407"/>
                  <a:pt x="210474" y="7048982"/>
                </a:cubicBezTo>
                <a:cubicBezTo>
                  <a:pt x="214332" y="7099139"/>
                  <a:pt x="190623" y="7160171"/>
                  <a:pt x="222048" y="7199453"/>
                </a:cubicBezTo>
                <a:cubicBezTo>
                  <a:pt x="248995" y="7233137"/>
                  <a:pt x="306234" y="7222603"/>
                  <a:pt x="349370" y="7222603"/>
                </a:cubicBezTo>
                <a:cubicBezTo>
                  <a:pt x="611843" y="7222603"/>
                  <a:pt x="874089" y="7207170"/>
                  <a:pt x="1136448" y="7199453"/>
                </a:cubicBezTo>
                <a:cubicBezTo>
                  <a:pt x="1163456" y="7191737"/>
                  <a:pt x="1189458" y="7178354"/>
                  <a:pt x="1217471" y="7176304"/>
                </a:cubicBezTo>
                <a:cubicBezTo>
                  <a:pt x="1902551" y="7126176"/>
                  <a:pt x="1426155" y="7191135"/>
                  <a:pt x="1692033" y="7153155"/>
                </a:cubicBezTo>
                <a:cubicBezTo>
                  <a:pt x="1719041" y="7145438"/>
                  <a:pt x="1745395" y="7134886"/>
                  <a:pt x="1773056" y="7130005"/>
                </a:cubicBezTo>
                <a:cubicBezTo>
                  <a:pt x="1811241" y="7123266"/>
                  <a:pt x="1850053" y="7119814"/>
                  <a:pt x="1888803" y="7118430"/>
                </a:cubicBezTo>
                <a:cubicBezTo>
                  <a:pt x="2066210" y="7112094"/>
                  <a:pt x="2243725" y="7108475"/>
                  <a:pt x="2421238" y="7106856"/>
                </a:cubicBezTo>
                <a:lnTo>
                  <a:pt x="5696874" y="7083706"/>
                </a:lnTo>
                <a:cubicBezTo>
                  <a:pt x="5810642" y="7055265"/>
                  <a:pt x="5676466" y="7085974"/>
                  <a:pt x="5905218" y="7060557"/>
                </a:cubicBezTo>
                <a:cubicBezTo>
                  <a:pt x="5921029" y="7058800"/>
                  <a:pt x="5936280" y="7053553"/>
                  <a:pt x="5951517" y="7048982"/>
                </a:cubicBezTo>
                <a:cubicBezTo>
                  <a:pt x="5974889" y="7041970"/>
                  <a:pt x="5996713" y="7028528"/>
                  <a:pt x="6020965" y="7025833"/>
                </a:cubicBezTo>
                <a:cubicBezTo>
                  <a:pt x="6055689" y="7021975"/>
                  <a:pt x="6090586" y="7019441"/>
                  <a:pt x="6125137" y="7014258"/>
                </a:cubicBezTo>
                <a:cubicBezTo>
                  <a:pt x="6167796" y="7007859"/>
                  <a:pt x="6209510" y="6995135"/>
                  <a:pt x="6252458" y="6991109"/>
                </a:cubicBezTo>
                <a:cubicBezTo>
                  <a:pt x="6333219" y="6983538"/>
                  <a:pt x="6414504" y="6983392"/>
                  <a:pt x="6495527" y="6979534"/>
                </a:cubicBezTo>
                <a:cubicBezTo>
                  <a:pt x="6574055" y="6927183"/>
                  <a:pt x="6545302" y="6952909"/>
                  <a:pt x="6588124" y="6910086"/>
                </a:cubicBezTo>
                <a:cubicBezTo>
                  <a:pt x="6591982" y="6894653"/>
                  <a:pt x="6595329" y="6879083"/>
                  <a:pt x="6599699" y="6863787"/>
                </a:cubicBezTo>
                <a:cubicBezTo>
                  <a:pt x="6603051" y="6852056"/>
                  <a:pt x="6611274" y="6841264"/>
                  <a:pt x="6611274" y="6829063"/>
                </a:cubicBezTo>
                <a:cubicBezTo>
                  <a:pt x="6611274" y="6124720"/>
                  <a:pt x="6654282" y="6341342"/>
                  <a:pt x="6564975" y="5984112"/>
                </a:cubicBezTo>
                <a:cubicBezTo>
                  <a:pt x="6568833" y="5725611"/>
                  <a:pt x="6570246" y="5467061"/>
                  <a:pt x="6576550" y="5208608"/>
                </a:cubicBezTo>
                <a:cubicBezTo>
                  <a:pt x="6577964" y="5150623"/>
                  <a:pt x="6578589" y="5092200"/>
                  <a:pt x="6588124" y="5034987"/>
                </a:cubicBezTo>
                <a:cubicBezTo>
                  <a:pt x="6597971" y="4975906"/>
                  <a:pt x="6618990" y="4919240"/>
                  <a:pt x="6634423" y="4861367"/>
                </a:cubicBezTo>
                <a:cubicBezTo>
                  <a:pt x="6656346" y="4532537"/>
                  <a:pt x="6617627" y="4832228"/>
                  <a:pt x="6703871" y="4548851"/>
                </a:cubicBezTo>
                <a:cubicBezTo>
                  <a:pt x="6716431" y="4507583"/>
                  <a:pt x="6719928" y="4464079"/>
                  <a:pt x="6727020" y="4421529"/>
                </a:cubicBezTo>
                <a:cubicBezTo>
                  <a:pt x="6739221" y="4348324"/>
                  <a:pt x="6750169" y="4274916"/>
                  <a:pt x="6761744" y="4201610"/>
                </a:cubicBezTo>
                <a:cubicBezTo>
                  <a:pt x="6765602" y="3202329"/>
                  <a:pt x="6765944" y="2203028"/>
                  <a:pt x="6773319" y="1203767"/>
                </a:cubicBezTo>
                <a:cubicBezTo>
                  <a:pt x="6774151" y="1091062"/>
                  <a:pt x="6785303" y="1063031"/>
                  <a:pt x="6808043" y="960699"/>
                </a:cubicBezTo>
                <a:cubicBezTo>
                  <a:pt x="6811901" y="914400"/>
                  <a:pt x="6813855" y="867903"/>
                  <a:pt x="6819618" y="821803"/>
                </a:cubicBezTo>
                <a:cubicBezTo>
                  <a:pt x="6854713" y="541040"/>
                  <a:pt x="6859790" y="804792"/>
                  <a:pt x="6831193" y="347241"/>
                </a:cubicBezTo>
                <a:cubicBezTo>
                  <a:pt x="6830432" y="335064"/>
                  <a:pt x="6826084" y="322863"/>
                  <a:pt x="6819618" y="312517"/>
                </a:cubicBezTo>
                <a:cubicBezTo>
                  <a:pt x="6766569" y="227640"/>
                  <a:pt x="6785930" y="284287"/>
                  <a:pt x="6750170" y="219919"/>
                </a:cubicBezTo>
                <a:cubicBezTo>
                  <a:pt x="6734323" y="191394"/>
                  <a:pt x="6696135" y="101264"/>
                  <a:pt x="6669147" y="81023"/>
                </a:cubicBezTo>
                <a:cubicBezTo>
                  <a:pt x="6601364" y="30186"/>
                  <a:pt x="6648785" y="56395"/>
                  <a:pt x="6576550" y="34724"/>
                </a:cubicBezTo>
                <a:cubicBezTo>
                  <a:pt x="6553177" y="27712"/>
                  <a:pt x="6507101" y="11575"/>
                  <a:pt x="6507101" y="11575"/>
                </a:cubicBezTo>
                <a:lnTo>
                  <a:pt x="1124874" y="23149"/>
                </a:lnTo>
                <a:cubicBezTo>
                  <a:pt x="1090810" y="23293"/>
                  <a:pt x="1022696" y="39623"/>
                  <a:pt x="985977" y="46299"/>
                </a:cubicBezTo>
                <a:cubicBezTo>
                  <a:pt x="962887" y="50497"/>
                  <a:pt x="939988" y="57184"/>
                  <a:pt x="916529" y="57874"/>
                </a:cubicBezTo>
                <a:cubicBezTo>
                  <a:pt x="808545" y="61050"/>
                  <a:pt x="700468" y="57874"/>
                  <a:pt x="592438" y="57874"/>
                </a:cubicBezTo>
                <a:lnTo>
                  <a:pt x="557714" y="127322"/>
                </a:lnTo>
              </a:path>
            </a:pathLst>
          </a:custGeom>
          <a:solidFill>
            <a:schemeClr val="tx1">
              <a:lumMod val="75000"/>
              <a:lumOff val="25000"/>
              <a:alpha val="79000"/>
            </a:schemeClr>
          </a:solidFill>
          <a:ln>
            <a:noFill/>
          </a:ln>
          <a:effectLst>
            <a:softEdge rad="1270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-2133600" y="2743200"/>
            <a:ext cx="6477000" cy="2667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5052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Hezekiah</a:t>
            </a:r>
            <a:endParaRPr lang="en-US" sz="7200" dirty="0"/>
          </a:p>
        </p:txBody>
      </p:sp>
      <p:sp>
        <p:nvSpPr>
          <p:cNvPr id="16" name="TextBox 15"/>
          <p:cNvSpPr txBox="1"/>
          <p:nvPr/>
        </p:nvSpPr>
        <p:spPr>
          <a:xfrm>
            <a:off x="4876800" y="1472148"/>
            <a:ext cx="388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God stepped back.</a:t>
            </a:r>
            <a:endParaRPr lang="en-US" sz="8000" dirty="0"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texture-1668079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11323" cy="6858000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-1066800" y="2743200"/>
            <a:ext cx="6477000" cy="2667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5052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Hezekiah</a:t>
            </a:r>
            <a:endParaRPr lang="en-US" sz="7200" dirty="0"/>
          </a:p>
        </p:txBody>
      </p:sp>
      <p:sp>
        <p:nvSpPr>
          <p:cNvPr id="12" name="Rounded Rectangle 11"/>
          <p:cNvSpPr/>
          <p:nvPr/>
        </p:nvSpPr>
        <p:spPr>
          <a:xfrm>
            <a:off x="4114800" y="1219200"/>
            <a:ext cx="5181600" cy="2667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8897871">
            <a:off x="3517795" y="2565595"/>
            <a:ext cx="1600200" cy="914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81600" y="1524000"/>
            <a:ext cx="3352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/>
              <a:t>God</a:t>
            </a:r>
            <a:endParaRPr lang="en-US" sz="7200" dirty="0"/>
          </a:p>
        </p:txBody>
      </p:sp>
      <p:sp>
        <p:nvSpPr>
          <p:cNvPr id="9" name="Right Arrow 8"/>
          <p:cNvSpPr/>
          <p:nvPr/>
        </p:nvSpPr>
        <p:spPr>
          <a:xfrm rot="8097871">
            <a:off x="4127396" y="3251396"/>
            <a:ext cx="1600200" cy="914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0" y="3928408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God was with him.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762000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He trusted in God.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texture-1668079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0011323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2235637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Assyria Invades</a:t>
            </a:r>
            <a:endParaRPr lang="en-US" sz="7200" dirty="0">
              <a:effectLst>
                <a:glow rad="101600">
                  <a:schemeClr val="bg2">
                    <a:alpha val="6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1245037"/>
            <a:ext cx="65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Difficult Times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texture-1668079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11323" cy="6858000"/>
          </a:xfrm>
          <a:prstGeom prst="rect">
            <a:avLst/>
          </a:prstGeom>
          <a:noFill/>
        </p:spPr>
      </p:pic>
      <p:sp>
        <p:nvSpPr>
          <p:cNvPr id="14" name="Freeform 13"/>
          <p:cNvSpPr/>
          <p:nvPr/>
        </p:nvSpPr>
        <p:spPr>
          <a:xfrm>
            <a:off x="2895600" y="-609600"/>
            <a:ext cx="7774190" cy="7842737"/>
          </a:xfrm>
          <a:custGeom>
            <a:avLst/>
            <a:gdLst>
              <a:gd name="connsiteX0" fmla="*/ 627162 w 6859790"/>
              <a:gd name="connsiteY0" fmla="*/ 0 h 7233137"/>
              <a:gd name="connsiteX1" fmla="*/ 627162 w 6859790"/>
              <a:gd name="connsiteY1" fmla="*/ 0 h 7233137"/>
              <a:gd name="connsiteX2" fmla="*/ 569289 w 6859790"/>
              <a:gd name="connsiteY2" fmla="*/ 115747 h 7233137"/>
              <a:gd name="connsiteX3" fmla="*/ 546139 w 6859790"/>
              <a:gd name="connsiteY3" fmla="*/ 150471 h 7233137"/>
              <a:gd name="connsiteX4" fmla="*/ 534565 w 6859790"/>
              <a:gd name="connsiteY4" fmla="*/ 185195 h 7233137"/>
              <a:gd name="connsiteX5" fmla="*/ 488266 w 6859790"/>
              <a:gd name="connsiteY5" fmla="*/ 254643 h 7233137"/>
              <a:gd name="connsiteX6" fmla="*/ 441967 w 6859790"/>
              <a:gd name="connsiteY6" fmla="*/ 347241 h 7233137"/>
              <a:gd name="connsiteX7" fmla="*/ 395668 w 6859790"/>
              <a:gd name="connsiteY7" fmla="*/ 416689 h 7233137"/>
              <a:gd name="connsiteX8" fmla="*/ 326220 w 6859790"/>
              <a:gd name="connsiteY8" fmla="*/ 544010 h 7233137"/>
              <a:gd name="connsiteX9" fmla="*/ 268347 w 6859790"/>
              <a:gd name="connsiteY9" fmla="*/ 648182 h 7233137"/>
              <a:gd name="connsiteX10" fmla="*/ 222048 w 6859790"/>
              <a:gd name="connsiteY10" fmla="*/ 706056 h 7233137"/>
              <a:gd name="connsiteX11" fmla="*/ 152600 w 6859790"/>
              <a:gd name="connsiteY11" fmla="*/ 810228 h 7233137"/>
              <a:gd name="connsiteX12" fmla="*/ 106301 w 6859790"/>
              <a:gd name="connsiteY12" fmla="*/ 868101 h 7233137"/>
              <a:gd name="connsiteX13" fmla="*/ 36853 w 6859790"/>
              <a:gd name="connsiteY13" fmla="*/ 960699 h 7233137"/>
              <a:gd name="connsiteX14" fmla="*/ 2129 w 6859790"/>
              <a:gd name="connsiteY14" fmla="*/ 1041722 h 7233137"/>
              <a:gd name="connsiteX15" fmla="*/ 25279 w 6859790"/>
              <a:gd name="connsiteY15" fmla="*/ 1076446 h 7233137"/>
              <a:gd name="connsiteX16" fmla="*/ 164175 w 6859790"/>
              <a:gd name="connsiteY16" fmla="*/ 1134319 h 7233137"/>
              <a:gd name="connsiteX17" fmla="*/ 222048 w 6859790"/>
              <a:gd name="connsiteY17" fmla="*/ 1169043 h 7233137"/>
              <a:gd name="connsiteX18" fmla="*/ 291496 w 6859790"/>
              <a:gd name="connsiteY18" fmla="*/ 1192193 h 7233137"/>
              <a:gd name="connsiteX19" fmla="*/ 407243 w 6859790"/>
              <a:gd name="connsiteY19" fmla="*/ 1273215 h 7233137"/>
              <a:gd name="connsiteX20" fmla="*/ 430393 w 6859790"/>
              <a:gd name="connsiteY20" fmla="*/ 1296365 h 7233137"/>
              <a:gd name="connsiteX21" fmla="*/ 465117 w 6859790"/>
              <a:gd name="connsiteY21" fmla="*/ 1319514 h 7233137"/>
              <a:gd name="connsiteX22" fmla="*/ 476691 w 6859790"/>
              <a:gd name="connsiteY22" fmla="*/ 1493134 h 7233137"/>
              <a:gd name="connsiteX23" fmla="*/ 453542 w 6859790"/>
              <a:gd name="connsiteY23" fmla="*/ 1527858 h 7233137"/>
              <a:gd name="connsiteX24" fmla="*/ 372519 w 6859790"/>
              <a:gd name="connsiteY24" fmla="*/ 1608881 h 7233137"/>
              <a:gd name="connsiteX25" fmla="*/ 349370 w 6859790"/>
              <a:gd name="connsiteY25" fmla="*/ 1655180 h 7233137"/>
              <a:gd name="connsiteX26" fmla="*/ 291496 w 6859790"/>
              <a:gd name="connsiteY26" fmla="*/ 1724628 h 7233137"/>
              <a:gd name="connsiteX27" fmla="*/ 222048 w 6859790"/>
              <a:gd name="connsiteY27" fmla="*/ 1851949 h 7233137"/>
              <a:gd name="connsiteX28" fmla="*/ 152600 w 6859790"/>
              <a:gd name="connsiteY28" fmla="*/ 1944547 h 7233137"/>
              <a:gd name="connsiteX29" fmla="*/ 141025 w 6859790"/>
              <a:gd name="connsiteY29" fmla="*/ 1979271 h 7233137"/>
              <a:gd name="connsiteX30" fmla="*/ 117876 w 6859790"/>
              <a:gd name="connsiteY30" fmla="*/ 2025570 h 7233137"/>
              <a:gd name="connsiteX31" fmla="*/ 71577 w 6859790"/>
              <a:gd name="connsiteY31" fmla="*/ 2129742 h 7233137"/>
              <a:gd name="connsiteX32" fmla="*/ 71577 w 6859790"/>
              <a:gd name="connsiteY32" fmla="*/ 2314937 h 7233137"/>
              <a:gd name="connsiteX33" fmla="*/ 106301 w 6859790"/>
              <a:gd name="connsiteY33" fmla="*/ 2326512 h 7233137"/>
              <a:gd name="connsiteX34" fmla="*/ 152600 w 6859790"/>
              <a:gd name="connsiteY34" fmla="*/ 2349661 h 7233137"/>
              <a:gd name="connsiteX35" fmla="*/ 476691 w 6859790"/>
              <a:gd name="connsiteY35" fmla="*/ 2372810 h 7233137"/>
              <a:gd name="connsiteX36" fmla="*/ 615587 w 6859790"/>
              <a:gd name="connsiteY36" fmla="*/ 2395960 h 7233137"/>
              <a:gd name="connsiteX37" fmla="*/ 650312 w 6859790"/>
              <a:gd name="connsiteY37" fmla="*/ 2407534 h 7233137"/>
              <a:gd name="connsiteX38" fmla="*/ 661886 w 6859790"/>
              <a:gd name="connsiteY38" fmla="*/ 2465408 h 7233137"/>
              <a:gd name="connsiteX39" fmla="*/ 650312 w 6859790"/>
              <a:gd name="connsiteY39" fmla="*/ 2685327 h 7233137"/>
              <a:gd name="connsiteX40" fmla="*/ 615587 w 6859790"/>
              <a:gd name="connsiteY40" fmla="*/ 2754775 h 7233137"/>
              <a:gd name="connsiteX41" fmla="*/ 499841 w 6859790"/>
              <a:gd name="connsiteY41" fmla="*/ 2939970 h 7233137"/>
              <a:gd name="connsiteX42" fmla="*/ 476691 w 6859790"/>
              <a:gd name="connsiteY42" fmla="*/ 2986268 h 7233137"/>
              <a:gd name="connsiteX43" fmla="*/ 453542 w 6859790"/>
              <a:gd name="connsiteY43" fmla="*/ 3044142 h 7233137"/>
              <a:gd name="connsiteX44" fmla="*/ 418818 w 6859790"/>
              <a:gd name="connsiteY44" fmla="*/ 3102015 h 7233137"/>
              <a:gd name="connsiteX45" fmla="*/ 326220 w 6859790"/>
              <a:gd name="connsiteY45" fmla="*/ 3240912 h 7233137"/>
              <a:gd name="connsiteX46" fmla="*/ 268347 w 6859790"/>
              <a:gd name="connsiteY46" fmla="*/ 3345084 h 7233137"/>
              <a:gd name="connsiteX47" fmla="*/ 222048 w 6859790"/>
              <a:gd name="connsiteY47" fmla="*/ 3437681 h 7233137"/>
              <a:gd name="connsiteX48" fmla="*/ 198899 w 6859790"/>
              <a:gd name="connsiteY48" fmla="*/ 3507129 h 7233137"/>
              <a:gd name="connsiteX49" fmla="*/ 164175 w 6859790"/>
              <a:gd name="connsiteY49" fmla="*/ 3576577 h 7233137"/>
              <a:gd name="connsiteX50" fmla="*/ 152600 w 6859790"/>
              <a:gd name="connsiteY50" fmla="*/ 3646025 h 7233137"/>
              <a:gd name="connsiteX51" fmla="*/ 164175 w 6859790"/>
              <a:gd name="connsiteY51" fmla="*/ 3738623 h 7233137"/>
              <a:gd name="connsiteX52" fmla="*/ 256772 w 6859790"/>
              <a:gd name="connsiteY52" fmla="*/ 3819646 h 7233137"/>
              <a:gd name="connsiteX53" fmla="*/ 291496 w 6859790"/>
              <a:gd name="connsiteY53" fmla="*/ 3831220 h 7233137"/>
              <a:gd name="connsiteX54" fmla="*/ 337795 w 6859790"/>
              <a:gd name="connsiteY54" fmla="*/ 3854370 h 7233137"/>
              <a:gd name="connsiteX55" fmla="*/ 384094 w 6859790"/>
              <a:gd name="connsiteY55" fmla="*/ 3865944 h 7233137"/>
              <a:gd name="connsiteX56" fmla="*/ 418818 w 6859790"/>
              <a:gd name="connsiteY56" fmla="*/ 3877519 h 7233137"/>
              <a:gd name="connsiteX57" fmla="*/ 499841 w 6859790"/>
              <a:gd name="connsiteY57" fmla="*/ 3970117 h 7233137"/>
              <a:gd name="connsiteX58" fmla="*/ 476691 w 6859790"/>
              <a:gd name="connsiteY58" fmla="*/ 4375230 h 7233137"/>
              <a:gd name="connsiteX59" fmla="*/ 453542 w 6859790"/>
              <a:gd name="connsiteY59" fmla="*/ 4421529 h 7233137"/>
              <a:gd name="connsiteX60" fmla="*/ 430393 w 6859790"/>
              <a:gd name="connsiteY60" fmla="*/ 4502552 h 7233137"/>
              <a:gd name="connsiteX61" fmla="*/ 407243 w 6859790"/>
              <a:gd name="connsiteY61" fmla="*/ 4537276 h 7233137"/>
              <a:gd name="connsiteX62" fmla="*/ 384094 w 6859790"/>
              <a:gd name="connsiteY62" fmla="*/ 4606724 h 7233137"/>
              <a:gd name="connsiteX63" fmla="*/ 372519 w 6859790"/>
              <a:gd name="connsiteY63" fmla="*/ 4641448 h 7233137"/>
              <a:gd name="connsiteX64" fmla="*/ 349370 w 6859790"/>
              <a:gd name="connsiteY64" fmla="*/ 4687747 h 7233137"/>
              <a:gd name="connsiteX65" fmla="*/ 407243 w 6859790"/>
              <a:gd name="connsiteY65" fmla="*/ 4884517 h 7233137"/>
              <a:gd name="connsiteX66" fmla="*/ 453542 w 6859790"/>
              <a:gd name="connsiteY66" fmla="*/ 4896091 h 7233137"/>
              <a:gd name="connsiteX67" fmla="*/ 522990 w 6859790"/>
              <a:gd name="connsiteY67" fmla="*/ 4930815 h 7233137"/>
              <a:gd name="connsiteX68" fmla="*/ 592438 w 6859790"/>
              <a:gd name="connsiteY68" fmla="*/ 4965539 h 7233137"/>
              <a:gd name="connsiteX69" fmla="*/ 615587 w 6859790"/>
              <a:gd name="connsiteY69" fmla="*/ 4988689 h 7233137"/>
              <a:gd name="connsiteX70" fmla="*/ 650312 w 6859790"/>
              <a:gd name="connsiteY70" fmla="*/ 5000263 h 7233137"/>
              <a:gd name="connsiteX71" fmla="*/ 685036 w 6859790"/>
              <a:gd name="connsiteY71" fmla="*/ 5046562 h 7233137"/>
              <a:gd name="connsiteX72" fmla="*/ 673461 w 6859790"/>
              <a:gd name="connsiteY72" fmla="*/ 5254906 h 7233137"/>
              <a:gd name="connsiteX73" fmla="*/ 650312 w 6859790"/>
              <a:gd name="connsiteY73" fmla="*/ 5301205 h 7233137"/>
              <a:gd name="connsiteX74" fmla="*/ 592438 w 6859790"/>
              <a:gd name="connsiteY74" fmla="*/ 5428527 h 7233137"/>
              <a:gd name="connsiteX75" fmla="*/ 546139 w 6859790"/>
              <a:gd name="connsiteY75" fmla="*/ 5521124 h 7233137"/>
              <a:gd name="connsiteX76" fmla="*/ 534565 w 6859790"/>
              <a:gd name="connsiteY76" fmla="*/ 5567423 h 7233137"/>
              <a:gd name="connsiteX77" fmla="*/ 499841 w 6859790"/>
              <a:gd name="connsiteY77" fmla="*/ 5636871 h 7233137"/>
              <a:gd name="connsiteX78" fmla="*/ 522990 w 6859790"/>
              <a:gd name="connsiteY78" fmla="*/ 5822066 h 7233137"/>
              <a:gd name="connsiteX79" fmla="*/ 580863 w 6859790"/>
              <a:gd name="connsiteY79" fmla="*/ 5914663 h 7233137"/>
              <a:gd name="connsiteX80" fmla="*/ 604013 w 6859790"/>
              <a:gd name="connsiteY80" fmla="*/ 5960962 h 7233137"/>
              <a:gd name="connsiteX81" fmla="*/ 627162 w 6859790"/>
              <a:gd name="connsiteY81" fmla="*/ 5984112 h 7233137"/>
              <a:gd name="connsiteX82" fmla="*/ 650312 w 6859790"/>
              <a:gd name="connsiteY82" fmla="*/ 6088284 h 7233137"/>
              <a:gd name="connsiteX83" fmla="*/ 615587 w 6859790"/>
              <a:gd name="connsiteY83" fmla="*/ 6238755 h 7233137"/>
              <a:gd name="connsiteX84" fmla="*/ 604013 w 6859790"/>
              <a:gd name="connsiteY84" fmla="*/ 6273479 h 7233137"/>
              <a:gd name="connsiteX85" fmla="*/ 569289 w 6859790"/>
              <a:gd name="connsiteY85" fmla="*/ 6319777 h 7233137"/>
              <a:gd name="connsiteX86" fmla="*/ 522990 w 6859790"/>
              <a:gd name="connsiteY86" fmla="*/ 6377651 h 7233137"/>
              <a:gd name="connsiteX87" fmla="*/ 488266 w 6859790"/>
              <a:gd name="connsiteY87" fmla="*/ 6435524 h 7233137"/>
              <a:gd name="connsiteX88" fmla="*/ 395668 w 6859790"/>
              <a:gd name="connsiteY88" fmla="*/ 6597570 h 7233137"/>
              <a:gd name="connsiteX89" fmla="*/ 360944 w 6859790"/>
              <a:gd name="connsiteY89" fmla="*/ 6678593 h 7233137"/>
              <a:gd name="connsiteX90" fmla="*/ 337795 w 6859790"/>
              <a:gd name="connsiteY90" fmla="*/ 6759615 h 7233137"/>
              <a:gd name="connsiteX91" fmla="*/ 314646 w 6859790"/>
              <a:gd name="connsiteY91" fmla="*/ 6782765 h 7233137"/>
              <a:gd name="connsiteX92" fmla="*/ 291496 w 6859790"/>
              <a:gd name="connsiteY92" fmla="*/ 6829063 h 7233137"/>
              <a:gd name="connsiteX93" fmla="*/ 256772 w 6859790"/>
              <a:gd name="connsiteY93" fmla="*/ 6886937 h 7233137"/>
              <a:gd name="connsiteX94" fmla="*/ 222048 w 6859790"/>
              <a:gd name="connsiteY94" fmla="*/ 7014258 h 7233137"/>
              <a:gd name="connsiteX95" fmla="*/ 210474 w 6859790"/>
              <a:gd name="connsiteY95" fmla="*/ 7048982 h 7233137"/>
              <a:gd name="connsiteX96" fmla="*/ 222048 w 6859790"/>
              <a:gd name="connsiteY96" fmla="*/ 7199453 h 7233137"/>
              <a:gd name="connsiteX97" fmla="*/ 349370 w 6859790"/>
              <a:gd name="connsiteY97" fmla="*/ 7222603 h 7233137"/>
              <a:gd name="connsiteX98" fmla="*/ 1136448 w 6859790"/>
              <a:gd name="connsiteY98" fmla="*/ 7199453 h 7233137"/>
              <a:gd name="connsiteX99" fmla="*/ 1217471 w 6859790"/>
              <a:gd name="connsiteY99" fmla="*/ 7176304 h 7233137"/>
              <a:gd name="connsiteX100" fmla="*/ 1692033 w 6859790"/>
              <a:gd name="connsiteY100" fmla="*/ 7153155 h 7233137"/>
              <a:gd name="connsiteX101" fmla="*/ 1773056 w 6859790"/>
              <a:gd name="connsiteY101" fmla="*/ 7130005 h 7233137"/>
              <a:gd name="connsiteX102" fmla="*/ 1888803 w 6859790"/>
              <a:gd name="connsiteY102" fmla="*/ 7118430 h 7233137"/>
              <a:gd name="connsiteX103" fmla="*/ 2421238 w 6859790"/>
              <a:gd name="connsiteY103" fmla="*/ 7106856 h 7233137"/>
              <a:gd name="connsiteX104" fmla="*/ 5696874 w 6859790"/>
              <a:gd name="connsiteY104" fmla="*/ 7083706 h 7233137"/>
              <a:gd name="connsiteX105" fmla="*/ 5905218 w 6859790"/>
              <a:gd name="connsiteY105" fmla="*/ 7060557 h 7233137"/>
              <a:gd name="connsiteX106" fmla="*/ 5951517 w 6859790"/>
              <a:gd name="connsiteY106" fmla="*/ 7048982 h 7233137"/>
              <a:gd name="connsiteX107" fmla="*/ 6020965 w 6859790"/>
              <a:gd name="connsiteY107" fmla="*/ 7025833 h 7233137"/>
              <a:gd name="connsiteX108" fmla="*/ 6125137 w 6859790"/>
              <a:gd name="connsiteY108" fmla="*/ 7014258 h 7233137"/>
              <a:gd name="connsiteX109" fmla="*/ 6252458 w 6859790"/>
              <a:gd name="connsiteY109" fmla="*/ 6991109 h 7233137"/>
              <a:gd name="connsiteX110" fmla="*/ 6495527 w 6859790"/>
              <a:gd name="connsiteY110" fmla="*/ 6979534 h 7233137"/>
              <a:gd name="connsiteX111" fmla="*/ 6588124 w 6859790"/>
              <a:gd name="connsiteY111" fmla="*/ 6910086 h 7233137"/>
              <a:gd name="connsiteX112" fmla="*/ 6599699 w 6859790"/>
              <a:gd name="connsiteY112" fmla="*/ 6863787 h 7233137"/>
              <a:gd name="connsiteX113" fmla="*/ 6611274 w 6859790"/>
              <a:gd name="connsiteY113" fmla="*/ 6829063 h 7233137"/>
              <a:gd name="connsiteX114" fmla="*/ 6564975 w 6859790"/>
              <a:gd name="connsiteY114" fmla="*/ 5984112 h 7233137"/>
              <a:gd name="connsiteX115" fmla="*/ 6576550 w 6859790"/>
              <a:gd name="connsiteY115" fmla="*/ 5208608 h 7233137"/>
              <a:gd name="connsiteX116" fmla="*/ 6588124 w 6859790"/>
              <a:gd name="connsiteY116" fmla="*/ 5034987 h 7233137"/>
              <a:gd name="connsiteX117" fmla="*/ 6634423 w 6859790"/>
              <a:gd name="connsiteY117" fmla="*/ 4861367 h 7233137"/>
              <a:gd name="connsiteX118" fmla="*/ 6703871 w 6859790"/>
              <a:gd name="connsiteY118" fmla="*/ 4548851 h 7233137"/>
              <a:gd name="connsiteX119" fmla="*/ 6727020 w 6859790"/>
              <a:gd name="connsiteY119" fmla="*/ 4421529 h 7233137"/>
              <a:gd name="connsiteX120" fmla="*/ 6761744 w 6859790"/>
              <a:gd name="connsiteY120" fmla="*/ 4201610 h 7233137"/>
              <a:gd name="connsiteX121" fmla="*/ 6773319 w 6859790"/>
              <a:gd name="connsiteY121" fmla="*/ 1203767 h 7233137"/>
              <a:gd name="connsiteX122" fmla="*/ 6808043 w 6859790"/>
              <a:gd name="connsiteY122" fmla="*/ 960699 h 7233137"/>
              <a:gd name="connsiteX123" fmla="*/ 6819618 w 6859790"/>
              <a:gd name="connsiteY123" fmla="*/ 821803 h 7233137"/>
              <a:gd name="connsiteX124" fmla="*/ 6831193 w 6859790"/>
              <a:gd name="connsiteY124" fmla="*/ 347241 h 7233137"/>
              <a:gd name="connsiteX125" fmla="*/ 6819618 w 6859790"/>
              <a:gd name="connsiteY125" fmla="*/ 312517 h 7233137"/>
              <a:gd name="connsiteX126" fmla="*/ 6750170 w 6859790"/>
              <a:gd name="connsiteY126" fmla="*/ 219919 h 7233137"/>
              <a:gd name="connsiteX127" fmla="*/ 6669147 w 6859790"/>
              <a:gd name="connsiteY127" fmla="*/ 81023 h 7233137"/>
              <a:gd name="connsiteX128" fmla="*/ 6576550 w 6859790"/>
              <a:gd name="connsiteY128" fmla="*/ 34724 h 7233137"/>
              <a:gd name="connsiteX129" fmla="*/ 6507101 w 6859790"/>
              <a:gd name="connsiteY129" fmla="*/ 11575 h 7233137"/>
              <a:gd name="connsiteX130" fmla="*/ 1124874 w 6859790"/>
              <a:gd name="connsiteY130" fmla="*/ 23149 h 7233137"/>
              <a:gd name="connsiteX131" fmla="*/ 985977 w 6859790"/>
              <a:gd name="connsiteY131" fmla="*/ 46299 h 7233137"/>
              <a:gd name="connsiteX132" fmla="*/ 916529 w 6859790"/>
              <a:gd name="connsiteY132" fmla="*/ 57874 h 7233137"/>
              <a:gd name="connsiteX133" fmla="*/ 592438 w 6859790"/>
              <a:gd name="connsiteY133" fmla="*/ 57874 h 7233137"/>
              <a:gd name="connsiteX134" fmla="*/ 557714 w 6859790"/>
              <a:gd name="connsiteY134" fmla="*/ 127322 h 72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6859790" h="7233137">
                <a:moveTo>
                  <a:pt x="627162" y="0"/>
                </a:moveTo>
                <a:lnTo>
                  <a:pt x="627162" y="0"/>
                </a:lnTo>
                <a:cubicBezTo>
                  <a:pt x="607871" y="38582"/>
                  <a:pt x="589740" y="77767"/>
                  <a:pt x="569289" y="115747"/>
                </a:cubicBezTo>
                <a:cubicBezTo>
                  <a:pt x="562694" y="127995"/>
                  <a:pt x="552360" y="138028"/>
                  <a:pt x="546139" y="150471"/>
                </a:cubicBezTo>
                <a:cubicBezTo>
                  <a:pt x="540683" y="161384"/>
                  <a:pt x="540490" y="174530"/>
                  <a:pt x="534565" y="185195"/>
                </a:cubicBezTo>
                <a:cubicBezTo>
                  <a:pt x="521053" y="209516"/>
                  <a:pt x="500708" y="229758"/>
                  <a:pt x="488266" y="254643"/>
                </a:cubicBezTo>
                <a:cubicBezTo>
                  <a:pt x="472833" y="285509"/>
                  <a:pt x="461109" y="318528"/>
                  <a:pt x="441967" y="347241"/>
                </a:cubicBezTo>
                <a:cubicBezTo>
                  <a:pt x="426534" y="370390"/>
                  <a:pt x="406001" y="390857"/>
                  <a:pt x="395668" y="416689"/>
                </a:cubicBezTo>
                <a:cubicBezTo>
                  <a:pt x="353549" y="521987"/>
                  <a:pt x="395610" y="428360"/>
                  <a:pt x="326220" y="544010"/>
                </a:cubicBezTo>
                <a:cubicBezTo>
                  <a:pt x="279951" y="621125"/>
                  <a:pt x="328975" y="561571"/>
                  <a:pt x="268347" y="648182"/>
                </a:cubicBezTo>
                <a:cubicBezTo>
                  <a:pt x="254180" y="668421"/>
                  <a:pt x="236407" y="685953"/>
                  <a:pt x="222048" y="706056"/>
                </a:cubicBezTo>
                <a:cubicBezTo>
                  <a:pt x="197791" y="740016"/>
                  <a:pt x="178671" y="777640"/>
                  <a:pt x="152600" y="810228"/>
                </a:cubicBezTo>
                <a:cubicBezTo>
                  <a:pt x="137167" y="829519"/>
                  <a:pt x="120005" y="847545"/>
                  <a:pt x="106301" y="868101"/>
                </a:cubicBezTo>
                <a:cubicBezTo>
                  <a:pt x="40479" y="966834"/>
                  <a:pt x="136984" y="860568"/>
                  <a:pt x="36853" y="960699"/>
                </a:cubicBezTo>
                <a:cubicBezTo>
                  <a:pt x="35344" y="963716"/>
                  <a:pt x="0" y="1028950"/>
                  <a:pt x="2129" y="1041722"/>
                </a:cubicBezTo>
                <a:cubicBezTo>
                  <a:pt x="4416" y="1055444"/>
                  <a:pt x="15442" y="1066609"/>
                  <a:pt x="25279" y="1076446"/>
                </a:cubicBezTo>
                <a:cubicBezTo>
                  <a:pt x="65880" y="1117047"/>
                  <a:pt x="111474" y="1102698"/>
                  <a:pt x="164175" y="1134319"/>
                </a:cubicBezTo>
                <a:cubicBezTo>
                  <a:pt x="183466" y="1145894"/>
                  <a:pt x="201568" y="1159734"/>
                  <a:pt x="222048" y="1169043"/>
                </a:cubicBezTo>
                <a:cubicBezTo>
                  <a:pt x="244262" y="1179141"/>
                  <a:pt x="269671" y="1181280"/>
                  <a:pt x="291496" y="1192193"/>
                </a:cubicBezTo>
                <a:cubicBezTo>
                  <a:pt x="309529" y="1201209"/>
                  <a:pt x="385467" y="1255068"/>
                  <a:pt x="407243" y="1273215"/>
                </a:cubicBezTo>
                <a:cubicBezTo>
                  <a:pt x="415627" y="1280201"/>
                  <a:pt x="421871" y="1289548"/>
                  <a:pt x="430393" y="1296365"/>
                </a:cubicBezTo>
                <a:cubicBezTo>
                  <a:pt x="441256" y="1305055"/>
                  <a:pt x="453542" y="1311798"/>
                  <a:pt x="465117" y="1319514"/>
                </a:cubicBezTo>
                <a:cubicBezTo>
                  <a:pt x="492196" y="1400751"/>
                  <a:pt x="501153" y="1395286"/>
                  <a:pt x="476691" y="1493134"/>
                </a:cubicBezTo>
                <a:cubicBezTo>
                  <a:pt x="473317" y="1506630"/>
                  <a:pt x="463379" y="1518021"/>
                  <a:pt x="453542" y="1527858"/>
                </a:cubicBezTo>
                <a:cubicBezTo>
                  <a:pt x="386666" y="1594734"/>
                  <a:pt x="423962" y="1526572"/>
                  <a:pt x="372519" y="1608881"/>
                </a:cubicBezTo>
                <a:cubicBezTo>
                  <a:pt x="363374" y="1623513"/>
                  <a:pt x="358515" y="1640548"/>
                  <a:pt x="349370" y="1655180"/>
                </a:cubicBezTo>
                <a:cubicBezTo>
                  <a:pt x="326440" y="1691868"/>
                  <a:pt x="317912" y="1698214"/>
                  <a:pt x="291496" y="1724628"/>
                </a:cubicBezTo>
                <a:cubicBezTo>
                  <a:pt x="274344" y="1758932"/>
                  <a:pt x="246069" y="1819921"/>
                  <a:pt x="222048" y="1851949"/>
                </a:cubicBezTo>
                <a:cubicBezTo>
                  <a:pt x="161798" y="1932283"/>
                  <a:pt x="208965" y="1831818"/>
                  <a:pt x="152600" y="1944547"/>
                </a:cubicBezTo>
                <a:cubicBezTo>
                  <a:pt x="147144" y="1955460"/>
                  <a:pt x="145831" y="1968057"/>
                  <a:pt x="141025" y="1979271"/>
                </a:cubicBezTo>
                <a:cubicBezTo>
                  <a:pt x="134228" y="1995130"/>
                  <a:pt x="124284" y="2009550"/>
                  <a:pt x="117876" y="2025570"/>
                </a:cubicBezTo>
                <a:cubicBezTo>
                  <a:pt x="76555" y="2128874"/>
                  <a:pt x="116115" y="2062938"/>
                  <a:pt x="71577" y="2129742"/>
                </a:cubicBezTo>
                <a:cubicBezTo>
                  <a:pt x="66604" y="2174503"/>
                  <a:pt x="47556" y="2266893"/>
                  <a:pt x="71577" y="2314937"/>
                </a:cubicBezTo>
                <a:cubicBezTo>
                  <a:pt x="77033" y="2325850"/>
                  <a:pt x="95087" y="2321706"/>
                  <a:pt x="106301" y="2326512"/>
                </a:cubicBezTo>
                <a:cubicBezTo>
                  <a:pt x="122160" y="2333309"/>
                  <a:pt x="135728" y="2346046"/>
                  <a:pt x="152600" y="2349661"/>
                </a:cubicBezTo>
                <a:cubicBezTo>
                  <a:pt x="204394" y="2360760"/>
                  <a:pt x="468503" y="2372355"/>
                  <a:pt x="476691" y="2372810"/>
                </a:cubicBezTo>
                <a:cubicBezTo>
                  <a:pt x="522990" y="2380527"/>
                  <a:pt x="569561" y="2386755"/>
                  <a:pt x="615587" y="2395960"/>
                </a:cubicBezTo>
                <a:cubicBezTo>
                  <a:pt x="627551" y="2398353"/>
                  <a:pt x="643544" y="2397382"/>
                  <a:pt x="650312" y="2407534"/>
                </a:cubicBezTo>
                <a:cubicBezTo>
                  <a:pt x="661225" y="2423903"/>
                  <a:pt x="658028" y="2446117"/>
                  <a:pt x="661886" y="2465408"/>
                </a:cubicBezTo>
                <a:cubicBezTo>
                  <a:pt x="658028" y="2538714"/>
                  <a:pt x="661910" y="2612841"/>
                  <a:pt x="650312" y="2685327"/>
                </a:cubicBezTo>
                <a:cubicBezTo>
                  <a:pt x="646223" y="2710884"/>
                  <a:pt x="628628" y="2732419"/>
                  <a:pt x="615587" y="2754775"/>
                </a:cubicBezTo>
                <a:cubicBezTo>
                  <a:pt x="551307" y="2864968"/>
                  <a:pt x="572321" y="2795017"/>
                  <a:pt x="499841" y="2939970"/>
                </a:cubicBezTo>
                <a:cubicBezTo>
                  <a:pt x="492124" y="2955403"/>
                  <a:pt x="483699" y="2970501"/>
                  <a:pt x="476691" y="2986268"/>
                </a:cubicBezTo>
                <a:cubicBezTo>
                  <a:pt x="468252" y="3005255"/>
                  <a:pt x="462834" y="3025558"/>
                  <a:pt x="453542" y="3044142"/>
                </a:cubicBezTo>
                <a:cubicBezTo>
                  <a:pt x="443481" y="3064264"/>
                  <a:pt x="431040" y="3083127"/>
                  <a:pt x="418818" y="3102015"/>
                </a:cubicBezTo>
                <a:cubicBezTo>
                  <a:pt x="388589" y="3148732"/>
                  <a:pt x="346886" y="3189247"/>
                  <a:pt x="326220" y="3240912"/>
                </a:cubicBezTo>
                <a:cubicBezTo>
                  <a:pt x="262024" y="3401404"/>
                  <a:pt x="346997" y="3203514"/>
                  <a:pt x="268347" y="3345084"/>
                </a:cubicBezTo>
                <a:cubicBezTo>
                  <a:pt x="173973" y="3514958"/>
                  <a:pt x="300952" y="3319328"/>
                  <a:pt x="222048" y="3437681"/>
                </a:cubicBezTo>
                <a:cubicBezTo>
                  <a:pt x="214332" y="3460830"/>
                  <a:pt x="208284" y="3484605"/>
                  <a:pt x="198899" y="3507129"/>
                </a:cubicBezTo>
                <a:cubicBezTo>
                  <a:pt x="188945" y="3531020"/>
                  <a:pt x="172360" y="3552023"/>
                  <a:pt x="164175" y="3576577"/>
                </a:cubicBezTo>
                <a:cubicBezTo>
                  <a:pt x="156754" y="3598841"/>
                  <a:pt x="156458" y="3622876"/>
                  <a:pt x="152600" y="3646025"/>
                </a:cubicBezTo>
                <a:cubicBezTo>
                  <a:pt x="156458" y="3676891"/>
                  <a:pt x="154338" y="3709113"/>
                  <a:pt x="164175" y="3738623"/>
                </a:cubicBezTo>
                <a:cubicBezTo>
                  <a:pt x="177697" y="3779188"/>
                  <a:pt x="222824" y="3802672"/>
                  <a:pt x="256772" y="3819646"/>
                </a:cubicBezTo>
                <a:cubicBezTo>
                  <a:pt x="267685" y="3825102"/>
                  <a:pt x="280282" y="3826414"/>
                  <a:pt x="291496" y="3831220"/>
                </a:cubicBezTo>
                <a:cubicBezTo>
                  <a:pt x="307356" y="3838017"/>
                  <a:pt x="321639" y="3848312"/>
                  <a:pt x="337795" y="3854370"/>
                </a:cubicBezTo>
                <a:cubicBezTo>
                  <a:pt x="352690" y="3859956"/>
                  <a:pt x="368798" y="3861574"/>
                  <a:pt x="384094" y="3865944"/>
                </a:cubicBezTo>
                <a:cubicBezTo>
                  <a:pt x="395825" y="3869296"/>
                  <a:pt x="407243" y="3873661"/>
                  <a:pt x="418818" y="3877519"/>
                </a:cubicBezTo>
                <a:cubicBezTo>
                  <a:pt x="486528" y="3945230"/>
                  <a:pt x="461557" y="3912693"/>
                  <a:pt x="499841" y="3970117"/>
                </a:cubicBezTo>
                <a:cubicBezTo>
                  <a:pt x="492124" y="4105155"/>
                  <a:pt x="490491" y="4240678"/>
                  <a:pt x="476691" y="4375230"/>
                </a:cubicBezTo>
                <a:cubicBezTo>
                  <a:pt x="474931" y="4392394"/>
                  <a:pt x="459439" y="4405313"/>
                  <a:pt x="453542" y="4421529"/>
                </a:cubicBezTo>
                <a:cubicBezTo>
                  <a:pt x="443943" y="4447926"/>
                  <a:pt x="440825" y="4476473"/>
                  <a:pt x="430393" y="4502552"/>
                </a:cubicBezTo>
                <a:cubicBezTo>
                  <a:pt x="425227" y="4515468"/>
                  <a:pt x="412893" y="4524564"/>
                  <a:pt x="407243" y="4537276"/>
                </a:cubicBezTo>
                <a:cubicBezTo>
                  <a:pt x="397333" y="4559574"/>
                  <a:pt x="391810" y="4583575"/>
                  <a:pt x="384094" y="4606724"/>
                </a:cubicBezTo>
                <a:cubicBezTo>
                  <a:pt x="380236" y="4618299"/>
                  <a:pt x="377975" y="4630535"/>
                  <a:pt x="372519" y="4641448"/>
                </a:cubicBezTo>
                <a:lnTo>
                  <a:pt x="349370" y="4687747"/>
                </a:lnTo>
                <a:cubicBezTo>
                  <a:pt x="357660" y="4803810"/>
                  <a:pt x="319281" y="4840537"/>
                  <a:pt x="407243" y="4884517"/>
                </a:cubicBezTo>
                <a:cubicBezTo>
                  <a:pt x="421472" y="4891631"/>
                  <a:pt x="438109" y="4892233"/>
                  <a:pt x="453542" y="4896091"/>
                </a:cubicBezTo>
                <a:cubicBezTo>
                  <a:pt x="476691" y="4907666"/>
                  <a:pt x="500365" y="4918246"/>
                  <a:pt x="522990" y="4930815"/>
                </a:cubicBezTo>
                <a:cubicBezTo>
                  <a:pt x="590303" y="4968212"/>
                  <a:pt x="524838" y="4943007"/>
                  <a:pt x="592438" y="4965539"/>
                </a:cubicBezTo>
                <a:cubicBezTo>
                  <a:pt x="600154" y="4973256"/>
                  <a:pt x="606229" y="4983074"/>
                  <a:pt x="615587" y="4988689"/>
                </a:cubicBezTo>
                <a:cubicBezTo>
                  <a:pt x="626049" y="4994966"/>
                  <a:pt x="640939" y="4992452"/>
                  <a:pt x="650312" y="5000263"/>
                </a:cubicBezTo>
                <a:cubicBezTo>
                  <a:pt x="665132" y="5012613"/>
                  <a:pt x="673461" y="5031129"/>
                  <a:pt x="685036" y="5046562"/>
                </a:cubicBezTo>
                <a:cubicBezTo>
                  <a:pt x="681178" y="5116010"/>
                  <a:pt x="682859" y="5185989"/>
                  <a:pt x="673461" y="5254906"/>
                </a:cubicBezTo>
                <a:cubicBezTo>
                  <a:pt x="671130" y="5272002"/>
                  <a:pt x="656720" y="5285185"/>
                  <a:pt x="650312" y="5301205"/>
                </a:cubicBezTo>
                <a:cubicBezTo>
                  <a:pt x="601891" y="5422257"/>
                  <a:pt x="656456" y="5321829"/>
                  <a:pt x="592438" y="5428527"/>
                </a:cubicBezTo>
                <a:cubicBezTo>
                  <a:pt x="564014" y="5542218"/>
                  <a:pt x="605166" y="5403067"/>
                  <a:pt x="546139" y="5521124"/>
                </a:cubicBezTo>
                <a:cubicBezTo>
                  <a:pt x="539025" y="5535353"/>
                  <a:pt x="538935" y="5552127"/>
                  <a:pt x="534565" y="5567423"/>
                </a:cubicBezTo>
                <a:cubicBezTo>
                  <a:pt x="522586" y="5609352"/>
                  <a:pt x="525203" y="5598827"/>
                  <a:pt x="499841" y="5636871"/>
                </a:cubicBezTo>
                <a:cubicBezTo>
                  <a:pt x="507557" y="5698603"/>
                  <a:pt x="505571" y="5762342"/>
                  <a:pt x="522990" y="5822066"/>
                </a:cubicBezTo>
                <a:cubicBezTo>
                  <a:pt x="533181" y="5857008"/>
                  <a:pt x="564585" y="5882108"/>
                  <a:pt x="580863" y="5914663"/>
                </a:cubicBezTo>
                <a:cubicBezTo>
                  <a:pt x="588580" y="5930096"/>
                  <a:pt x="594442" y="5946605"/>
                  <a:pt x="604013" y="5960962"/>
                </a:cubicBezTo>
                <a:cubicBezTo>
                  <a:pt x="610066" y="5970042"/>
                  <a:pt x="619446" y="5976395"/>
                  <a:pt x="627162" y="5984112"/>
                </a:cubicBezTo>
                <a:cubicBezTo>
                  <a:pt x="630713" y="5998314"/>
                  <a:pt x="651443" y="6078110"/>
                  <a:pt x="650312" y="6088284"/>
                </a:cubicBezTo>
                <a:cubicBezTo>
                  <a:pt x="644627" y="6139444"/>
                  <a:pt x="628072" y="6188817"/>
                  <a:pt x="615587" y="6238755"/>
                </a:cubicBezTo>
                <a:cubicBezTo>
                  <a:pt x="612628" y="6250591"/>
                  <a:pt x="610066" y="6262886"/>
                  <a:pt x="604013" y="6273479"/>
                </a:cubicBezTo>
                <a:cubicBezTo>
                  <a:pt x="594442" y="6290228"/>
                  <a:pt x="580864" y="6304344"/>
                  <a:pt x="569289" y="6319777"/>
                </a:cubicBezTo>
                <a:cubicBezTo>
                  <a:pt x="542581" y="6399900"/>
                  <a:pt x="580105" y="6311017"/>
                  <a:pt x="522990" y="6377651"/>
                </a:cubicBezTo>
                <a:cubicBezTo>
                  <a:pt x="508349" y="6394732"/>
                  <a:pt x="498853" y="6415674"/>
                  <a:pt x="488266" y="6435524"/>
                </a:cubicBezTo>
                <a:cubicBezTo>
                  <a:pt x="406419" y="6588987"/>
                  <a:pt x="463138" y="6507611"/>
                  <a:pt x="395668" y="6597570"/>
                </a:cubicBezTo>
                <a:cubicBezTo>
                  <a:pt x="362441" y="6730485"/>
                  <a:pt x="408904" y="6566687"/>
                  <a:pt x="360944" y="6678593"/>
                </a:cubicBezTo>
                <a:cubicBezTo>
                  <a:pt x="353373" y="6696259"/>
                  <a:pt x="349061" y="6740838"/>
                  <a:pt x="337795" y="6759615"/>
                </a:cubicBezTo>
                <a:cubicBezTo>
                  <a:pt x="332180" y="6768973"/>
                  <a:pt x="320699" y="6773685"/>
                  <a:pt x="314646" y="6782765"/>
                </a:cubicBezTo>
                <a:cubicBezTo>
                  <a:pt x="305075" y="6797121"/>
                  <a:pt x="299876" y="6813980"/>
                  <a:pt x="291496" y="6829063"/>
                </a:cubicBezTo>
                <a:cubicBezTo>
                  <a:pt x="280570" y="6848729"/>
                  <a:pt x="266081" y="6866456"/>
                  <a:pt x="256772" y="6886937"/>
                </a:cubicBezTo>
                <a:cubicBezTo>
                  <a:pt x="229184" y="6947631"/>
                  <a:pt x="236972" y="6954562"/>
                  <a:pt x="222048" y="7014258"/>
                </a:cubicBezTo>
                <a:cubicBezTo>
                  <a:pt x="219089" y="7026094"/>
                  <a:pt x="214332" y="7037407"/>
                  <a:pt x="210474" y="7048982"/>
                </a:cubicBezTo>
                <a:cubicBezTo>
                  <a:pt x="214332" y="7099139"/>
                  <a:pt x="190623" y="7160171"/>
                  <a:pt x="222048" y="7199453"/>
                </a:cubicBezTo>
                <a:cubicBezTo>
                  <a:pt x="248995" y="7233137"/>
                  <a:pt x="306234" y="7222603"/>
                  <a:pt x="349370" y="7222603"/>
                </a:cubicBezTo>
                <a:cubicBezTo>
                  <a:pt x="611843" y="7222603"/>
                  <a:pt x="874089" y="7207170"/>
                  <a:pt x="1136448" y="7199453"/>
                </a:cubicBezTo>
                <a:cubicBezTo>
                  <a:pt x="1163456" y="7191737"/>
                  <a:pt x="1189458" y="7178354"/>
                  <a:pt x="1217471" y="7176304"/>
                </a:cubicBezTo>
                <a:cubicBezTo>
                  <a:pt x="1902551" y="7126176"/>
                  <a:pt x="1426155" y="7191135"/>
                  <a:pt x="1692033" y="7153155"/>
                </a:cubicBezTo>
                <a:cubicBezTo>
                  <a:pt x="1719041" y="7145438"/>
                  <a:pt x="1745395" y="7134886"/>
                  <a:pt x="1773056" y="7130005"/>
                </a:cubicBezTo>
                <a:cubicBezTo>
                  <a:pt x="1811241" y="7123266"/>
                  <a:pt x="1850053" y="7119814"/>
                  <a:pt x="1888803" y="7118430"/>
                </a:cubicBezTo>
                <a:cubicBezTo>
                  <a:pt x="2066210" y="7112094"/>
                  <a:pt x="2243725" y="7108475"/>
                  <a:pt x="2421238" y="7106856"/>
                </a:cubicBezTo>
                <a:lnTo>
                  <a:pt x="5696874" y="7083706"/>
                </a:lnTo>
                <a:cubicBezTo>
                  <a:pt x="5810642" y="7055265"/>
                  <a:pt x="5676466" y="7085974"/>
                  <a:pt x="5905218" y="7060557"/>
                </a:cubicBezTo>
                <a:cubicBezTo>
                  <a:pt x="5921029" y="7058800"/>
                  <a:pt x="5936280" y="7053553"/>
                  <a:pt x="5951517" y="7048982"/>
                </a:cubicBezTo>
                <a:cubicBezTo>
                  <a:pt x="5974889" y="7041970"/>
                  <a:pt x="5996713" y="7028528"/>
                  <a:pt x="6020965" y="7025833"/>
                </a:cubicBezTo>
                <a:cubicBezTo>
                  <a:pt x="6055689" y="7021975"/>
                  <a:pt x="6090586" y="7019441"/>
                  <a:pt x="6125137" y="7014258"/>
                </a:cubicBezTo>
                <a:cubicBezTo>
                  <a:pt x="6167796" y="7007859"/>
                  <a:pt x="6209510" y="6995135"/>
                  <a:pt x="6252458" y="6991109"/>
                </a:cubicBezTo>
                <a:cubicBezTo>
                  <a:pt x="6333219" y="6983538"/>
                  <a:pt x="6414504" y="6983392"/>
                  <a:pt x="6495527" y="6979534"/>
                </a:cubicBezTo>
                <a:cubicBezTo>
                  <a:pt x="6574055" y="6927183"/>
                  <a:pt x="6545302" y="6952909"/>
                  <a:pt x="6588124" y="6910086"/>
                </a:cubicBezTo>
                <a:cubicBezTo>
                  <a:pt x="6591982" y="6894653"/>
                  <a:pt x="6595329" y="6879083"/>
                  <a:pt x="6599699" y="6863787"/>
                </a:cubicBezTo>
                <a:cubicBezTo>
                  <a:pt x="6603051" y="6852056"/>
                  <a:pt x="6611274" y="6841264"/>
                  <a:pt x="6611274" y="6829063"/>
                </a:cubicBezTo>
                <a:cubicBezTo>
                  <a:pt x="6611274" y="6124720"/>
                  <a:pt x="6654282" y="6341342"/>
                  <a:pt x="6564975" y="5984112"/>
                </a:cubicBezTo>
                <a:cubicBezTo>
                  <a:pt x="6568833" y="5725611"/>
                  <a:pt x="6570246" y="5467061"/>
                  <a:pt x="6576550" y="5208608"/>
                </a:cubicBezTo>
                <a:cubicBezTo>
                  <a:pt x="6577964" y="5150623"/>
                  <a:pt x="6578589" y="5092200"/>
                  <a:pt x="6588124" y="5034987"/>
                </a:cubicBezTo>
                <a:cubicBezTo>
                  <a:pt x="6597971" y="4975906"/>
                  <a:pt x="6618990" y="4919240"/>
                  <a:pt x="6634423" y="4861367"/>
                </a:cubicBezTo>
                <a:cubicBezTo>
                  <a:pt x="6656346" y="4532537"/>
                  <a:pt x="6617627" y="4832228"/>
                  <a:pt x="6703871" y="4548851"/>
                </a:cubicBezTo>
                <a:cubicBezTo>
                  <a:pt x="6716431" y="4507583"/>
                  <a:pt x="6719928" y="4464079"/>
                  <a:pt x="6727020" y="4421529"/>
                </a:cubicBezTo>
                <a:cubicBezTo>
                  <a:pt x="6739221" y="4348324"/>
                  <a:pt x="6750169" y="4274916"/>
                  <a:pt x="6761744" y="4201610"/>
                </a:cubicBezTo>
                <a:cubicBezTo>
                  <a:pt x="6765602" y="3202329"/>
                  <a:pt x="6765944" y="2203028"/>
                  <a:pt x="6773319" y="1203767"/>
                </a:cubicBezTo>
                <a:cubicBezTo>
                  <a:pt x="6774151" y="1091062"/>
                  <a:pt x="6785303" y="1063031"/>
                  <a:pt x="6808043" y="960699"/>
                </a:cubicBezTo>
                <a:cubicBezTo>
                  <a:pt x="6811901" y="914400"/>
                  <a:pt x="6813855" y="867903"/>
                  <a:pt x="6819618" y="821803"/>
                </a:cubicBezTo>
                <a:cubicBezTo>
                  <a:pt x="6854713" y="541040"/>
                  <a:pt x="6859790" y="804792"/>
                  <a:pt x="6831193" y="347241"/>
                </a:cubicBezTo>
                <a:cubicBezTo>
                  <a:pt x="6830432" y="335064"/>
                  <a:pt x="6826084" y="322863"/>
                  <a:pt x="6819618" y="312517"/>
                </a:cubicBezTo>
                <a:cubicBezTo>
                  <a:pt x="6766569" y="227640"/>
                  <a:pt x="6785930" y="284287"/>
                  <a:pt x="6750170" y="219919"/>
                </a:cubicBezTo>
                <a:cubicBezTo>
                  <a:pt x="6734323" y="191394"/>
                  <a:pt x="6696135" y="101264"/>
                  <a:pt x="6669147" y="81023"/>
                </a:cubicBezTo>
                <a:cubicBezTo>
                  <a:pt x="6601364" y="30186"/>
                  <a:pt x="6648785" y="56395"/>
                  <a:pt x="6576550" y="34724"/>
                </a:cubicBezTo>
                <a:cubicBezTo>
                  <a:pt x="6553177" y="27712"/>
                  <a:pt x="6507101" y="11575"/>
                  <a:pt x="6507101" y="11575"/>
                </a:cubicBezTo>
                <a:lnTo>
                  <a:pt x="1124874" y="23149"/>
                </a:lnTo>
                <a:cubicBezTo>
                  <a:pt x="1090810" y="23293"/>
                  <a:pt x="1022696" y="39623"/>
                  <a:pt x="985977" y="46299"/>
                </a:cubicBezTo>
                <a:cubicBezTo>
                  <a:pt x="962887" y="50497"/>
                  <a:pt x="939988" y="57184"/>
                  <a:pt x="916529" y="57874"/>
                </a:cubicBezTo>
                <a:cubicBezTo>
                  <a:pt x="808545" y="61050"/>
                  <a:pt x="700468" y="57874"/>
                  <a:pt x="592438" y="57874"/>
                </a:cubicBezTo>
                <a:lnTo>
                  <a:pt x="557714" y="127322"/>
                </a:lnTo>
              </a:path>
            </a:pathLst>
          </a:custGeom>
          <a:solidFill>
            <a:schemeClr val="tx1">
              <a:lumMod val="75000"/>
              <a:lumOff val="25000"/>
              <a:alpha val="79000"/>
            </a:schemeClr>
          </a:solidFill>
          <a:ln>
            <a:noFill/>
          </a:ln>
          <a:effectLst>
            <a:softEdge rad="1270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-2133600" y="2743200"/>
            <a:ext cx="6477000" cy="2667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5052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Hezekiah</a:t>
            </a:r>
            <a:endParaRPr lang="en-US" sz="7200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5334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The Lies:</a:t>
            </a:r>
            <a:endParaRPr lang="en-US" sz="7200" dirty="0"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1828800"/>
            <a:ext cx="388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itchFamily="34" charset="0"/>
              <a:buChar char="•"/>
            </a:pP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God won’t be there.</a:t>
            </a:r>
          </a:p>
          <a:p>
            <a:pPr marL="347663" indent="-347663">
              <a:buFont typeface="Arial" pitchFamily="34" charset="0"/>
              <a:buChar char="•"/>
            </a:pP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God is your enemy.</a:t>
            </a:r>
            <a:endParaRPr lang="en-US" sz="5400" dirty="0"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texture-1668079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11323" cy="6858000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-1066800" y="2743200"/>
            <a:ext cx="6477000" cy="2667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5052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Hezekiah</a:t>
            </a:r>
            <a:endParaRPr lang="en-US" sz="7200" dirty="0"/>
          </a:p>
        </p:txBody>
      </p:sp>
      <p:sp>
        <p:nvSpPr>
          <p:cNvPr id="12" name="Rounded Rectangle 11"/>
          <p:cNvSpPr/>
          <p:nvPr/>
        </p:nvSpPr>
        <p:spPr>
          <a:xfrm>
            <a:off x="4114800" y="1219200"/>
            <a:ext cx="5181600" cy="2667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8897871">
            <a:off x="3517795" y="2565595"/>
            <a:ext cx="1600200" cy="914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81600" y="1524000"/>
            <a:ext cx="3352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/>
              <a:t>God</a:t>
            </a:r>
            <a:endParaRPr lang="en-US" sz="7200" dirty="0"/>
          </a:p>
        </p:txBody>
      </p:sp>
      <p:sp>
        <p:nvSpPr>
          <p:cNvPr id="9" name="Right Arrow 8"/>
          <p:cNvSpPr/>
          <p:nvPr/>
        </p:nvSpPr>
        <p:spPr>
          <a:xfrm rot="8097871">
            <a:off x="4127396" y="3251396"/>
            <a:ext cx="1600200" cy="914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0" y="3928408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God rescues.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762000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He goes</a:t>
            </a:r>
            <a:b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to God.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-57329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The Truth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texture-1668079_19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10011323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2235637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Assyria Invades Again</a:t>
            </a:r>
            <a:endParaRPr lang="en-US" sz="7200" dirty="0">
              <a:effectLst>
                <a:glow rad="101600">
                  <a:schemeClr val="bg2">
                    <a:alpha val="6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1245037"/>
            <a:ext cx="655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Difficult Times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texture-1668079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11323" cy="6858000"/>
          </a:xfrm>
          <a:prstGeom prst="rect">
            <a:avLst/>
          </a:prstGeom>
          <a:noFill/>
        </p:spPr>
      </p:pic>
      <p:sp>
        <p:nvSpPr>
          <p:cNvPr id="14" name="Freeform 13"/>
          <p:cNvSpPr/>
          <p:nvPr/>
        </p:nvSpPr>
        <p:spPr>
          <a:xfrm>
            <a:off x="2895600" y="-609600"/>
            <a:ext cx="7774190" cy="7842737"/>
          </a:xfrm>
          <a:custGeom>
            <a:avLst/>
            <a:gdLst>
              <a:gd name="connsiteX0" fmla="*/ 627162 w 6859790"/>
              <a:gd name="connsiteY0" fmla="*/ 0 h 7233137"/>
              <a:gd name="connsiteX1" fmla="*/ 627162 w 6859790"/>
              <a:gd name="connsiteY1" fmla="*/ 0 h 7233137"/>
              <a:gd name="connsiteX2" fmla="*/ 569289 w 6859790"/>
              <a:gd name="connsiteY2" fmla="*/ 115747 h 7233137"/>
              <a:gd name="connsiteX3" fmla="*/ 546139 w 6859790"/>
              <a:gd name="connsiteY3" fmla="*/ 150471 h 7233137"/>
              <a:gd name="connsiteX4" fmla="*/ 534565 w 6859790"/>
              <a:gd name="connsiteY4" fmla="*/ 185195 h 7233137"/>
              <a:gd name="connsiteX5" fmla="*/ 488266 w 6859790"/>
              <a:gd name="connsiteY5" fmla="*/ 254643 h 7233137"/>
              <a:gd name="connsiteX6" fmla="*/ 441967 w 6859790"/>
              <a:gd name="connsiteY6" fmla="*/ 347241 h 7233137"/>
              <a:gd name="connsiteX7" fmla="*/ 395668 w 6859790"/>
              <a:gd name="connsiteY7" fmla="*/ 416689 h 7233137"/>
              <a:gd name="connsiteX8" fmla="*/ 326220 w 6859790"/>
              <a:gd name="connsiteY8" fmla="*/ 544010 h 7233137"/>
              <a:gd name="connsiteX9" fmla="*/ 268347 w 6859790"/>
              <a:gd name="connsiteY9" fmla="*/ 648182 h 7233137"/>
              <a:gd name="connsiteX10" fmla="*/ 222048 w 6859790"/>
              <a:gd name="connsiteY10" fmla="*/ 706056 h 7233137"/>
              <a:gd name="connsiteX11" fmla="*/ 152600 w 6859790"/>
              <a:gd name="connsiteY11" fmla="*/ 810228 h 7233137"/>
              <a:gd name="connsiteX12" fmla="*/ 106301 w 6859790"/>
              <a:gd name="connsiteY12" fmla="*/ 868101 h 7233137"/>
              <a:gd name="connsiteX13" fmla="*/ 36853 w 6859790"/>
              <a:gd name="connsiteY13" fmla="*/ 960699 h 7233137"/>
              <a:gd name="connsiteX14" fmla="*/ 2129 w 6859790"/>
              <a:gd name="connsiteY14" fmla="*/ 1041722 h 7233137"/>
              <a:gd name="connsiteX15" fmla="*/ 25279 w 6859790"/>
              <a:gd name="connsiteY15" fmla="*/ 1076446 h 7233137"/>
              <a:gd name="connsiteX16" fmla="*/ 164175 w 6859790"/>
              <a:gd name="connsiteY16" fmla="*/ 1134319 h 7233137"/>
              <a:gd name="connsiteX17" fmla="*/ 222048 w 6859790"/>
              <a:gd name="connsiteY17" fmla="*/ 1169043 h 7233137"/>
              <a:gd name="connsiteX18" fmla="*/ 291496 w 6859790"/>
              <a:gd name="connsiteY18" fmla="*/ 1192193 h 7233137"/>
              <a:gd name="connsiteX19" fmla="*/ 407243 w 6859790"/>
              <a:gd name="connsiteY19" fmla="*/ 1273215 h 7233137"/>
              <a:gd name="connsiteX20" fmla="*/ 430393 w 6859790"/>
              <a:gd name="connsiteY20" fmla="*/ 1296365 h 7233137"/>
              <a:gd name="connsiteX21" fmla="*/ 465117 w 6859790"/>
              <a:gd name="connsiteY21" fmla="*/ 1319514 h 7233137"/>
              <a:gd name="connsiteX22" fmla="*/ 476691 w 6859790"/>
              <a:gd name="connsiteY22" fmla="*/ 1493134 h 7233137"/>
              <a:gd name="connsiteX23" fmla="*/ 453542 w 6859790"/>
              <a:gd name="connsiteY23" fmla="*/ 1527858 h 7233137"/>
              <a:gd name="connsiteX24" fmla="*/ 372519 w 6859790"/>
              <a:gd name="connsiteY24" fmla="*/ 1608881 h 7233137"/>
              <a:gd name="connsiteX25" fmla="*/ 349370 w 6859790"/>
              <a:gd name="connsiteY25" fmla="*/ 1655180 h 7233137"/>
              <a:gd name="connsiteX26" fmla="*/ 291496 w 6859790"/>
              <a:gd name="connsiteY26" fmla="*/ 1724628 h 7233137"/>
              <a:gd name="connsiteX27" fmla="*/ 222048 w 6859790"/>
              <a:gd name="connsiteY27" fmla="*/ 1851949 h 7233137"/>
              <a:gd name="connsiteX28" fmla="*/ 152600 w 6859790"/>
              <a:gd name="connsiteY28" fmla="*/ 1944547 h 7233137"/>
              <a:gd name="connsiteX29" fmla="*/ 141025 w 6859790"/>
              <a:gd name="connsiteY29" fmla="*/ 1979271 h 7233137"/>
              <a:gd name="connsiteX30" fmla="*/ 117876 w 6859790"/>
              <a:gd name="connsiteY30" fmla="*/ 2025570 h 7233137"/>
              <a:gd name="connsiteX31" fmla="*/ 71577 w 6859790"/>
              <a:gd name="connsiteY31" fmla="*/ 2129742 h 7233137"/>
              <a:gd name="connsiteX32" fmla="*/ 71577 w 6859790"/>
              <a:gd name="connsiteY32" fmla="*/ 2314937 h 7233137"/>
              <a:gd name="connsiteX33" fmla="*/ 106301 w 6859790"/>
              <a:gd name="connsiteY33" fmla="*/ 2326512 h 7233137"/>
              <a:gd name="connsiteX34" fmla="*/ 152600 w 6859790"/>
              <a:gd name="connsiteY34" fmla="*/ 2349661 h 7233137"/>
              <a:gd name="connsiteX35" fmla="*/ 476691 w 6859790"/>
              <a:gd name="connsiteY35" fmla="*/ 2372810 h 7233137"/>
              <a:gd name="connsiteX36" fmla="*/ 615587 w 6859790"/>
              <a:gd name="connsiteY36" fmla="*/ 2395960 h 7233137"/>
              <a:gd name="connsiteX37" fmla="*/ 650312 w 6859790"/>
              <a:gd name="connsiteY37" fmla="*/ 2407534 h 7233137"/>
              <a:gd name="connsiteX38" fmla="*/ 661886 w 6859790"/>
              <a:gd name="connsiteY38" fmla="*/ 2465408 h 7233137"/>
              <a:gd name="connsiteX39" fmla="*/ 650312 w 6859790"/>
              <a:gd name="connsiteY39" fmla="*/ 2685327 h 7233137"/>
              <a:gd name="connsiteX40" fmla="*/ 615587 w 6859790"/>
              <a:gd name="connsiteY40" fmla="*/ 2754775 h 7233137"/>
              <a:gd name="connsiteX41" fmla="*/ 499841 w 6859790"/>
              <a:gd name="connsiteY41" fmla="*/ 2939970 h 7233137"/>
              <a:gd name="connsiteX42" fmla="*/ 476691 w 6859790"/>
              <a:gd name="connsiteY42" fmla="*/ 2986268 h 7233137"/>
              <a:gd name="connsiteX43" fmla="*/ 453542 w 6859790"/>
              <a:gd name="connsiteY43" fmla="*/ 3044142 h 7233137"/>
              <a:gd name="connsiteX44" fmla="*/ 418818 w 6859790"/>
              <a:gd name="connsiteY44" fmla="*/ 3102015 h 7233137"/>
              <a:gd name="connsiteX45" fmla="*/ 326220 w 6859790"/>
              <a:gd name="connsiteY45" fmla="*/ 3240912 h 7233137"/>
              <a:gd name="connsiteX46" fmla="*/ 268347 w 6859790"/>
              <a:gd name="connsiteY46" fmla="*/ 3345084 h 7233137"/>
              <a:gd name="connsiteX47" fmla="*/ 222048 w 6859790"/>
              <a:gd name="connsiteY47" fmla="*/ 3437681 h 7233137"/>
              <a:gd name="connsiteX48" fmla="*/ 198899 w 6859790"/>
              <a:gd name="connsiteY48" fmla="*/ 3507129 h 7233137"/>
              <a:gd name="connsiteX49" fmla="*/ 164175 w 6859790"/>
              <a:gd name="connsiteY49" fmla="*/ 3576577 h 7233137"/>
              <a:gd name="connsiteX50" fmla="*/ 152600 w 6859790"/>
              <a:gd name="connsiteY50" fmla="*/ 3646025 h 7233137"/>
              <a:gd name="connsiteX51" fmla="*/ 164175 w 6859790"/>
              <a:gd name="connsiteY51" fmla="*/ 3738623 h 7233137"/>
              <a:gd name="connsiteX52" fmla="*/ 256772 w 6859790"/>
              <a:gd name="connsiteY52" fmla="*/ 3819646 h 7233137"/>
              <a:gd name="connsiteX53" fmla="*/ 291496 w 6859790"/>
              <a:gd name="connsiteY53" fmla="*/ 3831220 h 7233137"/>
              <a:gd name="connsiteX54" fmla="*/ 337795 w 6859790"/>
              <a:gd name="connsiteY54" fmla="*/ 3854370 h 7233137"/>
              <a:gd name="connsiteX55" fmla="*/ 384094 w 6859790"/>
              <a:gd name="connsiteY55" fmla="*/ 3865944 h 7233137"/>
              <a:gd name="connsiteX56" fmla="*/ 418818 w 6859790"/>
              <a:gd name="connsiteY56" fmla="*/ 3877519 h 7233137"/>
              <a:gd name="connsiteX57" fmla="*/ 499841 w 6859790"/>
              <a:gd name="connsiteY57" fmla="*/ 3970117 h 7233137"/>
              <a:gd name="connsiteX58" fmla="*/ 476691 w 6859790"/>
              <a:gd name="connsiteY58" fmla="*/ 4375230 h 7233137"/>
              <a:gd name="connsiteX59" fmla="*/ 453542 w 6859790"/>
              <a:gd name="connsiteY59" fmla="*/ 4421529 h 7233137"/>
              <a:gd name="connsiteX60" fmla="*/ 430393 w 6859790"/>
              <a:gd name="connsiteY60" fmla="*/ 4502552 h 7233137"/>
              <a:gd name="connsiteX61" fmla="*/ 407243 w 6859790"/>
              <a:gd name="connsiteY61" fmla="*/ 4537276 h 7233137"/>
              <a:gd name="connsiteX62" fmla="*/ 384094 w 6859790"/>
              <a:gd name="connsiteY62" fmla="*/ 4606724 h 7233137"/>
              <a:gd name="connsiteX63" fmla="*/ 372519 w 6859790"/>
              <a:gd name="connsiteY63" fmla="*/ 4641448 h 7233137"/>
              <a:gd name="connsiteX64" fmla="*/ 349370 w 6859790"/>
              <a:gd name="connsiteY64" fmla="*/ 4687747 h 7233137"/>
              <a:gd name="connsiteX65" fmla="*/ 407243 w 6859790"/>
              <a:gd name="connsiteY65" fmla="*/ 4884517 h 7233137"/>
              <a:gd name="connsiteX66" fmla="*/ 453542 w 6859790"/>
              <a:gd name="connsiteY66" fmla="*/ 4896091 h 7233137"/>
              <a:gd name="connsiteX67" fmla="*/ 522990 w 6859790"/>
              <a:gd name="connsiteY67" fmla="*/ 4930815 h 7233137"/>
              <a:gd name="connsiteX68" fmla="*/ 592438 w 6859790"/>
              <a:gd name="connsiteY68" fmla="*/ 4965539 h 7233137"/>
              <a:gd name="connsiteX69" fmla="*/ 615587 w 6859790"/>
              <a:gd name="connsiteY69" fmla="*/ 4988689 h 7233137"/>
              <a:gd name="connsiteX70" fmla="*/ 650312 w 6859790"/>
              <a:gd name="connsiteY70" fmla="*/ 5000263 h 7233137"/>
              <a:gd name="connsiteX71" fmla="*/ 685036 w 6859790"/>
              <a:gd name="connsiteY71" fmla="*/ 5046562 h 7233137"/>
              <a:gd name="connsiteX72" fmla="*/ 673461 w 6859790"/>
              <a:gd name="connsiteY72" fmla="*/ 5254906 h 7233137"/>
              <a:gd name="connsiteX73" fmla="*/ 650312 w 6859790"/>
              <a:gd name="connsiteY73" fmla="*/ 5301205 h 7233137"/>
              <a:gd name="connsiteX74" fmla="*/ 592438 w 6859790"/>
              <a:gd name="connsiteY74" fmla="*/ 5428527 h 7233137"/>
              <a:gd name="connsiteX75" fmla="*/ 546139 w 6859790"/>
              <a:gd name="connsiteY75" fmla="*/ 5521124 h 7233137"/>
              <a:gd name="connsiteX76" fmla="*/ 534565 w 6859790"/>
              <a:gd name="connsiteY76" fmla="*/ 5567423 h 7233137"/>
              <a:gd name="connsiteX77" fmla="*/ 499841 w 6859790"/>
              <a:gd name="connsiteY77" fmla="*/ 5636871 h 7233137"/>
              <a:gd name="connsiteX78" fmla="*/ 522990 w 6859790"/>
              <a:gd name="connsiteY78" fmla="*/ 5822066 h 7233137"/>
              <a:gd name="connsiteX79" fmla="*/ 580863 w 6859790"/>
              <a:gd name="connsiteY79" fmla="*/ 5914663 h 7233137"/>
              <a:gd name="connsiteX80" fmla="*/ 604013 w 6859790"/>
              <a:gd name="connsiteY80" fmla="*/ 5960962 h 7233137"/>
              <a:gd name="connsiteX81" fmla="*/ 627162 w 6859790"/>
              <a:gd name="connsiteY81" fmla="*/ 5984112 h 7233137"/>
              <a:gd name="connsiteX82" fmla="*/ 650312 w 6859790"/>
              <a:gd name="connsiteY82" fmla="*/ 6088284 h 7233137"/>
              <a:gd name="connsiteX83" fmla="*/ 615587 w 6859790"/>
              <a:gd name="connsiteY83" fmla="*/ 6238755 h 7233137"/>
              <a:gd name="connsiteX84" fmla="*/ 604013 w 6859790"/>
              <a:gd name="connsiteY84" fmla="*/ 6273479 h 7233137"/>
              <a:gd name="connsiteX85" fmla="*/ 569289 w 6859790"/>
              <a:gd name="connsiteY85" fmla="*/ 6319777 h 7233137"/>
              <a:gd name="connsiteX86" fmla="*/ 522990 w 6859790"/>
              <a:gd name="connsiteY86" fmla="*/ 6377651 h 7233137"/>
              <a:gd name="connsiteX87" fmla="*/ 488266 w 6859790"/>
              <a:gd name="connsiteY87" fmla="*/ 6435524 h 7233137"/>
              <a:gd name="connsiteX88" fmla="*/ 395668 w 6859790"/>
              <a:gd name="connsiteY88" fmla="*/ 6597570 h 7233137"/>
              <a:gd name="connsiteX89" fmla="*/ 360944 w 6859790"/>
              <a:gd name="connsiteY89" fmla="*/ 6678593 h 7233137"/>
              <a:gd name="connsiteX90" fmla="*/ 337795 w 6859790"/>
              <a:gd name="connsiteY90" fmla="*/ 6759615 h 7233137"/>
              <a:gd name="connsiteX91" fmla="*/ 314646 w 6859790"/>
              <a:gd name="connsiteY91" fmla="*/ 6782765 h 7233137"/>
              <a:gd name="connsiteX92" fmla="*/ 291496 w 6859790"/>
              <a:gd name="connsiteY92" fmla="*/ 6829063 h 7233137"/>
              <a:gd name="connsiteX93" fmla="*/ 256772 w 6859790"/>
              <a:gd name="connsiteY93" fmla="*/ 6886937 h 7233137"/>
              <a:gd name="connsiteX94" fmla="*/ 222048 w 6859790"/>
              <a:gd name="connsiteY94" fmla="*/ 7014258 h 7233137"/>
              <a:gd name="connsiteX95" fmla="*/ 210474 w 6859790"/>
              <a:gd name="connsiteY95" fmla="*/ 7048982 h 7233137"/>
              <a:gd name="connsiteX96" fmla="*/ 222048 w 6859790"/>
              <a:gd name="connsiteY96" fmla="*/ 7199453 h 7233137"/>
              <a:gd name="connsiteX97" fmla="*/ 349370 w 6859790"/>
              <a:gd name="connsiteY97" fmla="*/ 7222603 h 7233137"/>
              <a:gd name="connsiteX98" fmla="*/ 1136448 w 6859790"/>
              <a:gd name="connsiteY98" fmla="*/ 7199453 h 7233137"/>
              <a:gd name="connsiteX99" fmla="*/ 1217471 w 6859790"/>
              <a:gd name="connsiteY99" fmla="*/ 7176304 h 7233137"/>
              <a:gd name="connsiteX100" fmla="*/ 1692033 w 6859790"/>
              <a:gd name="connsiteY100" fmla="*/ 7153155 h 7233137"/>
              <a:gd name="connsiteX101" fmla="*/ 1773056 w 6859790"/>
              <a:gd name="connsiteY101" fmla="*/ 7130005 h 7233137"/>
              <a:gd name="connsiteX102" fmla="*/ 1888803 w 6859790"/>
              <a:gd name="connsiteY102" fmla="*/ 7118430 h 7233137"/>
              <a:gd name="connsiteX103" fmla="*/ 2421238 w 6859790"/>
              <a:gd name="connsiteY103" fmla="*/ 7106856 h 7233137"/>
              <a:gd name="connsiteX104" fmla="*/ 5696874 w 6859790"/>
              <a:gd name="connsiteY104" fmla="*/ 7083706 h 7233137"/>
              <a:gd name="connsiteX105" fmla="*/ 5905218 w 6859790"/>
              <a:gd name="connsiteY105" fmla="*/ 7060557 h 7233137"/>
              <a:gd name="connsiteX106" fmla="*/ 5951517 w 6859790"/>
              <a:gd name="connsiteY106" fmla="*/ 7048982 h 7233137"/>
              <a:gd name="connsiteX107" fmla="*/ 6020965 w 6859790"/>
              <a:gd name="connsiteY107" fmla="*/ 7025833 h 7233137"/>
              <a:gd name="connsiteX108" fmla="*/ 6125137 w 6859790"/>
              <a:gd name="connsiteY108" fmla="*/ 7014258 h 7233137"/>
              <a:gd name="connsiteX109" fmla="*/ 6252458 w 6859790"/>
              <a:gd name="connsiteY109" fmla="*/ 6991109 h 7233137"/>
              <a:gd name="connsiteX110" fmla="*/ 6495527 w 6859790"/>
              <a:gd name="connsiteY110" fmla="*/ 6979534 h 7233137"/>
              <a:gd name="connsiteX111" fmla="*/ 6588124 w 6859790"/>
              <a:gd name="connsiteY111" fmla="*/ 6910086 h 7233137"/>
              <a:gd name="connsiteX112" fmla="*/ 6599699 w 6859790"/>
              <a:gd name="connsiteY112" fmla="*/ 6863787 h 7233137"/>
              <a:gd name="connsiteX113" fmla="*/ 6611274 w 6859790"/>
              <a:gd name="connsiteY113" fmla="*/ 6829063 h 7233137"/>
              <a:gd name="connsiteX114" fmla="*/ 6564975 w 6859790"/>
              <a:gd name="connsiteY114" fmla="*/ 5984112 h 7233137"/>
              <a:gd name="connsiteX115" fmla="*/ 6576550 w 6859790"/>
              <a:gd name="connsiteY115" fmla="*/ 5208608 h 7233137"/>
              <a:gd name="connsiteX116" fmla="*/ 6588124 w 6859790"/>
              <a:gd name="connsiteY116" fmla="*/ 5034987 h 7233137"/>
              <a:gd name="connsiteX117" fmla="*/ 6634423 w 6859790"/>
              <a:gd name="connsiteY117" fmla="*/ 4861367 h 7233137"/>
              <a:gd name="connsiteX118" fmla="*/ 6703871 w 6859790"/>
              <a:gd name="connsiteY118" fmla="*/ 4548851 h 7233137"/>
              <a:gd name="connsiteX119" fmla="*/ 6727020 w 6859790"/>
              <a:gd name="connsiteY119" fmla="*/ 4421529 h 7233137"/>
              <a:gd name="connsiteX120" fmla="*/ 6761744 w 6859790"/>
              <a:gd name="connsiteY120" fmla="*/ 4201610 h 7233137"/>
              <a:gd name="connsiteX121" fmla="*/ 6773319 w 6859790"/>
              <a:gd name="connsiteY121" fmla="*/ 1203767 h 7233137"/>
              <a:gd name="connsiteX122" fmla="*/ 6808043 w 6859790"/>
              <a:gd name="connsiteY122" fmla="*/ 960699 h 7233137"/>
              <a:gd name="connsiteX123" fmla="*/ 6819618 w 6859790"/>
              <a:gd name="connsiteY123" fmla="*/ 821803 h 7233137"/>
              <a:gd name="connsiteX124" fmla="*/ 6831193 w 6859790"/>
              <a:gd name="connsiteY124" fmla="*/ 347241 h 7233137"/>
              <a:gd name="connsiteX125" fmla="*/ 6819618 w 6859790"/>
              <a:gd name="connsiteY125" fmla="*/ 312517 h 7233137"/>
              <a:gd name="connsiteX126" fmla="*/ 6750170 w 6859790"/>
              <a:gd name="connsiteY126" fmla="*/ 219919 h 7233137"/>
              <a:gd name="connsiteX127" fmla="*/ 6669147 w 6859790"/>
              <a:gd name="connsiteY127" fmla="*/ 81023 h 7233137"/>
              <a:gd name="connsiteX128" fmla="*/ 6576550 w 6859790"/>
              <a:gd name="connsiteY128" fmla="*/ 34724 h 7233137"/>
              <a:gd name="connsiteX129" fmla="*/ 6507101 w 6859790"/>
              <a:gd name="connsiteY129" fmla="*/ 11575 h 7233137"/>
              <a:gd name="connsiteX130" fmla="*/ 1124874 w 6859790"/>
              <a:gd name="connsiteY130" fmla="*/ 23149 h 7233137"/>
              <a:gd name="connsiteX131" fmla="*/ 985977 w 6859790"/>
              <a:gd name="connsiteY131" fmla="*/ 46299 h 7233137"/>
              <a:gd name="connsiteX132" fmla="*/ 916529 w 6859790"/>
              <a:gd name="connsiteY132" fmla="*/ 57874 h 7233137"/>
              <a:gd name="connsiteX133" fmla="*/ 592438 w 6859790"/>
              <a:gd name="connsiteY133" fmla="*/ 57874 h 7233137"/>
              <a:gd name="connsiteX134" fmla="*/ 557714 w 6859790"/>
              <a:gd name="connsiteY134" fmla="*/ 127322 h 723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6859790" h="7233137">
                <a:moveTo>
                  <a:pt x="627162" y="0"/>
                </a:moveTo>
                <a:lnTo>
                  <a:pt x="627162" y="0"/>
                </a:lnTo>
                <a:cubicBezTo>
                  <a:pt x="607871" y="38582"/>
                  <a:pt x="589740" y="77767"/>
                  <a:pt x="569289" y="115747"/>
                </a:cubicBezTo>
                <a:cubicBezTo>
                  <a:pt x="562694" y="127995"/>
                  <a:pt x="552360" y="138028"/>
                  <a:pt x="546139" y="150471"/>
                </a:cubicBezTo>
                <a:cubicBezTo>
                  <a:pt x="540683" y="161384"/>
                  <a:pt x="540490" y="174530"/>
                  <a:pt x="534565" y="185195"/>
                </a:cubicBezTo>
                <a:cubicBezTo>
                  <a:pt x="521053" y="209516"/>
                  <a:pt x="500708" y="229758"/>
                  <a:pt x="488266" y="254643"/>
                </a:cubicBezTo>
                <a:cubicBezTo>
                  <a:pt x="472833" y="285509"/>
                  <a:pt x="461109" y="318528"/>
                  <a:pt x="441967" y="347241"/>
                </a:cubicBezTo>
                <a:cubicBezTo>
                  <a:pt x="426534" y="370390"/>
                  <a:pt x="406001" y="390857"/>
                  <a:pt x="395668" y="416689"/>
                </a:cubicBezTo>
                <a:cubicBezTo>
                  <a:pt x="353549" y="521987"/>
                  <a:pt x="395610" y="428360"/>
                  <a:pt x="326220" y="544010"/>
                </a:cubicBezTo>
                <a:cubicBezTo>
                  <a:pt x="279951" y="621125"/>
                  <a:pt x="328975" y="561571"/>
                  <a:pt x="268347" y="648182"/>
                </a:cubicBezTo>
                <a:cubicBezTo>
                  <a:pt x="254180" y="668421"/>
                  <a:pt x="236407" y="685953"/>
                  <a:pt x="222048" y="706056"/>
                </a:cubicBezTo>
                <a:cubicBezTo>
                  <a:pt x="197791" y="740016"/>
                  <a:pt x="178671" y="777640"/>
                  <a:pt x="152600" y="810228"/>
                </a:cubicBezTo>
                <a:cubicBezTo>
                  <a:pt x="137167" y="829519"/>
                  <a:pt x="120005" y="847545"/>
                  <a:pt x="106301" y="868101"/>
                </a:cubicBezTo>
                <a:cubicBezTo>
                  <a:pt x="40479" y="966834"/>
                  <a:pt x="136984" y="860568"/>
                  <a:pt x="36853" y="960699"/>
                </a:cubicBezTo>
                <a:cubicBezTo>
                  <a:pt x="35344" y="963716"/>
                  <a:pt x="0" y="1028950"/>
                  <a:pt x="2129" y="1041722"/>
                </a:cubicBezTo>
                <a:cubicBezTo>
                  <a:pt x="4416" y="1055444"/>
                  <a:pt x="15442" y="1066609"/>
                  <a:pt x="25279" y="1076446"/>
                </a:cubicBezTo>
                <a:cubicBezTo>
                  <a:pt x="65880" y="1117047"/>
                  <a:pt x="111474" y="1102698"/>
                  <a:pt x="164175" y="1134319"/>
                </a:cubicBezTo>
                <a:cubicBezTo>
                  <a:pt x="183466" y="1145894"/>
                  <a:pt x="201568" y="1159734"/>
                  <a:pt x="222048" y="1169043"/>
                </a:cubicBezTo>
                <a:cubicBezTo>
                  <a:pt x="244262" y="1179141"/>
                  <a:pt x="269671" y="1181280"/>
                  <a:pt x="291496" y="1192193"/>
                </a:cubicBezTo>
                <a:cubicBezTo>
                  <a:pt x="309529" y="1201209"/>
                  <a:pt x="385467" y="1255068"/>
                  <a:pt x="407243" y="1273215"/>
                </a:cubicBezTo>
                <a:cubicBezTo>
                  <a:pt x="415627" y="1280201"/>
                  <a:pt x="421871" y="1289548"/>
                  <a:pt x="430393" y="1296365"/>
                </a:cubicBezTo>
                <a:cubicBezTo>
                  <a:pt x="441256" y="1305055"/>
                  <a:pt x="453542" y="1311798"/>
                  <a:pt x="465117" y="1319514"/>
                </a:cubicBezTo>
                <a:cubicBezTo>
                  <a:pt x="492196" y="1400751"/>
                  <a:pt x="501153" y="1395286"/>
                  <a:pt x="476691" y="1493134"/>
                </a:cubicBezTo>
                <a:cubicBezTo>
                  <a:pt x="473317" y="1506630"/>
                  <a:pt x="463379" y="1518021"/>
                  <a:pt x="453542" y="1527858"/>
                </a:cubicBezTo>
                <a:cubicBezTo>
                  <a:pt x="386666" y="1594734"/>
                  <a:pt x="423962" y="1526572"/>
                  <a:pt x="372519" y="1608881"/>
                </a:cubicBezTo>
                <a:cubicBezTo>
                  <a:pt x="363374" y="1623513"/>
                  <a:pt x="358515" y="1640548"/>
                  <a:pt x="349370" y="1655180"/>
                </a:cubicBezTo>
                <a:cubicBezTo>
                  <a:pt x="326440" y="1691868"/>
                  <a:pt x="317912" y="1698214"/>
                  <a:pt x="291496" y="1724628"/>
                </a:cubicBezTo>
                <a:cubicBezTo>
                  <a:pt x="274344" y="1758932"/>
                  <a:pt x="246069" y="1819921"/>
                  <a:pt x="222048" y="1851949"/>
                </a:cubicBezTo>
                <a:cubicBezTo>
                  <a:pt x="161798" y="1932283"/>
                  <a:pt x="208965" y="1831818"/>
                  <a:pt x="152600" y="1944547"/>
                </a:cubicBezTo>
                <a:cubicBezTo>
                  <a:pt x="147144" y="1955460"/>
                  <a:pt x="145831" y="1968057"/>
                  <a:pt x="141025" y="1979271"/>
                </a:cubicBezTo>
                <a:cubicBezTo>
                  <a:pt x="134228" y="1995130"/>
                  <a:pt x="124284" y="2009550"/>
                  <a:pt x="117876" y="2025570"/>
                </a:cubicBezTo>
                <a:cubicBezTo>
                  <a:pt x="76555" y="2128874"/>
                  <a:pt x="116115" y="2062938"/>
                  <a:pt x="71577" y="2129742"/>
                </a:cubicBezTo>
                <a:cubicBezTo>
                  <a:pt x="66604" y="2174503"/>
                  <a:pt x="47556" y="2266893"/>
                  <a:pt x="71577" y="2314937"/>
                </a:cubicBezTo>
                <a:cubicBezTo>
                  <a:pt x="77033" y="2325850"/>
                  <a:pt x="95087" y="2321706"/>
                  <a:pt x="106301" y="2326512"/>
                </a:cubicBezTo>
                <a:cubicBezTo>
                  <a:pt x="122160" y="2333309"/>
                  <a:pt x="135728" y="2346046"/>
                  <a:pt x="152600" y="2349661"/>
                </a:cubicBezTo>
                <a:cubicBezTo>
                  <a:pt x="204394" y="2360760"/>
                  <a:pt x="468503" y="2372355"/>
                  <a:pt x="476691" y="2372810"/>
                </a:cubicBezTo>
                <a:cubicBezTo>
                  <a:pt x="522990" y="2380527"/>
                  <a:pt x="569561" y="2386755"/>
                  <a:pt x="615587" y="2395960"/>
                </a:cubicBezTo>
                <a:cubicBezTo>
                  <a:pt x="627551" y="2398353"/>
                  <a:pt x="643544" y="2397382"/>
                  <a:pt x="650312" y="2407534"/>
                </a:cubicBezTo>
                <a:cubicBezTo>
                  <a:pt x="661225" y="2423903"/>
                  <a:pt x="658028" y="2446117"/>
                  <a:pt x="661886" y="2465408"/>
                </a:cubicBezTo>
                <a:cubicBezTo>
                  <a:pt x="658028" y="2538714"/>
                  <a:pt x="661910" y="2612841"/>
                  <a:pt x="650312" y="2685327"/>
                </a:cubicBezTo>
                <a:cubicBezTo>
                  <a:pt x="646223" y="2710884"/>
                  <a:pt x="628628" y="2732419"/>
                  <a:pt x="615587" y="2754775"/>
                </a:cubicBezTo>
                <a:cubicBezTo>
                  <a:pt x="551307" y="2864968"/>
                  <a:pt x="572321" y="2795017"/>
                  <a:pt x="499841" y="2939970"/>
                </a:cubicBezTo>
                <a:cubicBezTo>
                  <a:pt x="492124" y="2955403"/>
                  <a:pt x="483699" y="2970501"/>
                  <a:pt x="476691" y="2986268"/>
                </a:cubicBezTo>
                <a:cubicBezTo>
                  <a:pt x="468252" y="3005255"/>
                  <a:pt x="462834" y="3025558"/>
                  <a:pt x="453542" y="3044142"/>
                </a:cubicBezTo>
                <a:cubicBezTo>
                  <a:pt x="443481" y="3064264"/>
                  <a:pt x="431040" y="3083127"/>
                  <a:pt x="418818" y="3102015"/>
                </a:cubicBezTo>
                <a:cubicBezTo>
                  <a:pt x="388589" y="3148732"/>
                  <a:pt x="346886" y="3189247"/>
                  <a:pt x="326220" y="3240912"/>
                </a:cubicBezTo>
                <a:cubicBezTo>
                  <a:pt x="262024" y="3401404"/>
                  <a:pt x="346997" y="3203514"/>
                  <a:pt x="268347" y="3345084"/>
                </a:cubicBezTo>
                <a:cubicBezTo>
                  <a:pt x="173973" y="3514958"/>
                  <a:pt x="300952" y="3319328"/>
                  <a:pt x="222048" y="3437681"/>
                </a:cubicBezTo>
                <a:cubicBezTo>
                  <a:pt x="214332" y="3460830"/>
                  <a:pt x="208284" y="3484605"/>
                  <a:pt x="198899" y="3507129"/>
                </a:cubicBezTo>
                <a:cubicBezTo>
                  <a:pt x="188945" y="3531020"/>
                  <a:pt x="172360" y="3552023"/>
                  <a:pt x="164175" y="3576577"/>
                </a:cubicBezTo>
                <a:cubicBezTo>
                  <a:pt x="156754" y="3598841"/>
                  <a:pt x="156458" y="3622876"/>
                  <a:pt x="152600" y="3646025"/>
                </a:cubicBezTo>
                <a:cubicBezTo>
                  <a:pt x="156458" y="3676891"/>
                  <a:pt x="154338" y="3709113"/>
                  <a:pt x="164175" y="3738623"/>
                </a:cubicBezTo>
                <a:cubicBezTo>
                  <a:pt x="177697" y="3779188"/>
                  <a:pt x="222824" y="3802672"/>
                  <a:pt x="256772" y="3819646"/>
                </a:cubicBezTo>
                <a:cubicBezTo>
                  <a:pt x="267685" y="3825102"/>
                  <a:pt x="280282" y="3826414"/>
                  <a:pt x="291496" y="3831220"/>
                </a:cubicBezTo>
                <a:cubicBezTo>
                  <a:pt x="307356" y="3838017"/>
                  <a:pt x="321639" y="3848312"/>
                  <a:pt x="337795" y="3854370"/>
                </a:cubicBezTo>
                <a:cubicBezTo>
                  <a:pt x="352690" y="3859956"/>
                  <a:pt x="368798" y="3861574"/>
                  <a:pt x="384094" y="3865944"/>
                </a:cubicBezTo>
                <a:cubicBezTo>
                  <a:pt x="395825" y="3869296"/>
                  <a:pt x="407243" y="3873661"/>
                  <a:pt x="418818" y="3877519"/>
                </a:cubicBezTo>
                <a:cubicBezTo>
                  <a:pt x="486528" y="3945230"/>
                  <a:pt x="461557" y="3912693"/>
                  <a:pt x="499841" y="3970117"/>
                </a:cubicBezTo>
                <a:cubicBezTo>
                  <a:pt x="492124" y="4105155"/>
                  <a:pt x="490491" y="4240678"/>
                  <a:pt x="476691" y="4375230"/>
                </a:cubicBezTo>
                <a:cubicBezTo>
                  <a:pt x="474931" y="4392394"/>
                  <a:pt x="459439" y="4405313"/>
                  <a:pt x="453542" y="4421529"/>
                </a:cubicBezTo>
                <a:cubicBezTo>
                  <a:pt x="443943" y="4447926"/>
                  <a:pt x="440825" y="4476473"/>
                  <a:pt x="430393" y="4502552"/>
                </a:cubicBezTo>
                <a:cubicBezTo>
                  <a:pt x="425227" y="4515468"/>
                  <a:pt x="412893" y="4524564"/>
                  <a:pt x="407243" y="4537276"/>
                </a:cubicBezTo>
                <a:cubicBezTo>
                  <a:pt x="397333" y="4559574"/>
                  <a:pt x="391810" y="4583575"/>
                  <a:pt x="384094" y="4606724"/>
                </a:cubicBezTo>
                <a:cubicBezTo>
                  <a:pt x="380236" y="4618299"/>
                  <a:pt x="377975" y="4630535"/>
                  <a:pt x="372519" y="4641448"/>
                </a:cubicBezTo>
                <a:lnTo>
                  <a:pt x="349370" y="4687747"/>
                </a:lnTo>
                <a:cubicBezTo>
                  <a:pt x="357660" y="4803810"/>
                  <a:pt x="319281" y="4840537"/>
                  <a:pt x="407243" y="4884517"/>
                </a:cubicBezTo>
                <a:cubicBezTo>
                  <a:pt x="421472" y="4891631"/>
                  <a:pt x="438109" y="4892233"/>
                  <a:pt x="453542" y="4896091"/>
                </a:cubicBezTo>
                <a:cubicBezTo>
                  <a:pt x="476691" y="4907666"/>
                  <a:pt x="500365" y="4918246"/>
                  <a:pt x="522990" y="4930815"/>
                </a:cubicBezTo>
                <a:cubicBezTo>
                  <a:pt x="590303" y="4968212"/>
                  <a:pt x="524838" y="4943007"/>
                  <a:pt x="592438" y="4965539"/>
                </a:cubicBezTo>
                <a:cubicBezTo>
                  <a:pt x="600154" y="4973256"/>
                  <a:pt x="606229" y="4983074"/>
                  <a:pt x="615587" y="4988689"/>
                </a:cubicBezTo>
                <a:cubicBezTo>
                  <a:pt x="626049" y="4994966"/>
                  <a:pt x="640939" y="4992452"/>
                  <a:pt x="650312" y="5000263"/>
                </a:cubicBezTo>
                <a:cubicBezTo>
                  <a:pt x="665132" y="5012613"/>
                  <a:pt x="673461" y="5031129"/>
                  <a:pt x="685036" y="5046562"/>
                </a:cubicBezTo>
                <a:cubicBezTo>
                  <a:pt x="681178" y="5116010"/>
                  <a:pt x="682859" y="5185989"/>
                  <a:pt x="673461" y="5254906"/>
                </a:cubicBezTo>
                <a:cubicBezTo>
                  <a:pt x="671130" y="5272002"/>
                  <a:pt x="656720" y="5285185"/>
                  <a:pt x="650312" y="5301205"/>
                </a:cubicBezTo>
                <a:cubicBezTo>
                  <a:pt x="601891" y="5422257"/>
                  <a:pt x="656456" y="5321829"/>
                  <a:pt x="592438" y="5428527"/>
                </a:cubicBezTo>
                <a:cubicBezTo>
                  <a:pt x="564014" y="5542218"/>
                  <a:pt x="605166" y="5403067"/>
                  <a:pt x="546139" y="5521124"/>
                </a:cubicBezTo>
                <a:cubicBezTo>
                  <a:pt x="539025" y="5535353"/>
                  <a:pt x="538935" y="5552127"/>
                  <a:pt x="534565" y="5567423"/>
                </a:cubicBezTo>
                <a:cubicBezTo>
                  <a:pt x="522586" y="5609352"/>
                  <a:pt x="525203" y="5598827"/>
                  <a:pt x="499841" y="5636871"/>
                </a:cubicBezTo>
                <a:cubicBezTo>
                  <a:pt x="507557" y="5698603"/>
                  <a:pt x="505571" y="5762342"/>
                  <a:pt x="522990" y="5822066"/>
                </a:cubicBezTo>
                <a:cubicBezTo>
                  <a:pt x="533181" y="5857008"/>
                  <a:pt x="564585" y="5882108"/>
                  <a:pt x="580863" y="5914663"/>
                </a:cubicBezTo>
                <a:cubicBezTo>
                  <a:pt x="588580" y="5930096"/>
                  <a:pt x="594442" y="5946605"/>
                  <a:pt x="604013" y="5960962"/>
                </a:cubicBezTo>
                <a:cubicBezTo>
                  <a:pt x="610066" y="5970042"/>
                  <a:pt x="619446" y="5976395"/>
                  <a:pt x="627162" y="5984112"/>
                </a:cubicBezTo>
                <a:cubicBezTo>
                  <a:pt x="630713" y="5998314"/>
                  <a:pt x="651443" y="6078110"/>
                  <a:pt x="650312" y="6088284"/>
                </a:cubicBezTo>
                <a:cubicBezTo>
                  <a:pt x="644627" y="6139444"/>
                  <a:pt x="628072" y="6188817"/>
                  <a:pt x="615587" y="6238755"/>
                </a:cubicBezTo>
                <a:cubicBezTo>
                  <a:pt x="612628" y="6250591"/>
                  <a:pt x="610066" y="6262886"/>
                  <a:pt x="604013" y="6273479"/>
                </a:cubicBezTo>
                <a:cubicBezTo>
                  <a:pt x="594442" y="6290228"/>
                  <a:pt x="580864" y="6304344"/>
                  <a:pt x="569289" y="6319777"/>
                </a:cubicBezTo>
                <a:cubicBezTo>
                  <a:pt x="542581" y="6399900"/>
                  <a:pt x="580105" y="6311017"/>
                  <a:pt x="522990" y="6377651"/>
                </a:cubicBezTo>
                <a:cubicBezTo>
                  <a:pt x="508349" y="6394732"/>
                  <a:pt x="498853" y="6415674"/>
                  <a:pt x="488266" y="6435524"/>
                </a:cubicBezTo>
                <a:cubicBezTo>
                  <a:pt x="406419" y="6588987"/>
                  <a:pt x="463138" y="6507611"/>
                  <a:pt x="395668" y="6597570"/>
                </a:cubicBezTo>
                <a:cubicBezTo>
                  <a:pt x="362441" y="6730485"/>
                  <a:pt x="408904" y="6566687"/>
                  <a:pt x="360944" y="6678593"/>
                </a:cubicBezTo>
                <a:cubicBezTo>
                  <a:pt x="353373" y="6696259"/>
                  <a:pt x="349061" y="6740838"/>
                  <a:pt x="337795" y="6759615"/>
                </a:cubicBezTo>
                <a:cubicBezTo>
                  <a:pt x="332180" y="6768973"/>
                  <a:pt x="320699" y="6773685"/>
                  <a:pt x="314646" y="6782765"/>
                </a:cubicBezTo>
                <a:cubicBezTo>
                  <a:pt x="305075" y="6797121"/>
                  <a:pt x="299876" y="6813980"/>
                  <a:pt x="291496" y="6829063"/>
                </a:cubicBezTo>
                <a:cubicBezTo>
                  <a:pt x="280570" y="6848729"/>
                  <a:pt x="266081" y="6866456"/>
                  <a:pt x="256772" y="6886937"/>
                </a:cubicBezTo>
                <a:cubicBezTo>
                  <a:pt x="229184" y="6947631"/>
                  <a:pt x="236972" y="6954562"/>
                  <a:pt x="222048" y="7014258"/>
                </a:cubicBezTo>
                <a:cubicBezTo>
                  <a:pt x="219089" y="7026094"/>
                  <a:pt x="214332" y="7037407"/>
                  <a:pt x="210474" y="7048982"/>
                </a:cubicBezTo>
                <a:cubicBezTo>
                  <a:pt x="214332" y="7099139"/>
                  <a:pt x="190623" y="7160171"/>
                  <a:pt x="222048" y="7199453"/>
                </a:cubicBezTo>
                <a:cubicBezTo>
                  <a:pt x="248995" y="7233137"/>
                  <a:pt x="306234" y="7222603"/>
                  <a:pt x="349370" y="7222603"/>
                </a:cubicBezTo>
                <a:cubicBezTo>
                  <a:pt x="611843" y="7222603"/>
                  <a:pt x="874089" y="7207170"/>
                  <a:pt x="1136448" y="7199453"/>
                </a:cubicBezTo>
                <a:cubicBezTo>
                  <a:pt x="1163456" y="7191737"/>
                  <a:pt x="1189458" y="7178354"/>
                  <a:pt x="1217471" y="7176304"/>
                </a:cubicBezTo>
                <a:cubicBezTo>
                  <a:pt x="1902551" y="7126176"/>
                  <a:pt x="1426155" y="7191135"/>
                  <a:pt x="1692033" y="7153155"/>
                </a:cubicBezTo>
                <a:cubicBezTo>
                  <a:pt x="1719041" y="7145438"/>
                  <a:pt x="1745395" y="7134886"/>
                  <a:pt x="1773056" y="7130005"/>
                </a:cubicBezTo>
                <a:cubicBezTo>
                  <a:pt x="1811241" y="7123266"/>
                  <a:pt x="1850053" y="7119814"/>
                  <a:pt x="1888803" y="7118430"/>
                </a:cubicBezTo>
                <a:cubicBezTo>
                  <a:pt x="2066210" y="7112094"/>
                  <a:pt x="2243725" y="7108475"/>
                  <a:pt x="2421238" y="7106856"/>
                </a:cubicBezTo>
                <a:lnTo>
                  <a:pt x="5696874" y="7083706"/>
                </a:lnTo>
                <a:cubicBezTo>
                  <a:pt x="5810642" y="7055265"/>
                  <a:pt x="5676466" y="7085974"/>
                  <a:pt x="5905218" y="7060557"/>
                </a:cubicBezTo>
                <a:cubicBezTo>
                  <a:pt x="5921029" y="7058800"/>
                  <a:pt x="5936280" y="7053553"/>
                  <a:pt x="5951517" y="7048982"/>
                </a:cubicBezTo>
                <a:cubicBezTo>
                  <a:pt x="5974889" y="7041970"/>
                  <a:pt x="5996713" y="7028528"/>
                  <a:pt x="6020965" y="7025833"/>
                </a:cubicBezTo>
                <a:cubicBezTo>
                  <a:pt x="6055689" y="7021975"/>
                  <a:pt x="6090586" y="7019441"/>
                  <a:pt x="6125137" y="7014258"/>
                </a:cubicBezTo>
                <a:cubicBezTo>
                  <a:pt x="6167796" y="7007859"/>
                  <a:pt x="6209510" y="6995135"/>
                  <a:pt x="6252458" y="6991109"/>
                </a:cubicBezTo>
                <a:cubicBezTo>
                  <a:pt x="6333219" y="6983538"/>
                  <a:pt x="6414504" y="6983392"/>
                  <a:pt x="6495527" y="6979534"/>
                </a:cubicBezTo>
                <a:cubicBezTo>
                  <a:pt x="6574055" y="6927183"/>
                  <a:pt x="6545302" y="6952909"/>
                  <a:pt x="6588124" y="6910086"/>
                </a:cubicBezTo>
                <a:cubicBezTo>
                  <a:pt x="6591982" y="6894653"/>
                  <a:pt x="6595329" y="6879083"/>
                  <a:pt x="6599699" y="6863787"/>
                </a:cubicBezTo>
                <a:cubicBezTo>
                  <a:pt x="6603051" y="6852056"/>
                  <a:pt x="6611274" y="6841264"/>
                  <a:pt x="6611274" y="6829063"/>
                </a:cubicBezTo>
                <a:cubicBezTo>
                  <a:pt x="6611274" y="6124720"/>
                  <a:pt x="6654282" y="6341342"/>
                  <a:pt x="6564975" y="5984112"/>
                </a:cubicBezTo>
                <a:cubicBezTo>
                  <a:pt x="6568833" y="5725611"/>
                  <a:pt x="6570246" y="5467061"/>
                  <a:pt x="6576550" y="5208608"/>
                </a:cubicBezTo>
                <a:cubicBezTo>
                  <a:pt x="6577964" y="5150623"/>
                  <a:pt x="6578589" y="5092200"/>
                  <a:pt x="6588124" y="5034987"/>
                </a:cubicBezTo>
                <a:cubicBezTo>
                  <a:pt x="6597971" y="4975906"/>
                  <a:pt x="6618990" y="4919240"/>
                  <a:pt x="6634423" y="4861367"/>
                </a:cubicBezTo>
                <a:cubicBezTo>
                  <a:pt x="6656346" y="4532537"/>
                  <a:pt x="6617627" y="4832228"/>
                  <a:pt x="6703871" y="4548851"/>
                </a:cubicBezTo>
                <a:cubicBezTo>
                  <a:pt x="6716431" y="4507583"/>
                  <a:pt x="6719928" y="4464079"/>
                  <a:pt x="6727020" y="4421529"/>
                </a:cubicBezTo>
                <a:cubicBezTo>
                  <a:pt x="6739221" y="4348324"/>
                  <a:pt x="6750169" y="4274916"/>
                  <a:pt x="6761744" y="4201610"/>
                </a:cubicBezTo>
                <a:cubicBezTo>
                  <a:pt x="6765602" y="3202329"/>
                  <a:pt x="6765944" y="2203028"/>
                  <a:pt x="6773319" y="1203767"/>
                </a:cubicBezTo>
                <a:cubicBezTo>
                  <a:pt x="6774151" y="1091062"/>
                  <a:pt x="6785303" y="1063031"/>
                  <a:pt x="6808043" y="960699"/>
                </a:cubicBezTo>
                <a:cubicBezTo>
                  <a:pt x="6811901" y="914400"/>
                  <a:pt x="6813855" y="867903"/>
                  <a:pt x="6819618" y="821803"/>
                </a:cubicBezTo>
                <a:cubicBezTo>
                  <a:pt x="6854713" y="541040"/>
                  <a:pt x="6859790" y="804792"/>
                  <a:pt x="6831193" y="347241"/>
                </a:cubicBezTo>
                <a:cubicBezTo>
                  <a:pt x="6830432" y="335064"/>
                  <a:pt x="6826084" y="322863"/>
                  <a:pt x="6819618" y="312517"/>
                </a:cubicBezTo>
                <a:cubicBezTo>
                  <a:pt x="6766569" y="227640"/>
                  <a:pt x="6785930" y="284287"/>
                  <a:pt x="6750170" y="219919"/>
                </a:cubicBezTo>
                <a:cubicBezTo>
                  <a:pt x="6734323" y="191394"/>
                  <a:pt x="6696135" y="101264"/>
                  <a:pt x="6669147" y="81023"/>
                </a:cubicBezTo>
                <a:cubicBezTo>
                  <a:pt x="6601364" y="30186"/>
                  <a:pt x="6648785" y="56395"/>
                  <a:pt x="6576550" y="34724"/>
                </a:cubicBezTo>
                <a:cubicBezTo>
                  <a:pt x="6553177" y="27712"/>
                  <a:pt x="6507101" y="11575"/>
                  <a:pt x="6507101" y="11575"/>
                </a:cubicBezTo>
                <a:lnTo>
                  <a:pt x="1124874" y="23149"/>
                </a:lnTo>
                <a:cubicBezTo>
                  <a:pt x="1090810" y="23293"/>
                  <a:pt x="1022696" y="39623"/>
                  <a:pt x="985977" y="46299"/>
                </a:cubicBezTo>
                <a:cubicBezTo>
                  <a:pt x="962887" y="50497"/>
                  <a:pt x="939988" y="57184"/>
                  <a:pt x="916529" y="57874"/>
                </a:cubicBezTo>
                <a:cubicBezTo>
                  <a:pt x="808545" y="61050"/>
                  <a:pt x="700468" y="57874"/>
                  <a:pt x="592438" y="57874"/>
                </a:cubicBezTo>
                <a:lnTo>
                  <a:pt x="557714" y="127322"/>
                </a:lnTo>
              </a:path>
            </a:pathLst>
          </a:custGeom>
          <a:solidFill>
            <a:schemeClr val="tx1">
              <a:lumMod val="75000"/>
              <a:lumOff val="25000"/>
              <a:alpha val="79000"/>
            </a:schemeClr>
          </a:solidFill>
          <a:ln>
            <a:noFill/>
          </a:ln>
          <a:effectLst>
            <a:softEdge rad="1270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-2133600" y="2743200"/>
            <a:ext cx="6477000" cy="2667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5052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Hezekiah</a:t>
            </a:r>
            <a:endParaRPr lang="en-US" sz="7200" dirty="0"/>
          </a:p>
        </p:txBody>
      </p:sp>
      <p:sp>
        <p:nvSpPr>
          <p:cNvPr id="15" name="TextBox 14"/>
          <p:cNvSpPr txBox="1"/>
          <p:nvPr/>
        </p:nvSpPr>
        <p:spPr>
          <a:xfrm>
            <a:off x="4800600" y="5334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The Lies:</a:t>
            </a:r>
            <a:endParaRPr lang="en-US" sz="7200" dirty="0"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1828800"/>
            <a:ext cx="388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Arial" pitchFamily="34" charset="0"/>
              <a:buChar char="•"/>
            </a:pP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God has deceived you.</a:t>
            </a:r>
            <a:endParaRPr lang="en-US" sz="5400" dirty="0"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texture-1668079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11323" cy="6858000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-1066800" y="2743200"/>
            <a:ext cx="6477000" cy="2667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5052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Hezekiah</a:t>
            </a:r>
            <a:endParaRPr lang="en-US" sz="7200" dirty="0"/>
          </a:p>
        </p:txBody>
      </p:sp>
      <p:sp>
        <p:nvSpPr>
          <p:cNvPr id="12" name="Rounded Rectangle 11"/>
          <p:cNvSpPr/>
          <p:nvPr/>
        </p:nvSpPr>
        <p:spPr>
          <a:xfrm>
            <a:off x="4114800" y="1219200"/>
            <a:ext cx="5181600" cy="2667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8897871">
            <a:off x="3517795" y="2565595"/>
            <a:ext cx="1600200" cy="914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81600" y="1524000"/>
            <a:ext cx="3352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/>
              <a:t>God</a:t>
            </a:r>
            <a:endParaRPr lang="en-US" sz="7200" dirty="0"/>
          </a:p>
        </p:txBody>
      </p:sp>
      <p:sp>
        <p:nvSpPr>
          <p:cNvPr id="9" name="Right Arrow 8"/>
          <p:cNvSpPr/>
          <p:nvPr/>
        </p:nvSpPr>
        <p:spPr>
          <a:xfrm rot="8097871">
            <a:off x="4127396" y="3251396"/>
            <a:ext cx="1600200" cy="914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0" y="3928408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God hears.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762000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He gives it to God.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-57329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The Truth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balwil\Downloads\texture-1668079_1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11323" cy="6858000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-1066800" y="2743200"/>
            <a:ext cx="6477000" cy="2667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5052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Hezekiah</a:t>
            </a:r>
            <a:endParaRPr lang="en-US" sz="7200" dirty="0"/>
          </a:p>
        </p:txBody>
      </p:sp>
      <p:sp>
        <p:nvSpPr>
          <p:cNvPr id="12" name="Rounded Rectangle 11"/>
          <p:cNvSpPr/>
          <p:nvPr/>
        </p:nvSpPr>
        <p:spPr>
          <a:xfrm>
            <a:off x="4114800" y="1219200"/>
            <a:ext cx="5181600" cy="2667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8897871">
            <a:off x="3517795" y="2565595"/>
            <a:ext cx="1600200" cy="914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81600" y="1524000"/>
            <a:ext cx="3352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/>
              <a:t>God</a:t>
            </a:r>
            <a:endParaRPr lang="en-US" sz="7200" dirty="0"/>
          </a:p>
        </p:txBody>
      </p:sp>
      <p:sp>
        <p:nvSpPr>
          <p:cNvPr id="9" name="Right Arrow 8"/>
          <p:cNvSpPr/>
          <p:nvPr/>
        </p:nvSpPr>
        <p:spPr>
          <a:xfrm rot="8097871">
            <a:off x="4127396" y="3251396"/>
            <a:ext cx="1600200" cy="914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0" y="3928408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God hears.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762000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He gives it to God.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-57329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The Truth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5800" y="381000"/>
            <a:ext cx="7924800" cy="62484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066800" y="1472148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It was all a part of God’s plan.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God heard the raging.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6000" dirty="0" smtClean="0">
                <a:solidFill>
                  <a:schemeClr val="tx2">
                    <a:lumMod val="75000"/>
                  </a:schemeClr>
                </a:solidFill>
              </a:rPr>
              <a:t>So God acted.</a:t>
            </a:r>
            <a:endParaRPr 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124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Rebekah Williams</dc:creator>
  <cp:lastModifiedBy>Rebekah Williams</cp:lastModifiedBy>
  <cp:revision>23</cp:revision>
  <dcterms:created xsi:type="dcterms:W3CDTF">2017-09-17T19:56:53Z</dcterms:created>
  <dcterms:modified xsi:type="dcterms:W3CDTF">2017-09-17T20:42:01Z</dcterms:modified>
</cp:coreProperties>
</file>